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ink/ink1.xml" ContentType="application/inkml+xml"/>
  <Override PartName="/ppt/ink/ink2.xml" ContentType="application/inkml+xml"/>
  <Override PartName="/ppt/ink/ink3.xml" ContentType="application/inkml+xml"/>
  <Override PartName="/ppt/ink/ink4.xml" ContentType="application/inkml+xml"/>
  <Override PartName="/ppt/ink/ink5.xml" ContentType="application/inkml+xml"/>
  <Override PartName="/ppt/ink/ink6.xml" ContentType="application/inkml+xml"/>
  <Override PartName="/ppt/ink/ink7.xml" ContentType="application/inkml+xml"/>
  <Override PartName="/ppt/ink/ink8.xml" ContentType="application/inkml+xml"/>
  <Override PartName="/ppt/ink/ink9.xml" ContentType="application/inkml+xml"/>
  <Override PartName="/ppt/ink/ink10.xml" ContentType="application/inkml+xml"/>
  <Override PartName="/ppt/ink/ink11.xml" ContentType="application/inkml+xml"/>
  <Override PartName="/ppt/ink/ink12.xml" ContentType="application/inkml+xml"/>
  <Override PartName="/ppt/ink/ink13.xml" ContentType="application/inkml+xml"/>
  <Override PartName="/ppt/ink/ink14.xml" ContentType="application/inkml+xml"/>
  <Override PartName="/ppt/ink/ink15.xml" ContentType="application/inkml+xml"/>
  <Override PartName="/ppt/ink/ink16.xml" ContentType="application/inkml+xml"/>
  <Override PartName="/ppt/ink/ink17.xml" ContentType="application/inkml+xml"/>
  <Override PartName="/ppt/ink/ink18.xml" ContentType="application/inkml+xml"/>
  <Override PartName="/ppt/ink/ink19.xml" ContentType="application/inkml+xml"/>
  <Override PartName="/ppt/ink/ink20.xml" ContentType="application/inkml+xml"/>
  <Override PartName="/ppt/ink/ink21.xml" ContentType="application/inkml+xml"/>
  <Override PartName="/ppt/ink/ink22.xml" ContentType="application/inkml+xml"/>
  <Override PartName="/ppt/ink/ink23.xml" ContentType="application/inkml+xml"/>
  <Override PartName="/ppt/ink/ink24.xml" ContentType="application/inkml+xml"/>
  <Override PartName="/ppt/ink/ink25.xml" ContentType="application/inkml+xml"/>
  <Override PartName="/ppt/ink/ink26.xml" ContentType="application/inkml+xml"/>
  <Override PartName="/ppt/ink/ink27.xml" ContentType="application/inkml+xml"/>
  <Override PartName="/ppt/ink/ink28.xml" ContentType="application/inkml+xml"/>
  <Override PartName="/ppt/ink/ink29.xml" ContentType="application/inkml+xml"/>
  <Override PartName="/ppt/ink/ink30.xml" ContentType="application/inkml+xml"/>
  <Override PartName="/ppt/ink/ink31.xml" ContentType="application/inkml+xml"/>
  <Override PartName="/ppt/ink/ink32.xml" ContentType="application/inkml+xml"/>
  <Override PartName="/ppt/ink/ink33.xml" ContentType="application/inkml+xml"/>
  <Override PartName="/ppt/ink/ink34.xml" ContentType="application/inkml+xml"/>
  <Override PartName="/ppt/ink/ink35.xml" ContentType="application/inkml+xml"/>
  <Override PartName="/ppt/ink/ink36.xml" ContentType="application/inkml+xml"/>
  <Override PartName="/ppt/ink/ink37.xml" ContentType="application/inkml+xml"/>
  <Override PartName="/ppt/ink/ink38.xml" ContentType="application/inkml+xml"/>
  <Override PartName="/ppt/ink/ink39.xml" ContentType="application/inkml+xml"/>
  <Override PartName="/ppt/ink/ink40.xml" ContentType="application/inkml+xml"/>
  <Override PartName="/ppt/ink/ink41.xml" ContentType="application/inkml+xml"/>
  <Override PartName="/ppt/ink/ink42.xml" ContentType="application/inkml+xml"/>
  <Override PartName="/ppt/ink/ink43.xml" ContentType="application/inkml+xml"/>
  <Override PartName="/ppt/ink/ink44.xml" ContentType="application/inkml+xml"/>
  <Override PartName="/ppt/ink/ink45.xml" ContentType="application/inkml+xml"/>
  <Override PartName="/ppt/ink/ink46.xml" ContentType="application/inkml+xml"/>
  <Override PartName="/ppt/ink/ink47.xml" ContentType="application/inkml+xml"/>
  <Override PartName="/ppt/ink/ink48.xml" ContentType="application/inkml+xml"/>
  <Override PartName="/ppt/ink/ink49.xml" ContentType="application/inkml+xml"/>
  <Override PartName="/ppt/ink/ink50.xml" ContentType="application/inkml+xml"/>
  <Override PartName="/ppt/ink/ink51.xml" ContentType="application/inkml+xml"/>
  <Override PartName="/ppt/ink/ink52.xml" ContentType="application/inkml+xml"/>
  <Override PartName="/ppt/ink/ink53.xml" ContentType="application/inkml+xml"/>
  <Override PartName="/ppt/ink/ink54.xml" ContentType="application/inkml+xml"/>
  <Override PartName="/ppt/ink/ink55.xml" ContentType="application/inkml+xml"/>
  <Override PartName="/ppt/ink/ink56.xml" ContentType="application/inkml+xml"/>
  <Override PartName="/ppt/ink/ink57.xml" ContentType="application/inkml+xml"/>
  <Override PartName="/ppt/ink/ink58.xml" ContentType="application/inkml+xml"/>
  <Override PartName="/ppt/ink/ink59.xml" ContentType="application/inkml+xml"/>
  <Override PartName="/ppt/ink/ink60.xml" ContentType="application/inkml+xml"/>
  <Override PartName="/ppt/ink/ink61.xml" ContentType="application/inkml+xml"/>
  <Override PartName="/ppt/ink/ink62.xml" ContentType="application/inkml+xml"/>
  <Override PartName="/ppt/ink/ink63.xml" ContentType="application/inkml+xml"/>
  <Override PartName="/ppt/ink/ink64.xml" ContentType="application/inkml+xml"/>
  <Override PartName="/ppt/ink/ink65.xml" ContentType="application/inkml+xml"/>
  <Override PartName="/ppt/ink/ink66.xml" ContentType="application/inkml+xml"/>
  <Override PartName="/ppt/ink/ink67.xml" ContentType="application/inkml+xml"/>
  <Override PartName="/ppt/ink/ink68.xml" ContentType="application/inkml+xml"/>
  <Override PartName="/ppt/ink/ink69.xml" ContentType="application/inkml+xml"/>
  <Override PartName="/ppt/ink/ink70.xml" ContentType="application/inkml+xml"/>
  <Override PartName="/ppt/ink/ink71.xml" ContentType="application/inkml+xml"/>
  <Override PartName="/ppt/ink/ink72.xml" ContentType="application/inkml+xml"/>
  <Override PartName="/ppt/ink/ink73.xml" ContentType="application/inkml+xml"/>
  <Override PartName="/ppt/ink/ink74.xml" ContentType="application/inkml+xml"/>
  <Override PartName="/ppt/ink/ink75.xml" ContentType="application/inkml+xml"/>
  <Override PartName="/ppt/ink/ink76.xml" ContentType="application/inkml+xml"/>
  <Override PartName="/ppt/ink/ink77.xml" ContentType="application/inkml+xml"/>
  <Override PartName="/ppt/ink/ink78.xml" ContentType="application/inkml+xml"/>
  <Override PartName="/ppt/ink/ink79.xml" ContentType="application/inkml+xml"/>
  <Override PartName="/ppt/ink/ink80.xml" ContentType="application/inkml+xml"/>
  <Override PartName="/ppt/ink/ink81.xml" ContentType="application/inkml+xml"/>
  <Override PartName="/ppt/ink/ink82.xml" ContentType="application/inkml+xml"/>
  <Override PartName="/ppt/ink/ink83.xml" ContentType="application/inkml+xml"/>
  <Override PartName="/ppt/ink/ink84.xml" ContentType="application/inkml+xml"/>
  <Override PartName="/ppt/ink/ink85.xml" ContentType="application/inkml+xml"/>
  <Override PartName="/ppt/ink/ink86.xml" ContentType="application/inkml+xml"/>
  <Override PartName="/ppt/ink/ink87.xml" ContentType="application/inkml+xml"/>
  <Override PartName="/ppt/ink/ink88.xml" ContentType="application/inkml+xml"/>
  <Override PartName="/ppt/ink/ink89.xml" ContentType="application/inkml+xml"/>
  <Override PartName="/ppt/ink/ink90.xml" ContentType="application/inkml+xml"/>
  <Override PartName="/ppt/ink/ink91.xml" ContentType="application/inkml+xml"/>
  <Override PartName="/ppt/ink/ink92.xml" ContentType="application/inkml+xml"/>
  <Override PartName="/ppt/ink/ink93.xml" ContentType="application/inkml+xml"/>
  <Override PartName="/ppt/ink/ink94.xml" ContentType="application/inkml+xml"/>
  <Override PartName="/ppt/ink/ink95.xml" ContentType="application/inkml+xml"/>
  <Override PartName="/ppt/ink/ink96.xml" ContentType="application/inkml+xml"/>
  <Override PartName="/ppt/ink/ink97.xml" ContentType="application/inkml+xml"/>
  <Override PartName="/ppt/ink/ink98.xml" ContentType="application/inkml+xml"/>
  <Override PartName="/ppt/ink/ink99.xml" ContentType="application/inkml+xml"/>
  <Override PartName="/ppt/ink/ink100.xml" ContentType="application/inkml+xml"/>
  <Override PartName="/ppt/ink/ink101.xml" ContentType="application/inkml+xml"/>
  <Override PartName="/ppt/notesSlides/notesSlide1.xml" ContentType="application/vnd.openxmlformats-officedocument.presentationml.notesSlide+xml"/>
  <Override PartName="/ppt/ink/ink102.xml" ContentType="application/inkml+xml"/>
  <Override PartName="/ppt/ink/ink103.xml" ContentType="application/inkml+xml"/>
  <Override PartName="/ppt/ink/ink104.xml" ContentType="application/inkml+xml"/>
  <Override PartName="/ppt/ink/ink105.xml" ContentType="application/inkml+xml"/>
  <Override PartName="/ppt/ink/ink106.xml" ContentType="application/inkml+xml"/>
  <Override PartName="/ppt/ink/ink107.xml" ContentType="application/inkml+xml"/>
  <Override PartName="/ppt/ink/ink108.xml" ContentType="application/inkml+xml"/>
  <Override PartName="/ppt/ink/ink109.xml" ContentType="application/inkml+xml"/>
  <Override PartName="/ppt/ink/ink110.xml" ContentType="application/inkml+xml"/>
  <Override PartName="/ppt/ink/ink111.xml" ContentType="application/inkml+xml"/>
  <Override PartName="/ppt/ink/ink112.xml" ContentType="application/inkml+xml"/>
  <Override PartName="/ppt/ink/ink113.xml" ContentType="application/inkml+xml"/>
  <Override PartName="/ppt/ink/ink114.xml" ContentType="application/inkml+xml"/>
  <Override PartName="/ppt/ink/ink115.xml" ContentType="application/inkml+xml"/>
  <Override PartName="/ppt/ink/ink116.xml" ContentType="application/inkml+xml"/>
  <Override PartName="/ppt/ink/ink117.xml" ContentType="application/inkml+xml"/>
  <Override PartName="/ppt/ink/ink118.xml" ContentType="application/inkml+xml"/>
  <Override PartName="/ppt/ink/ink119.xml" ContentType="application/inkml+xml"/>
  <Override PartName="/ppt/ink/ink120.xml" ContentType="application/inkml+xml"/>
  <Override PartName="/ppt/ink/ink121.xml" ContentType="application/inkml+xml"/>
  <Override PartName="/ppt/ink/ink122.xml" ContentType="application/inkml+xml"/>
  <Override PartName="/ppt/ink/ink123.xml" ContentType="application/inkml+xml"/>
  <Override PartName="/ppt/ink/ink124.xml" ContentType="application/inkml+xml"/>
  <Override PartName="/ppt/ink/ink125.xml" ContentType="application/inkml+xml"/>
  <Override PartName="/ppt/ink/ink126.xml" ContentType="application/inkml+xml"/>
  <Override PartName="/ppt/ink/ink127.xml" ContentType="application/inkml+xml"/>
  <Override PartName="/ppt/ink/ink128.xml" ContentType="application/inkml+xml"/>
  <Override PartName="/ppt/ink/ink129.xml" ContentType="application/inkml+xml"/>
  <Override PartName="/ppt/ink/ink130.xml" ContentType="application/inkml+xml"/>
  <Override PartName="/ppt/ink/ink131.xml" ContentType="application/inkml+xml"/>
  <Override PartName="/ppt/ink/ink132.xml" ContentType="application/inkml+xml"/>
  <Override PartName="/ppt/ink/ink133.xml" ContentType="application/inkml+xml"/>
  <Override PartName="/ppt/ink/ink134.xml" ContentType="application/inkml+xml"/>
  <Override PartName="/ppt/ink/ink135.xml" ContentType="application/inkml+xml"/>
  <Override PartName="/ppt/ink/ink136.xml" ContentType="application/inkml+xml"/>
  <Override PartName="/ppt/ink/ink137.xml" ContentType="application/inkml+xml"/>
  <Override PartName="/ppt/ink/ink138.xml" ContentType="application/inkml+xml"/>
  <Override PartName="/ppt/ink/ink139.xml" ContentType="application/inkml+xml"/>
  <Override PartName="/ppt/ink/ink140.xml" ContentType="application/inkml+xml"/>
  <Override PartName="/ppt/ink/ink141.xml" ContentType="application/inkml+xml"/>
  <Override PartName="/ppt/ink/ink142.xml" ContentType="application/inkml+xml"/>
  <Override PartName="/ppt/ink/ink143.xml" ContentType="application/inkml+xml"/>
  <Override PartName="/ppt/ink/ink144.xml" ContentType="application/inkml+xml"/>
  <Override PartName="/ppt/ink/ink145.xml" ContentType="application/inkml+xml"/>
  <Override PartName="/ppt/ink/ink146.xml" ContentType="application/inkml+xml"/>
  <Override PartName="/ppt/ink/ink147.xml" ContentType="application/inkml+xml"/>
  <Override PartName="/ppt/ink/ink148.xml" ContentType="application/inkml+xml"/>
  <Override PartName="/ppt/ink/ink149.xml" ContentType="application/inkml+xml"/>
  <Override PartName="/ppt/ink/ink150.xml" ContentType="application/inkml+xml"/>
  <Override PartName="/ppt/ink/ink151.xml" ContentType="application/inkml+xml"/>
  <Override PartName="/ppt/ink/ink152.xml" ContentType="application/inkml+xml"/>
  <Override PartName="/ppt/ink/ink153.xml" ContentType="application/inkml+xml"/>
  <Override PartName="/ppt/ink/ink154.xml" ContentType="application/inkml+xml"/>
  <Override PartName="/ppt/ink/ink155.xml" ContentType="application/inkml+xml"/>
  <Override PartName="/ppt/ink/ink156.xml" ContentType="application/inkml+xml"/>
  <Override PartName="/ppt/ink/ink157.xml" ContentType="application/inkml+xml"/>
  <Override PartName="/ppt/ink/ink158.xml" ContentType="application/inkml+xml"/>
  <Override PartName="/ppt/ink/ink159.xml" ContentType="application/inkml+xml"/>
  <Override PartName="/ppt/ink/ink160.xml" ContentType="application/inkml+xml"/>
  <Override PartName="/ppt/ink/ink161.xml" ContentType="application/inkml+xml"/>
  <Override PartName="/ppt/ink/ink162.xml" ContentType="application/inkml+xml"/>
  <Override PartName="/ppt/ink/ink163.xml" ContentType="application/inkml+xml"/>
  <Override PartName="/ppt/ink/ink164.xml" ContentType="application/inkml+xml"/>
  <Override PartName="/ppt/ink/ink165.xml" ContentType="application/inkml+xml"/>
  <Override PartName="/ppt/ink/ink166.xml" ContentType="application/inkml+xml"/>
  <Override PartName="/ppt/ink/ink167.xml" ContentType="application/inkml+xml"/>
  <Override PartName="/ppt/ink/ink168.xml" ContentType="application/inkml+xml"/>
  <Override PartName="/ppt/ink/ink169.xml" ContentType="application/inkml+xml"/>
  <Override PartName="/ppt/ink/ink170.xml" ContentType="application/inkml+xml"/>
  <Override PartName="/ppt/ink/ink171.xml" ContentType="application/inkml+xml"/>
  <Override PartName="/ppt/ink/ink172.xml" ContentType="application/inkml+xml"/>
  <Override PartName="/ppt/ink/ink173.xml" ContentType="application/inkml+xml"/>
  <Override PartName="/ppt/ink/ink174.xml" ContentType="application/inkml+xml"/>
  <Override PartName="/ppt/ink/ink175.xml" ContentType="application/inkml+xml"/>
  <Override PartName="/ppt/ink/ink176.xml" ContentType="application/inkml+xml"/>
  <Override PartName="/ppt/ink/ink177.xml" ContentType="application/inkml+xml"/>
  <Override PartName="/ppt/ink/ink178.xml" ContentType="application/inkml+xml"/>
  <Override PartName="/ppt/ink/ink179.xml" ContentType="application/inkml+xml"/>
  <Override PartName="/ppt/ink/ink180.xml" ContentType="application/inkml+xml"/>
  <Override PartName="/ppt/ink/ink181.xml" ContentType="application/inkml+xml"/>
  <Override PartName="/ppt/ink/ink182.xml" ContentType="application/inkml+xml"/>
  <Override PartName="/ppt/ink/ink183.xml" ContentType="application/inkml+xml"/>
  <Override PartName="/ppt/ink/ink184.xml" ContentType="application/inkml+xml"/>
  <Override PartName="/ppt/ink/ink185.xml" ContentType="application/inkml+xml"/>
  <Override PartName="/ppt/ink/ink186.xml" ContentType="application/inkml+xml"/>
  <Override PartName="/ppt/ink/ink187.xml" ContentType="application/inkml+xml"/>
  <Override PartName="/ppt/ink/ink188.xml" ContentType="application/inkml+xml"/>
  <Override PartName="/ppt/ink/ink189.xml" ContentType="application/inkml+xml"/>
  <Override PartName="/ppt/ink/ink190.xml" ContentType="application/inkml+xml"/>
  <Override PartName="/ppt/ink/ink191.xml" ContentType="application/inkml+xml"/>
  <Override PartName="/ppt/ink/ink192.xml" ContentType="application/inkml+xml"/>
  <Override PartName="/ppt/ink/ink193.xml" ContentType="application/inkml+xml"/>
  <Override PartName="/ppt/ink/ink194.xml" ContentType="application/inkml+xml"/>
  <Override PartName="/ppt/ink/ink195.xml" ContentType="application/inkml+xml"/>
  <Override PartName="/ppt/ink/ink196.xml" ContentType="application/inkml+xml"/>
  <Override PartName="/ppt/ink/ink197.xml" ContentType="application/inkml+xml"/>
  <Override PartName="/ppt/ink/ink198.xml" ContentType="application/inkml+xml"/>
  <Override PartName="/ppt/ink/ink199.xml" ContentType="application/inkml+xml"/>
  <Override PartName="/ppt/ink/ink200.xml" ContentType="application/inkml+xml"/>
  <Override PartName="/ppt/ink/ink201.xml" ContentType="application/inkml+xml"/>
  <Override PartName="/ppt/ink/ink202.xml" ContentType="application/inkml+xml"/>
  <Override PartName="/ppt/ink/ink203.xml" ContentType="application/inkml+xml"/>
  <Override PartName="/ppt/ink/ink204.xml" ContentType="application/inkml+xml"/>
  <Override PartName="/ppt/ink/ink205.xml" ContentType="application/inkml+xml"/>
  <Override PartName="/ppt/ink/ink206.xml" ContentType="application/inkml+xml"/>
  <Override PartName="/ppt/ink/ink207.xml" ContentType="application/inkml+xml"/>
  <Override PartName="/ppt/ink/ink208.xml" ContentType="application/inkml+xml"/>
  <Override PartName="/ppt/ink/ink209.xml" ContentType="application/inkml+xml"/>
  <Override PartName="/ppt/ink/ink210.xml" ContentType="application/inkml+xml"/>
  <Override PartName="/ppt/ink/ink211.xml" ContentType="application/inkml+xml"/>
  <Override PartName="/ppt/ink/ink212.xml" ContentType="application/inkml+xml"/>
  <Override PartName="/ppt/ink/ink213.xml" ContentType="application/inkml+xml"/>
  <Override PartName="/ppt/ink/ink214.xml" ContentType="application/inkml+xml"/>
  <Override PartName="/ppt/ink/ink215.xml" ContentType="application/inkml+xml"/>
  <Override PartName="/ppt/ink/ink216.xml" ContentType="application/inkml+xml"/>
  <Override PartName="/ppt/ink/ink217.xml" ContentType="application/inkml+xml"/>
  <Override PartName="/ppt/ink/ink218.xml" ContentType="application/inkml+xml"/>
  <Override PartName="/ppt/ink/ink219.xml" ContentType="application/inkml+xml"/>
  <Override PartName="/ppt/ink/ink220.xml" ContentType="application/inkml+xml"/>
  <Override PartName="/ppt/ink/ink221.xml" ContentType="application/inkml+xml"/>
  <Override PartName="/ppt/ink/ink222.xml" ContentType="application/inkml+xml"/>
  <Override PartName="/ppt/ink/ink223.xml" ContentType="application/inkml+xml"/>
  <Override PartName="/ppt/ink/ink224.xml" ContentType="application/inkml+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9"/>
  </p:notesMasterIdLst>
  <p:sldIdLst>
    <p:sldId id="256" r:id="rId2"/>
    <p:sldId id="263" r:id="rId3"/>
    <p:sldId id="259" r:id="rId4"/>
    <p:sldId id="260" r:id="rId5"/>
    <p:sldId id="262" r:id="rId6"/>
    <p:sldId id="261" r:id="rId7"/>
    <p:sldId id="264" r:id="rId8"/>
    <p:sldId id="265" r:id="rId9"/>
    <p:sldId id="266" r:id="rId10"/>
    <p:sldId id="269" r:id="rId11"/>
    <p:sldId id="272" r:id="rId12"/>
    <p:sldId id="296" r:id="rId13"/>
    <p:sldId id="286" r:id="rId14"/>
    <p:sldId id="287" r:id="rId15"/>
    <p:sldId id="288" r:id="rId16"/>
    <p:sldId id="271" r:id="rId17"/>
    <p:sldId id="270" r:id="rId18"/>
    <p:sldId id="284" r:id="rId19"/>
    <p:sldId id="283" r:id="rId20"/>
    <p:sldId id="291" r:id="rId21"/>
    <p:sldId id="267" r:id="rId22"/>
    <p:sldId id="268" r:id="rId23"/>
    <p:sldId id="276" r:id="rId24"/>
    <p:sldId id="290" r:id="rId25"/>
    <p:sldId id="295" r:id="rId26"/>
    <p:sldId id="289" r:id="rId27"/>
    <p:sldId id="278" r:id="rId28"/>
    <p:sldId id="277" r:id="rId29"/>
    <p:sldId id="273" r:id="rId30"/>
    <p:sldId id="274" r:id="rId31"/>
    <p:sldId id="275" r:id="rId32"/>
    <p:sldId id="281" r:id="rId33"/>
    <p:sldId id="282" r:id="rId34"/>
    <p:sldId id="294" r:id="rId35"/>
    <p:sldId id="292" r:id="rId36"/>
    <p:sldId id="285" r:id="rId37"/>
    <p:sldId id="279" r:id="rId38"/>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853" autoAdjust="0"/>
    <p:restoredTop sz="94660"/>
  </p:normalViewPr>
  <p:slideViewPr>
    <p:cSldViewPr snapToGrid="0">
      <p:cViewPr>
        <p:scale>
          <a:sx n="99" d="100"/>
          <a:sy n="99" d="100"/>
        </p:scale>
        <p:origin x="178"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49.wmf"/><Relationship Id="rId2" Type="http://schemas.openxmlformats.org/officeDocument/2006/relationships/image" Target="../media/image48.wmf"/><Relationship Id="rId1" Type="http://schemas.openxmlformats.org/officeDocument/2006/relationships/image" Target="../media/image47.wmf"/><Relationship Id="rId5" Type="http://schemas.openxmlformats.org/officeDocument/2006/relationships/image" Target="../media/image51.wmf"/><Relationship Id="rId4" Type="http://schemas.openxmlformats.org/officeDocument/2006/relationships/image" Target="../media/image50.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107.wmf"/><Relationship Id="rId1" Type="http://schemas.openxmlformats.org/officeDocument/2006/relationships/image" Target="../media/image106.wmf"/></Relationships>
</file>

<file path=ppt/ink/ink1.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55.81395" units="1/cm"/>
          <inkml:channelProperty channel="Y" name="resolution" value="55.6701" units="1/cm"/>
          <inkml:channelProperty channel="T" name="resolution" value="1" units="1/dev"/>
        </inkml:channelProperties>
      </inkml:inkSource>
      <inkml:timestamp xml:id="ts0" timeString="2021-01-05T13:08:15.705"/>
    </inkml:context>
    <inkml:brush xml:id="br0">
      <inkml:brushProperty name="width" value="0.08333" units="cm"/>
      <inkml:brushProperty name="height" value="0.08333" units="cm"/>
      <inkml:brushProperty name="fitToCurve" value="1"/>
    </inkml:brush>
    <inkml:brush xml:id="br1">
      <inkml:brushProperty name="width" value="0.08333" units="cm"/>
      <inkml:brushProperty name="height" value="0.08333" units="cm"/>
      <inkml:brushProperty name="color" value="#ED1C24"/>
      <inkml:brushProperty name="fitToCurve" value="1"/>
    </inkml:brush>
  </inkml:definitions>
  <inkml:traceGroup>
    <inkml:annotationXML>
      <emma:emma xmlns:emma="http://www.w3.org/2003/04/emma" version="1.0">
        <emma:interpretation id="{9DD69340-BE7A-4CC1-BD8A-F9251C9029DF}" emma:medium="tactile" emma:mode="ink">
          <msink:context xmlns:msink="http://schemas.microsoft.com/ink/2010/main" type="writingRegion" rotatedBoundingBox="25192,12881 26244,12881 26244,13736 25192,13736"/>
        </emma:interpretation>
      </emma:emma>
    </inkml:annotationXML>
    <inkml:traceGroup>
      <inkml:annotationXML>
        <emma:emma xmlns:emma="http://www.w3.org/2003/04/emma" version="1.0">
          <emma:interpretation id="{197F9308-00C5-4D81-ADC1-1A610042FF3B}" emma:medium="tactile" emma:mode="ink">
            <msink:context xmlns:msink="http://schemas.microsoft.com/ink/2010/main" type="paragraph" rotatedBoundingBox="25192,12881 26244,12881 26244,13736 25192,13736" alignmentLevel="1"/>
          </emma:interpretation>
        </emma:emma>
      </inkml:annotationXML>
      <inkml:traceGroup>
        <inkml:annotationXML>
          <emma:emma xmlns:emma="http://www.w3.org/2003/04/emma" version="1.0">
            <emma:interpretation id="{277C214D-2815-44A5-88C2-C4059855FF6A}" emma:medium="tactile" emma:mode="ink">
              <msink:context xmlns:msink="http://schemas.microsoft.com/ink/2010/main" type="line" rotatedBoundingBox="25192,12881 26244,12881 26244,13736 25192,13736"/>
            </emma:interpretation>
          </emma:emma>
        </inkml:annotationXML>
        <inkml:traceGroup>
          <inkml:annotationXML>
            <emma:emma xmlns:emma="http://www.w3.org/2003/04/emma" version="1.0">
              <emma:interpretation id="{F1B7B97A-BC35-4737-8F30-6B8833D048B4}" emma:medium="tactile" emma:mode="ink">
                <msink:context xmlns:msink="http://schemas.microsoft.com/ink/2010/main" type="inkWord" rotatedBoundingBox="25192,12881 26244,12881 26244,13736 25192,13736"/>
              </emma:interpretation>
              <emma:one-of disjunction-type="recognition" id="oneOf0">
                <emma:interpretation id="interp0" emma:lang="" emma:confidence="1">
                  <emma:literal/>
                </emma:interpretation>
              </emma:one-of>
            </emma:emma>
          </inkml:annotationXML>
          <inkml:trace contextRef="#ctx0" brushRef="#br0">0 0 0</inkml:trace>
          <inkml:trace contextRef="#ctx0" brushRef="#br0" timeOffset="-170.8014">0 0 0</inkml:trace>
          <inkml:trace contextRef="#ctx0" brushRef="#br0" timeOffset="2445.7491">0 0 0,'-26'0'187,"0"0"141,-26 0-156,52 26-47,0 0 31,-51-26-140,51 52 31,0-26 47,-26-26-32,26 52-31,0-1 32,-52-25-1,52 26 32,-52-52-63,52 52-15,-26-52 15,26 26-31,-52 26 47,0 0 16,52-26-32,-25-26-15,25 51-16,-52-51 15,52 52 1,-52-52-1,26 26 1,-26-26 15,52 52-15,-52-52-16,52 26 16,-52-26-1,52 52 1,-77-52-16,51 0 15,26 52 1,-52-52-16,0 0 16,52 25-1,-52-25-15,0 0 32,78-51 249</inkml:trace>
        </inkml:traceGroup>
        <inkml:traceGroup>
          <inkml:annotationXML>
            <emma:emma xmlns:emma="http://www.w3.org/2003/04/emma" version="1.0">
              <emma:interpretation id="{2C403DCF-D7EC-4682-B18F-B923A9FCB5EC}" emma:medium="tactile" emma:mode="ink">
                <msink:context xmlns:msink="http://schemas.microsoft.com/ink/2010/main" type="inkWord" rotatedBoundingBox="25944,13063 26022,13063 26022,13078 25944,13078"/>
              </emma:interpretation>
              <emma:one-of disjunction-type="recognition" id="oneOf1">
                <emma:interpretation id="interp1" emma:lang="" emma:confidence="0">
                  <emma:literal>-</emma:literal>
                </emma:interpretation>
                <emma:interpretation id="interp2" emma:lang="" emma:confidence="0">
                  <emma:literal>.</emma:literal>
                </emma:interpretation>
                <emma:interpretation id="interp3" emma:lang="" emma:confidence="0">
                  <emma:literal>E</emma:literal>
                </emma:interpretation>
                <emma:interpretation id="interp4" emma:lang="" emma:confidence="0">
                  <emma:literal>I</emma:literal>
                </emma:interpretation>
                <emma:interpretation id="interp5" emma:lang="" emma:confidence="0">
                  <emma:literal>c</emma:literal>
                </emma:interpretation>
              </emma:one-of>
            </emma:emma>
          </inkml:annotationXML>
          <inkml:trace contextRef="#ctx0" brushRef="#br1" timeOffset="7198.7591">-207 182 0,'-26'0'16,"-26"0"140</inkml:trace>
        </inkml:traceGroup>
      </inkml:traceGroup>
    </inkml:traceGroup>
  </inkml:traceGroup>
</inkml:ink>
</file>

<file path=ppt/ink/ink10.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55.81395" units="1/cm"/>
          <inkml:channelProperty channel="Y" name="resolution" value="55.6701" units="1/cm"/>
          <inkml:channelProperty channel="T" name="resolution" value="1" units="1/dev"/>
        </inkml:channelProperties>
      </inkml:inkSource>
      <inkml:timestamp xml:id="ts0" timeString="2021-01-08T10:28:43.810"/>
    </inkml:context>
    <inkml:brush xml:id="br0">
      <inkml:brushProperty name="width" value="0.05833" units="cm"/>
      <inkml:brushProperty name="height" value="0.05833" units="cm"/>
      <inkml:brushProperty name="fitToCurve" value="1"/>
    </inkml:brush>
  </inkml:definitions>
  <inkml:traceGroup>
    <inkml:annotationXML>
      <emma:emma xmlns:emma="http://www.w3.org/2003/04/emma" version="1.0">
        <emma:interpretation id="{FC2CF5B7-4445-4388-B66E-F4FB9D1327A5}" emma:medium="tactile" emma:mode="ink">
          <msink:context xmlns:msink="http://schemas.microsoft.com/ink/2010/main" type="writingRegion" rotatedBoundingBox="24528,15515 32359,13960 33050,17438 25218,18993"/>
        </emma:interpretation>
      </emma:emma>
    </inkml:annotationXML>
    <inkml:traceGroup>
      <inkml:annotationXML>
        <emma:emma xmlns:emma="http://www.w3.org/2003/04/emma" version="1.0">
          <emma:interpretation id="{CCE6DEE7-1A3A-41E9-B79D-0632DF47D2CE}" emma:medium="tactile" emma:mode="ink">
            <msink:context xmlns:msink="http://schemas.microsoft.com/ink/2010/main" type="paragraph" rotatedBoundingBox="24528,15515 32359,13960 32831,16339 25000,17894" alignmentLevel="1"/>
          </emma:interpretation>
        </emma:emma>
      </inkml:annotationXML>
      <inkml:traceGroup>
        <inkml:annotationXML>
          <emma:emma xmlns:emma="http://www.w3.org/2003/04/emma" version="1.0">
            <emma:interpretation id="{03214B8C-3182-40D3-91B3-53EEAF219975}" emma:medium="tactile" emma:mode="ink">
              <msink:context xmlns:msink="http://schemas.microsoft.com/ink/2010/main" type="line" rotatedBoundingBox="24528,15515 31036,14223 31228,15189 24720,16481"/>
            </emma:interpretation>
          </emma:emma>
        </inkml:annotationXML>
        <inkml:traceGroup>
          <inkml:annotationXML>
            <emma:emma xmlns:emma="http://www.w3.org/2003/04/emma" version="1.0">
              <emma:interpretation id="{011B9F42-F35D-4CED-A81C-6EA8117FFEEB}" emma:medium="tactile" emma:mode="ink">
                <msink:context xmlns:msink="http://schemas.microsoft.com/ink/2010/main" type="inkWord" rotatedBoundingBox="24528,15515 26401,15143 26591,16098 24717,16470"/>
              </emma:interpretation>
              <emma:one-of disjunction-type="recognition" id="oneOf0">
                <emma:interpretation id="interp0" emma:lang="" emma:confidence="1">
                  <emma:literal/>
                </emma:interpretation>
              </emma:one-of>
            </emma:emma>
          </inkml:annotationXML>
          <inkml:trace contextRef="#ctx0" brushRef="#br0">301 273 0,'-24'0'219,"24"-50"-219,-25 50 47,-24 0-16,24 0-31,-24 0 31,-1 0-15,50 50-1,-24-1 1,24 25 0,0-25-1,-50-49-15,50 74 16,0-24 0,0-26-1,25-24 1,0 0-1,24 0 1,-24 0 0,24 0-1,-49-49-15,49 49 16,-49-49-16,25 49 16,-25-25-16,49-49 15,-49 0 1,50 25-1,-50 24-15,0-24 16,0 24-16,0-49 16,0 25-1,0 24 1,0-24 31,0 73 125,0 75-157,0-74-15,0 49 16,0 0-16,0-25 16,0 25-16,0-49 15,0 24-15,0 25 16,0-49 15,49-25 78</inkml:trace>
          <inkml:trace contextRef="#ctx0" brushRef="#br0" timeOffset="1049.4552">745-23 0,'0'24'94,"0"50"-78,0-49-1,0 24-15,0-24 16,0 49 0,0 0-1,0-49 1,0 24 15,0-74 172</inkml:trace>
          <inkml:trace contextRef="#ctx0" brushRef="#br0" timeOffset="2259.9296">622 26 0,'49'0'141,"25"0"-110,-25 0-31,25 0 16,0 0-1,-49 25 1,24-25 15,-49 24-15,0 26 15,-24-1-15,-26-24-1,26-25 1,24 49 0,-50-49-16,75 0 62,24 49-46,-24-49-1,-25 50 1,0 24 0,49 0-1,-49-25 1,0-24 31,-24-25-47,-1 0 31,-24 0-15,-1 0-1,1 0 1,0 0-1,24 0 1,-24 0 15,24 0 63</inkml:trace>
          <inkml:trace contextRef="#ctx0" brushRef="#br0" timeOffset="2894.7172">720-344 0,'50'0'47,"-26"0"-47,26 0 16,-26 0-16,26 0 16,-1 0-16,-24 0 15,24 0 16</inkml:trace>
          <inkml:trace contextRef="#ctx0" brushRef="#br0" timeOffset="3240.5037">992-418 0,'74'0'62,"-25"0"-46,25 0-1,-25 0 1,-24 0 0,-25 50-1,0-26 1,0 25 15,-49-49-31</inkml:trace>
          <inkml:trace contextRef="#ctx0" brushRef="#br0" timeOffset="3967.1914">1682 223 0,'25'0'94,"24"0"-78,25 0-1,-25 0 1</inkml:trace>
          <inkml:trace contextRef="#ctx0" brushRef="#br0" timeOffset="4154.7114">1756 371 0,'49'0'31,"1"-24"-16,-26 24 1</inkml:trace>
        </inkml:traceGroup>
        <inkml:traceGroup>
          <inkml:annotationXML>
            <emma:emma xmlns:emma="http://www.w3.org/2003/04/emma" version="1.0">
              <emma:interpretation id="{13435E6F-C7D8-497E-96D6-8FE62792CA13}" emma:medium="tactile" emma:mode="ink">
                <msink:context xmlns:msink="http://schemas.microsoft.com/ink/2010/main" type="inkWord" rotatedBoundingBox="27098,15101 28280,14866 28439,15667 27257,15902"/>
              </emma:interpretation>
              <emma:one-of disjunction-type="recognition" id="oneOf1">
                <emma:interpretation id="interp1" emma:lang="" emma:confidence="1">
                  <emma:literal/>
                </emma:interpretation>
              </emma:one-of>
            </emma:emma>
          </inkml:annotationXML>
          <inkml:trace contextRef="#ctx0" brushRef="#br0" timeOffset="6547.4687">2545 26 0,'25'0'63,"-25"-49"-63,49-25 16,-49 0-1,50 24 1,-50 1-16,0 24 15,49-24-15,-49 0 16,25 24-16,-25-49 16,49 25-1,-49 0-15,0-1 16,49 1 0,-49 74 93,0 24-93,0 25-1,0 0 1,0-49-16,0 24 31,50-49 0,-26 0 1,26-25-17,-50-24 1,49 49-16,-49-25 15,25-49 1,-25 25 0,0 98 62,0 25-63,0-24 1,0-1 0,0 0 15,73-49 0,1-24-15,-49 24-1,-25-50-15</inkml:trace>
          <inkml:trace contextRef="#ctx0" brushRef="#br0" timeOffset="7658.4044">2743 100 0,'74'0'47,"-50"0"-32,26 0 1,73-25 0,-49 25-16,24 0 0,1-49 15,0 49-15,-1-49 16,-48 49-16,24 0 16,0-50-16,-50 50 15,26 0 1,-75 0 31</inkml:trace>
          <inkml:trace contextRef="#ctx0" brushRef="#br0" timeOffset="7026.7933">3433-295 0,'25'0'47,"24"0"-31,25 0-1,-25-24 1,1-1 0,-75-24 15,0 49-15,-24 0-1,24 0 1</inkml:trace>
        </inkml:traceGroup>
        <inkml:traceGroup>
          <inkml:annotationXML>
            <emma:emma xmlns:emma="http://www.w3.org/2003/04/emma" version="1.0">
              <emma:interpretation id="{54532680-EE23-4905-906A-FA91C7E39ECE}" emma:medium="tactile" emma:mode="ink">
                <msink:context xmlns:msink="http://schemas.microsoft.com/ink/2010/main" type="inkWord" rotatedBoundingBox="29211,15236 29566,15165 29582,15241 29226,15312"/>
              </emma:interpretation>
            </emma:emma>
          </inkml:annotationXML>
          <inkml:trace contextRef="#ctx0" brushRef="#br0" timeOffset="18232.1087">4592-418 0,'-49'0'16,"73"0"78,75 0-79,-74-49-15,24 49 16,0 0-16,-49-25 0,50 25 15,-1 0 1,-49-49 0,0 74 62</inkml:trace>
        </inkml:traceGroup>
        <inkml:traceGroup>
          <inkml:annotationXML>
            <emma:emma xmlns:emma="http://www.w3.org/2003/04/emma" version="1.0">
              <emma:interpretation id="{124D374C-CE03-4F5B-977A-09F95449431E}" emma:medium="tactile" emma:mode="ink">
                <msink:context xmlns:msink="http://schemas.microsoft.com/ink/2010/main" type="inkWord" rotatedBoundingBox="29941,14468 31041,14249 31228,15189 30128,15408"/>
              </emma:interpretation>
              <emma:one-of disjunction-type="recognition" id="oneOf2">
                <emma:interpretation id="interp2" emma:lang="" emma:confidence="1">
                  <emma:literal/>
                </emma:interpretation>
              </emma:one-of>
            </emma:emma>
          </inkml:annotationXML>
          <inkml:trace contextRef="#ctx0" brushRef="#br0" timeOffset="21629.6279">6072-541 0,'0'-25'110,"24"25"-95,-24-74 1,25 74-16,-25-24 15,0-26 1,49 50-16,-49-49 16,0 24-16,0-24 31,0 24-15,-24 25 93,24 74-109,-50 0 16,50 0-1,-24 0 1,24 0-1,0-24 1,49-50 15,0 0-15,25-25 0,-24-24-1,-1 49 16</inkml:trace>
          <inkml:trace contextRef="#ctx0" brushRef="#br0" timeOffset="20249.4232">5751-738 0,'0'-25'125,"-25"25"-109,1 0 15,-50 25-15,0-25-1,74 24-15,-74-24 16,74 50-16,-25-50 16,25 24-16,-49-24 0,49 50 15,0-1 1,0-24 0,49-25-1,-24 0 1,49-25-1,0-49 1,-25 25 0,0-25-1,1 0 1,-50 0 0,24 74-1,-24-50-15,0 1 16,50 49-1,-50-49-15,0 24 16,0 50 62,0 24-78,-25 0 16,25-24-16,0 24 15,0 1-15,0-26 16,-49 26-16,49-1 16,0 0-1,0 1-15,0-1 16,0-24 15,0 24 0,24-49-31</inkml:trace>
          <inkml:trace contextRef="#ctx0" brushRef="#br0" timeOffset="22199.0724">5948-1232 0,'25'0'46,"24"0"-30,-24 0 0,24 0-1,-24 0 1,24-49 0</inkml:trace>
          <inkml:trace contextRef="#ctx0" brushRef="#br0" timeOffset="22500.7486">6220-1429 0,'24'0'16,"26"0"15,-26 0-15,26 0-1,-50 25 1,0 24 15,0 0-31,-25 1 16,-24 24-1,49-25 1</inkml:trace>
        </inkml:traceGroup>
      </inkml:traceGroup>
      <inkml:traceGroup>
        <inkml:annotationXML>
          <emma:emma xmlns:emma="http://www.w3.org/2003/04/emma" version="1.0">
            <emma:interpretation id="{333C058D-6357-4EEA-9FB5-02B2397954B9}" emma:medium="tactile" emma:mode="ink">
              <msink:context xmlns:msink="http://schemas.microsoft.com/ink/2010/main" type="line" rotatedBoundingBox="27067,15996 32428,14349 32975,16128 27613,17775"/>
            </emma:interpretation>
          </emma:emma>
        </inkml:annotationXML>
        <inkml:traceGroup>
          <inkml:annotationXML>
            <emma:emma xmlns:emma="http://www.w3.org/2003/04/emma" version="1.0">
              <emma:interpretation id="{3EC3DDA5-F269-48A2-B2F0-D344C143443D}" emma:medium="tactile" emma:mode="ink">
                <msink:context xmlns:msink="http://schemas.microsoft.com/ink/2010/main" type="inkWord" rotatedBoundingBox="27198,16425 28194,16119 28349,16623 27353,16929"/>
              </emma:interpretation>
            </emma:emma>
          </inkml:annotationXML>
          <inkml:trace contextRef="#ctx0" brushRef="#br0" timeOffset="8413.5101">2767 643 0,'0'49'47,"-49"-49"-31,49 49-16,-49 1 15,49 24 1,-25-74-1,25 73-15,0-48 16,-49-25 0,73 0 15,1 0-15,24 0-1,1 0 16,-26 0 1,-24 49-17,0 1 1,0-1 0,-49 0-1</inkml:trace>
          <inkml:trace contextRef="#ctx0" brushRef="#br0" timeOffset="8917.6981">3112 741 0,'0'50'93,"-24"-50"-77,24 49-16,0 0 16,-25 25-1,25-25 1,0 1-16,-49-50 16,49 49-16,25-49 78,-25-25-78,24-49 15</inkml:trace>
          <inkml:trace contextRef="#ctx0" brushRef="#br0" timeOffset="9524.8609">3063 791 0,'0'-50'15,"49"50"48,25 0-48,-74-24 1,50 24-16,48-50 16,-48 50-1,-1-49-15,-24 49 16,24-49-16,0 49 16,-49-25-1</inkml:trace>
          <inkml:trace contextRef="#ctx0" brushRef="#br0" timeOffset="9186.8217">3260 791 0,'0'24'15,"0"1"1,0 24 0,-24-49-16,24 49 15,0-24 1,-50-25-1,75 0 48</inkml:trace>
        </inkml:traceGroup>
        <inkml:traceGroup>
          <inkml:annotationXML>
            <emma:emma xmlns:emma="http://www.w3.org/2003/04/emma" version="1.0">
              <emma:interpretation id="{267AC2CE-7613-4D06-BD84-5C04ED30F2E2}" emma:medium="tactile" emma:mode="ink">
                <msink:context xmlns:msink="http://schemas.microsoft.com/ink/2010/main" type="inkWord" rotatedBoundingBox="28687,15498 29370,15289 29528,15805 28846,16015"/>
              </emma:interpretation>
            </emma:emma>
          </inkml:annotationXML>
          <inkml:trace contextRef="#ctx0" brushRef="#br0" timeOffset="10222.5343">4099 1 0,'0'74'78</inkml:trace>
          <inkml:trace contextRef="#ctx0" brushRef="#br0" timeOffset="18711.8345">4543 125 0,'24'0'78,"26"0"-62,-26 0 0,26 0-1,-26 0 1,26 0-1,-1-50 17,-49 75 30</inkml:trace>
          <inkml:trace contextRef="#ctx0" brushRef="#br0" timeOffset="17745.4059">4691-418 0,'0'25'140,"0"24"-124,0-24-16,0 24 0,-25 0 16,25-24-16,0 24 15,0-24-15,0 24 16,0 1-16,-25-26 15,25 26 1,0-1 0,0-98 77</inkml:trace>
        </inkml:traceGroup>
        <inkml:traceGroup>
          <inkml:annotationXML>
            <emma:emma xmlns:emma="http://www.w3.org/2003/04/emma" version="1.0">
              <emma:interpretation id="{1DE370EA-7A49-4D13-B451-560A707C9E4E}" emma:medium="tactile" emma:mode="ink">
                <msink:context xmlns:msink="http://schemas.microsoft.com/ink/2010/main" type="inkWord" rotatedBoundingBox="30756,14899 32438,14382 32975,16128 31293,16645">
                  <msink:destinationLink direction="with" ref="{1C84C3CB-9454-4A9A-95CF-F72D0245406C}"/>
                </msink:context>
              </emma:interpretation>
              <emma:one-of disjunction-type="recognition" id="oneOf3">
                <emma:interpretation id="interp3" emma:lang="" emma:confidence="1">
                  <emma:literal/>
                </emma:interpretation>
              </emma:one-of>
            </emma:emma>
          </inkml:annotationXML>
          <inkml:trace contextRef="#ctx0" brushRef="#br0" timeOffset="26099.802">6664 396 0,'0'99'16,"0"-25"-16,0-25 16,-50 25-16,50 0 0,0 0 15,0-25 1,0 0 0,0-98 62,0 0-63,0 0-15,0-25 16,25 74 0,0-25-1,24 25-15,0 0 31,-24 0-15,49 0 78</inkml:trace>
          <inkml:trace contextRef="#ctx0" brushRef="#br0" timeOffset="26662.4522">7132 273 0,'0'-50'32,"74"50"-17,-25 0 1,-49 50 15,0-26-31,0 26 16,0-1 46,0-24-30,-24 24-1,-26-49-16,26 0 17</inkml:trace>
          <inkml:trace contextRef="#ctx0" brushRef="#br0" timeOffset="23093.5285">6910-936 0,'-25'0'31,"-24"50"0,0 24-15,24 0 0,-24 0-1,0-50 1,-1 26 15</inkml:trace>
          <inkml:trace contextRef="#ctx0" brushRef="#br0" timeOffset="23374.9599">6614-714 0,'25'0'63,"0"0"-47,49 25-1,-25-25 1,-24 0-16,24 25 0,0-25 15,0 49-15</inkml:trace>
          <inkml:trace contextRef="#ctx0" brushRef="#br0" timeOffset="24021.737">7255-738 0,'0'49'16,"0"-24"-1,0 24 1,0 0 0,0-73 77,0-26-77,0 26 0,50-50-1,-50 24 1,49 50-16,-49-24 15,49 24 1,-24 0 15,24 0-15,-24 0 0,24 0 15</inkml:trace>
          <inkml:trace contextRef="#ctx0" brushRef="#br0" timeOffset="24344.2601">7255-1034 0,'0'-50'47,"25"50"-31,0 0 0,24-49-16,0 49 15,1 0 1</inkml:trace>
          <inkml:trace contextRef="#ctx0" brushRef="#br0" timeOffset="24591.9155">7699-1306 0,'25'0'47,"24"25"-16,-49 49-15,-49 0 0,0 0-1</inkml:trace>
        </inkml:traceGroup>
      </inkml:traceGroup>
    </inkml:traceGroup>
    <inkml:traceGroup>
      <inkml:annotationXML>
        <emma:emma xmlns:emma="http://www.w3.org/2003/04/emma" version="1.0">
          <emma:interpretation id="{8FCA83FD-802C-4A92-A8DD-4F6AEEC261CF}" emma:medium="tactile" emma:mode="ink">
            <msink:context xmlns:msink="http://schemas.microsoft.com/ink/2010/main" type="paragraph" rotatedBoundingBox="25701,17347 29950,17092 30012,18119 25762,18373" alignmentLevel="1"/>
          </emma:interpretation>
        </emma:emma>
      </inkml:annotationXML>
      <inkml:traceGroup>
        <inkml:annotationXML>
          <emma:emma xmlns:emma="http://www.w3.org/2003/04/emma" version="1.0">
            <emma:interpretation id="{7F0E0B10-E135-458B-89B0-F0BFBB900C78}" emma:medium="tactile" emma:mode="ink">
              <msink:context xmlns:msink="http://schemas.microsoft.com/ink/2010/main" type="line" rotatedBoundingBox="25701,17347 29950,17092 30012,18119 25762,18373"/>
            </emma:interpretation>
          </emma:emma>
        </inkml:annotationXML>
        <inkml:traceGroup>
          <inkml:annotationXML>
            <emma:emma xmlns:emma="http://www.w3.org/2003/04/emma" version="1.0">
              <emma:interpretation id="{77F4AD37-FF77-4F9A-ABDF-D654FFFC63DD}" emma:medium="tactile" emma:mode="ink">
                <msink:context xmlns:msink="http://schemas.microsoft.com/ink/2010/main" type="inkWord" rotatedBoundingBox="25701,17347 27806,17221 27867,18247 25762,18373"/>
              </emma:interpretation>
              <emma:one-of disjunction-type="recognition" id="oneOf4">
                <emma:interpretation id="interp4" emma:lang="" emma:confidence="1">
                  <emma:literal/>
                </emma:interpretation>
              </emma:one-of>
            </emma:emma>
          </inkml:annotationXML>
          <inkml:trace contextRef="#ctx0" brushRef="#br0" timeOffset="28124.3846">1164 2122 0,'0'50'47,"0"-1"-31,0-25-16,0 50 16,0-49-16,0 24 15,0 1-15,0-1 16,0 0-1,0-98 64,0 24-64,0-49 1,50 74-1,-50-74-15,24 74 16,-24-24-16,50 24 16,-1-50-16,-24 50 31,-25 25 0,0 0-15,49-25 15</inkml:trace>
          <inkml:trace contextRef="#ctx0" brushRef="#br0" timeOffset="31641.6521">1682 2295 0,'-49'0'15,"49"49"-15,25-49 125,-1 0-93,-24 25-1,50-25-31</inkml:trace>
          <inkml:trace contextRef="#ctx0" brushRef="#br0" timeOffset="29727.2831">2175 1752 0,'-49'0'31,"49"50"-31,-99 98 62,99-124-62,-49 26 0,49-1 16,-49 0-16,49 1 16,0-1-16,0 0 15,0 25 1,49-74-16,-49 49 16,49-49-16,1 0 0,-1 0 15,-24 50 1,24-50-16</inkml:trace>
          <inkml:trace contextRef="#ctx0" brushRef="#br0" timeOffset="32622.5619">2619 1950 0,'0'-25'47,"0"74"16,0-24-63,0 49 15,0 0-15,0-25 16,0 25-16,0-25 16,50-49-16,-50 50 15,0-1 1,24-49-16,-24-25 62,0 1-46,0-50 0,0 49-1,0-24-15,0 0 16,0 24-16,50-24 15,-50-1 1,49 50-16,-24 0 31,24 0 16,0 0-16</inkml:trace>
          <inkml:trace contextRef="#ctx0" brushRef="#br0" timeOffset="33171.9685">2989 2344 0,'50'0'32,"-26"0"-17,-24 49 32,0-24-47,0 24 16,-49 25-1,74-74 48,24-24-48,25 24 1,-74-25-16,24 25 16,-24 49 15</inkml:trace>
          <inkml:trace contextRef="#ctx0" brushRef="#br0" timeOffset="34513.5475">2841 1580 0,'25'0'46,"-25"-50"-46,74 50 16,0 0 0,-49 0-1,-25 25-15,0 0 16,0 49 0,0-50-1,-25 26 1,25-1 15</inkml:trace>
          <inkml:trace contextRef="#ctx0" brushRef="#br0" timeOffset="34167.0682">2595 1777 0,'-50'0'0,"50"-25"63,50 25-47,98-74 30,-99 74-46</inkml:trace>
          <inkml:trace contextRef="#ctx0" brushRef="#br0" timeOffset="28596.2882">1041 1950 0,'25'0'62,"73"0"-46,-48 0-16,-26 0 16,26 0-1</inkml:trace>
          <inkml:trace contextRef="#ctx0" brushRef="#br0" timeOffset="28940.8854">1288 1777 0,'24'0'32,"26"0"-17,24 0 1,-25 0 0,0 0-1,-49 49 1,0 25-1,-24-24 1,-26-1 0,1 0-1,49 1 1</inkml:trace>
          <inkml:trace contextRef="#ctx0" brushRef="#br0" timeOffset="31214.0783">1682 2172 0,'25'0'187,"0"0"-155</inkml:trace>
        </inkml:traceGroup>
        <inkml:traceGroup>
          <inkml:annotationXML>
            <emma:emma xmlns:emma="http://www.w3.org/2003/04/emma" version="1.0">
              <emma:interpretation id="{BA788178-9E2C-4FD9-9240-E4E78BB454FE}" emma:medium="tactile" emma:mode="ink">
                <msink:context xmlns:msink="http://schemas.microsoft.com/ink/2010/main" type="inkWord" rotatedBoundingBox="28231,17281 29955,17178 30012,18117 28287,18220"/>
              </emma:interpretation>
              <emma:one-of disjunction-type="recognition" id="oneOf5">
                <emma:interpretation id="interp5" emma:lang="" emma:confidence="1">
                  <emma:literal/>
                </emma:interpretation>
              </emma:one-of>
            </emma:emma>
          </inkml:annotationXML>
          <inkml:trace contextRef="#ctx0" brushRef="#br0" timeOffset="37888.3131">5110 1481 0,'0'49'78,"25"1"-78,-25 24 16,49-50-16,-49 50 16,25-24-16,-25-26 0,49-24 15,-49 99-15,0-50 16,49-49-16,-49 50 16,0-1-16,-24 0 15,24-24-15,-74 24 16,74 0-16,-50-49 15,50 74-15,-24-74 16,24 25-16</inkml:trace>
          <inkml:trace contextRef="#ctx0" brushRef="#br0" timeOffset="36146.8823">4715 2344 0,'50'0'16,"-50"-49"-16,24 49 16,-24-50-16,50 50 15,-124 173 48,74-148-48,24-25 17</inkml:trace>
          <inkml:trace contextRef="#ctx0" brushRef="#br0" timeOffset="34890.8084">3581 2048 0,'49'0'47,"-24"0"-47,24 0 15,-24 0-15,24 0 16,25 0-16,0-49 16</inkml:trace>
          <inkml:trace contextRef="#ctx0" brushRef="#br0" timeOffset="35818.2368">4321 2048 0,'24'50'47,"-24"-26"-47,0 26 15,0-1-15,0-25 16,0 26-16,0-1 15,0 0 17,50-49-32,-50-24 47,0-50-16,0 24-16,0 1-15,0 0 16,49 24-16,-49-24 16,0 0-1,25 49-15,-25-25 16,49 25 0,0 0 15,-24 25-16,24-25 17,1 0-17</inkml:trace>
          <inkml:trace contextRef="#ctx0" brushRef="#br0" timeOffset="36687.4276">4247 1728 0,'98'0'94,"-48"0"-94,-50-50 16,49 50-1,-49 25 1</inkml:trace>
          <inkml:trace contextRef="#ctx0" brushRef="#br0" timeOffset="37041.6785">4444 1678 0,'0'-24'0,"49"24"31,-24 0-15,24 0 0,-24 0 93,-25 49-93</inkml:trace>
          <inkml:trace contextRef="#ctx0" brushRef="#br0" timeOffset="38908.1253">4518 1580 0,'-49'0'31,"49"49"63,24-24-63,1-25-15,24 0 0,1 0-1,-26 49 16,-24 0 1,0-24-1,-49-25 16,49 49-32,-25-49 1,25 50 0</inkml:trace>
        </inkml:traceGroup>
      </inkml:traceGroup>
    </inkml:traceGroup>
  </inkml:traceGroup>
</inkml:ink>
</file>

<file path=ppt/ink/ink100.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55.81395" units="1/cm"/>
          <inkml:channelProperty channel="Y" name="resolution" value="55.6701" units="1/cm"/>
          <inkml:channelProperty channel="T" name="resolution" value="1" units="1/dev"/>
        </inkml:channelProperties>
      </inkml:inkSource>
      <inkml:timestamp xml:id="ts0" timeString="2021-01-08T11:13:17.374"/>
    </inkml:context>
    <inkml:brush xml:id="br0">
      <inkml:brushProperty name="width" value="0.05833" units="cm"/>
      <inkml:brushProperty name="height" value="0.05833" units="cm"/>
      <inkml:brushProperty name="fitToCurve" value="1"/>
    </inkml:brush>
  </inkml:definitions>
  <inkml:trace contextRef="#ctx0" brushRef="#br0">65 65 0,'-22'0'31,"22"-22"47,-43 22-47,43-43 32,0 65-16,0-1-32,0 23 1,0-23-1,0 44 1,0-22 0,0-22-1,0 22 1,22-43 234,-22 43-250</inkml:trace>
</inkml:ink>
</file>

<file path=ppt/ink/ink101.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55.81395" units="1/cm"/>
          <inkml:channelProperty channel="Y" name="resolution" value="55.6701" units="1/cm"/>
          <inkml:channelProperty channel="T" name="resolution" value="1" units="1/dev"/>
        </inkml:channelProperties>
      </inkml:inkSource>
      <inkml:timestamp xml:id="ts0" timeString="2021-01-08T11:13:29.631"/>
    </inkml:context>
    <inkml:brush xml:id="br0">
      <inkml:brushProperty name="width" value="0.05833" units="cm"/>
      <inkml:brushProperty name="height" value="0.05833" units="cm"/>
      <inkml:brushProperty name="fitToCurve" value="1"/>
    </inkml:brush>
  </inkml:definitions>
  <inkml:traceGroup>
    <inkml:annotationXML>
      <emma:emma xmlns:emma="http://www.w3.org/2003/04/emma" version="1.0">
        <emma:interpretation id="{EAC21FCB-7E31-4704-9536-87EB42C9FCBB}" emma:medium="tactile" emma:mode="ink">
          <msink:context xmlns:msink="http://schemas.microsoft.com/ink/2010/main" type="writingRegion" rotatedBoundingBox="24259,15691 24345,15691 24345,16230 24259,16230"/>
        </emma:interpretation>
      </emma:emma>
    </inkml:annotationXML>
    <inkml:traceGroup>
      <inkml:annotationXML>
        <emma:emma xmlns:emma="http://www.w3.org/2003/04/emma" version="1.0">
          <emma:interpretation id="{249908AE-63AB-40F3-828E-FFFC8813B3A6}" emma:medium="tactile" emma:mode="ink">
            <msink:context xmlns:msink="http://schemas.microsoft.com/ink/2010/main" type="paragraph" rotatedBoundingBox="24259,15691 24345,15691 24345,16230 24259,16230" alignmentLevel="1"/>
          </emma:interpretation>
        </emma:emma>
      </inkml:annotationXML>
      <inkml:traceGroup>
        <inkml:annotationXML>
          <emma:emma xmlns:emma="http://www.w3.org/2003/04/emma" version="1.0">
            <emma:interpretation id="{C6E1119D-7F3F-4FFE-B6CD-3C80B75E7399}" emma:medium="tactile" emma:mode="ink">
              <msink:context xmlns:msink="http://schemas.microsoft.com/ink/2010/main" type="line" rotatedBoundingBox="24259,15691 24345,15691 24345,16230 24259,16230"/>
            </emma:interpretation>
          </emma:emma>
        </inkml:annotationXML>
        <inkml:traceGroup>
          <inkml:annotationXML>
            <emma:emma xmlns:emma="http://www.w3.org/2003/04/emma" version="1.0">
              <emma:interpretation id="{31ECEA82-8B95-45D9-ADD4-8B4A7793AE53}" emma:medium="tactile" emma:mode="ink">
                <msink:context xmlns:msink="http://schemas.microsoft.com/ink/2010/main" type="inkWord" rotatedBoundingBox="24259,15691 24345,15691 24345,16230 24259,16230"/>
              </emma:interpretation>
              <emma:one-of disjunction-type="recognition" id="oneOf0">
                <emma:interpretation id="interp0" emma:lang="" emma:confidence="0">
                  <emma:literal>l</emma:literal>
                </emma:interpretation>
                <emma:interpretation id="interp1" emma:lang="" emma:confidence="0">
                  <emma:literal>'</emma:literal>
                </emma:interpretation>
                <emma:interpretation id="interp2" emma:lang="" emma:confidence="0">
                  <emma:literal>I</emma:literal>
                </emma:interpretation>
                <emma:interpretation id="interp3" emma:lang="" emma:confidence="0">
                  <emma:literal>{</emma:literal>
                </emma:interpretation>
                <emma:interpretation id="interp4" emma:lang="" emma:confidence="0">
                  <emma:literal>|</emma:literal>
                </emma:interpretation>
              </emma:one-of>
            </emma:emma>
          </inkml:annotationXML>
          <inkml:trace contextRef="#ctx0" brushRef="#br0">29 141 0,'0'-21'109,"0"-23"-62,0 23 0,0-22-16,-21 43 1,21-22-17,0 44 142,0 21-142,0-22 1,0 23-1,0-1 1,0-22 0,0 22-1,0-21 1,21-22 0,-21 43-16,0 0 15,0-22 1,0 44-1,0-22 17,0-22-1,0 23 16,43-44 31,-21-22-62</inkml:trace>
        </inkml:traceGroup>
      </inkml:traceGroup>
    </inkml:traceGroup>
  </inkml:traceGroup>
</inkml:ink>
</file>

<file path=ppt/ink/ink102.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55.81395" units="1/cm"/>
          <inkml:channelProperty channel="Y" name="resolution" value="55.6701" units="1/cm"/>
          <inkml:channelProperty channel="T" name="resolution" value="1" units="1/dev"/>
        </inkml:channelProperties>
      </inkml:inkSource>
      <inkml:timestamp xml:id="ts0" timeString="2021-01-08T11:32:30.813"/>
    </inkml:context>
    <inkml:brush xml:id="br0">
      <inkml:brushProperty name="width" value="0.08333" units="cm"/>
      <inkml:brushProperty name="height" value="0.08333" units="cm"/>
      <inkml:brushProperty name="color" value="#3165BB"/>
      <inkml:brushProperty name="fitToCurve" value="1"/>
    </inkml:brush>
  </inkml:definitions>
  <inkml:traceGroup>
    <inkml:annotationXML>
      <emma:emma xmlns:emma="http://www.w3.org/2003/04/emma" version="1.0">
        <emma:interpretation id="{1ACAE1CD-A26D-4CD0-AF2D-97BC95C90617}" emma:medium="tactile" emma:mode="ink">
          <msink:context xmlns:msink="http://schemas.microsoft.com/ink/2010/main" type="inkDrawing" rotatedBoundingBox="13644,6931 13778,8743 13402,8771 13269,6959" semanticType="callout" shapeName="Other">
            <msink:sourceLink direction="from" ref="{D7313B45-3135-4340-A391-0E4CE065ED4A}"/>
            <msink:sourceLink direction="to" ref="{D7313B45-3135-4340-A391-0E4CE065ED4A}"/>
          </msink:context>
        </emma:interpretation>
      </emma:emma>
    </inkml:annotationXML>
    <inkml:trace contextRef="#ctx0" brushRef="#br0">259 1808 0,'0'-21'109,"0"-22"110,0 21-188,0-21 0,0 22 1,0-23-1,-21 44-31,21-43 31,0 22-15,0-22 15,0 21-15,0-21-1,0 0 17,0 22-17,0-22 16,0 21-15,0-21 15,0 0-15,0 21 15,0-21 0,0 22 1,0-22-17,0 0 17,0 21-17,0-21 16,0 22 1,0-22-1,0 0-15,0 21 15,0-21-16,0 22 17,0-23-17,0 1 17,0 22-1,0-22-16,0 21 1,0-21 0,0 0-1,0 22 1,0-22 0,0 21-1,0-42 1,0 20-1,0 23 1,-43 21 0,43-43-16,0 0 15,0 21 17,0-21-17,0 22 1,0-22 15,0 0-15,0 21 15,-43 22 47,43 65-15,-22-44-63,22 22 15,-43 22 1,43-22-1,-43-43-15,43 64 16,-43 1 0,43-22-1,0-86 110,0-22-109,0 22 0,22-21-1,-22-1 1,0 1-1,43 64-15,-43-43 16,0 0 0,0 21 31,21 22 93,22 0-109,0 65-15,0-22 0,0 0-1,-21-22 1,21 22 15,-43 0-15,43 0-1,-43-21 17,0 21-17,-21-43 157,-22 0-156,-22 0-1,22 0 1,0 0 0,-22 0-1,22 0 1,65 0 46,21-22-62</inkml:trace>
  </inkml:traceGroup>
</inkml:ink>
</file>

<file path=ppt/ink/ink103.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55.81395" units="1/cm"/>
          <inkml:channelProperty channel="Y" name="resolution" value="55.6701" units="1/cm"/>
          <inkml:channelProperty channel="T" name="resolution" value="1" units="1/dev"/>
        </inkml:channelProperties>
      </inkml:inkSource>
      <inkml:timestamp xml:id="ts0" timeString="2021-01-08T11:34:17.092"/>
    </inkml:context>
    <inkml:brush xml:id="br0">
      <inkml:brushProperty name="width" value="0.08333" units="cm"/>
      <inkml:brushProperty name="height" value="0.08333" units="cm"/>
      <inkml:brushProperty name="color" value="#3165BB"/>
      <inkml:brushProperty name="fitToCurve" value="1"/>
    </inkml:brush>
    <inkml:brush xml:id="br1">
      <inkml:brushProperty name="width" value="0.05833" units="cm"/>
      <inkml:brushProperty name="height" value="0.05833" units="cm"/>
      <inkml:brushProperty name="fitToCurve" value="1"/>
    </inkml:brush>
  </inkml:definitions>
  <inkml:traceGroup>
    <inkml:annotationXML>
      <emma:emma xmlns:emma="http://www.w3.org/2003/04/emma" version="1.0">
        <emma:interpretation id="{DC44A0FB-C62D-4DC2-ACCD-674BCBB53394}" emma:medium="tactile" emma:mode="ink">
          <msink:context xmlns:msink="http://schemas.microsoft.com/ink/2010/main" type="writingRegion" rotatedBoundingBox="20435,8729 17975,14581 16328,13889 18788,8036"/>
        </emma:interpretation>
      </emma:emma>
    </inkml:annotationXML>
    <inkml:traceGroup>
      <inkml:annotationXML>
        <emma:emma xmlns:emma="http://www.w3.org/2003/04/emma" version="1.0">
          <emma:interpretation id="{A70F4890-B343-404E-9F91-72435CA52380}" emma:medium="tactile" emma:mode="ink">
            <msink:context xmlns:msink="http://schemas.microsoft.com/ink/2010/main" type="paragraph" rotatedBoundingBox="20435,8729 17975,14581 16913,14135 19372,8282" alignmentLevel="1"/>
          </emma:interpretation>
        </emma:emma>
      </inkml:annotationXML>
      <inkml:traceGroup>
        <inkml:annotationXML>
          <emma:emma xmlns:emma="http://www.w3.org/2003/04/emma" version="1.0">
            <emma:interpretation id="{274927F4-2FF5-4A98-AB7B-C84F57C99342}" emma:medium="tactile" emma:mode="ink">
              <msink:context xmlns:msink="http://schemas.microsoft.com/ink/2010/main" type="line" rotatedBoundingBox="20435,8729 17975,14581 16913,14135 19372,8282"/>
            </emma:interpretation>
          </emma:emma>
        </inkml:annotationXML>
        <inkml:traceGroup>
          <inkml:annotationXML>
            <emma:emma xmlns:emma="http://www.w3.org/2003/04/emma" version="1.0">
              <emma:interpretation id="{176D549E-9242-452C-B328-C45C8A8756FC}" emma:medium="tactile" emma:mode="ink">
                <msink:context xmlns:msink="http://schemas.microsoft.com/ink/2010/main" type="inkWord" rotatedBoundingBox="20435,8729 19821,10191 18758,9744 19372,8282"/>
              </emma:interpretation>
              <emma:one-of disjunction-type="recognition" id="oneOf0">
                <emma:interpretation id="interp0" emma:lang="" emma:confidence="1">
                  <emma:literal/>
                </emma:interpretation>
              </emma:one-of>
            </emma:emma>
          </inkml:annotationXML>
          <inkml:trace contextRef="#ctx0" brushRef="#br0">3318 1593 0,'0'-43'16,"-22"43"-1,22-43 1,-43 22 0,43-22-16,-21 0 15,21 21 1,-43-21-1,43 0 17,0 64 77,0 23-78,21-1-31,-21 0 16,0 21-16,22-42 16,-22 42-16,43 1 15,-43-22-15,0 21 0,43 1 16,-43 0-16,0-22 15,43 0-15,-43 0 16,0-22 0,21-21 93,-21-64-93,0 21-1,0 21-15,0-21 16,43 0-16,-43 22 0,0-23 16,0 23-16,0-22 15,0 0-15,0 0 16,0 0-1,0 21 79,0-21-78,0 65 93,0 21-93,43 0-1,-43 0-15,43 21 16,22-42 0,-43-22-16,21 43 15,0-43-15,-43 43 16,43-43-16,0 43 16,-43-64 93,43 21-93,-43-65-16,0 43 15,0-42 1,43 21-16,-43 0 15,0 0 1,21 43 78,-21 21-79,0 1 32,0 42-31,0 22 0,43-64-1,-43 43-15,0-1 16,0 1-16,0 21 15,-21 0-15,21 0 16,0-21-16,0-44 16,0 22-1,0-64 63,0-1-62,0-42 0,0 21-1</inkml:trace>
          <inkml:trace contextRef="#ctx0" brushRef="#br0" timeOffset="614.0487">3189 1249 0,'-43'0'15,"43"-22"1,0-21 62,64 43-62,65 0-1,-43-43-15,22 43 16,21-43-16,-21 43 0,-22 0 16,-22-43-16,-42 43 15,21 0 1,-64 0 15,-1 0-15</inkml:trace>
          <inkml:trace contextRef="#ctx0" brushRef="#br0" timeOffset="1018.6863">3834 926 0,'43'0'32,"22"-43"-17,-22 43 1,-21 0-1,-22 21 1,43 44 0,-43-43-16,0 21 15,0-22-15,43 22 16,-43 0-16,21-43 16,-21 43-16,0 0 15,-43-43 63,43 43-78</inkml:trace>
          <inkml:trace contextRef="#ctx0" brushRef="#br0" timeOffset="2873.7703">3425 2067 0,'0'21'78,"0"22"0,0 0-63,0-21 1,0 21 0,22-43-16,-22 22 15,0 21 79,0 0-47,0-22 78,43-21-31</inkml:trace>
        </inkml:traceGroup>
        <inkml:traceGroup>
          <inkml:annotationXML>
            <emma:emma xmlns:emma="http://www.w3.org/2003/04/emma" version="1.0">
              <emma:interpretation id="{93D8465C-6264-4141-A3F7-5B759048E1EF}" emma:medium="tactile" emma:mode="ink">
                <msink:context xmlns:msink="http://schemas.microsoft.com/ink/2010/main" type="inkWord" rotatedBoundingBox="18752,12047 18219,13315 17605,13057 18138,11789"/>
              </emma:interpretation>
              <emma:one-of disjunction-type="recognition" id="oneOf1">
                <emma:interpretation id="interp1" emma:lang="" emma:confidence="1">
                  <emma:literal/>
                </emma:interpretation>
              </emma:one-of>
            </emma:emma>
          </inkml:annotationXML>
          <inkml:trace contextRef="#ctx0" brushRef="#br1" timeOffset="198033.2358">2026 4887 0,'0'43'94,"0"-22"-94,-43 22 0,43 0 15,0-21-15,0 21 16,0 0-16,0 22 16,-43-1-16,43 1 15,0-22-15,0 0 16,0-22-16,0 22 15,0 0 17,22-43-17,-1 0 17</inkml:trace>
          <inkml:trace contextRef="#ctx0" brushRef="#br1" timeOffset="198767.1458">2026 4994 0,'0'22'109,"0"-1"-93,43 22-1,0-43 1,-43 43-16,65-43 16,-22 0-16,-22 0 15,-21-21-15,65 21 16,-65-43-16,22 43 15,-22-22-15,43-21 16,-43 65 47,0-1-63,0 22 15,0 22 1,0-22-1,0-21-15,0 21 0,0-22 16,0 22 0</inkml:trace>
          <inkml:trace contextRef="#ctx0" brushRef="#br1" timeOffset="199668.5663">2349 4327 0,'22'0'15,"-22"-43"1,43 43-16,21 0 16,-21 0-1,0 21 1,-43 44-1,0-22 1,0 0 0,0-21-1,-21-22-15,21 43 16,-22-43 0,22 43-1</inkml:trace>
          <inkml:trace contextRef="#ctx0" brushRef="#br1" timeOffset="199316.4815">1983 4542 0,'0'-21'46,"86"21"-30,-43-43-16,-21 43 16,21 0-16,0 0 15,-22-22-15,23 22 16,20 0 0,-42 0-1</inkml:trace>
        </inkml:traceGroup>
        <inkml:traceGroup>
          <inkml:annotationXML>
            <emma:emma xmlns:emma="http://www.w3.org/2003/04/emma" version="1.0">
              <emma:interpretation id="{2454D95A-1159-4F8F-949C-E57E2B731B3C}" emma:medium="tactile" emma:mode="ink">
                <msink:context xmlns:msink="http://schemas.microsoft.com/ink/2010/main" type="inkWord" rotatedBoundingBox="17742,14087 17601,14424 17316,14304 17458,13967"/>
              </emma:interpretation>
              <emma:one-of disjunction-type="recognition" id="oneOf2">
                <emma:interpretation id="interp2" emma:lang="" emma:confidence="1">
                  <emma:literal/>
                </emma:interpretation>
              </emma:one-of>
            </emma:emma>
          </inkml:annotationXML>
          <inkml:trace contextRef="#ctx0" brushRef="#br1" timeOffset="216932.3654">1359 6630 0,'0'-21'32,"0"-22"15,43 43-32,-21 0 1,21-43-1,0 43 1,0-22 0,-22 22 62,-21 43 31</inkml:trace>
          <inkml:trace contextRef="#ctx0" brushRef="#br1" timeOffset="217412.8882">1488 6372 0,'0'-22'47,"22"22"0,21 0-16,-22 0-15,-21 43-16,65-43 15,-65 44-15,43-44 16,-22 21 0,-21 22 15,0 0 0,-43 0-15,0-21-16,43 42 15,-43-21 1,22-21 0</inkml:trace>
        </inkml:traceGroup>
      </inkml:traceGroup>
    </inkml:traceGroup>
    <inkml:traceGroup>
      <inkml:annotationXML>
        <emma:emma xmlns:emma="http://www.w3.org/2003/04/emma" version="1.0">
          <emma:interpretation id="{5B6459B7-308E-4F39-81F8-7BD1DAF3DF82}" emma:medium="tactile" emma:mode="ink">
            <msink:context xmlns:msink="http://schemas.microsoft.com/ink/2010/main" type="paragraph" rotatedBoundingBox="17386,11983 17197,13653 16738,13601 16927,11931" alignmentLevel="2"/>
          </emma:interpretation>
        </emma:emma>
      </inkml:annotationXML>
      <inkml:traceGroup>
        <inkml:annotationXML>
          <emma:emma xmlns:emma="http://www.w3.org/2003/04/emma" version="1.0">
            <emma:interpretation id="{0E393F22-4820-4AF4-8050-A164DB679CC8}" emma:medium="tactile" emma:mode="ink">
              <msink:context xmlns:msink="http://schemas.microsoft.com/ink/2010/main" type="line" rotatedBoundingBox="17386,11983 17197,13653 16738,13601 16927,11931"/>
            </emma:interpretation>
          </emma:emma>
        </inkml:annotationXML>
        <inkml:traceGroup>
          <inkml:annotationXML>
            <emma:emma xmlns:emma="http://www.w3.org/2003/04/emma" version="1.0">
              <emma:interpretation id="{D35AC860-37AC-4B71-AD3A-A84DBE59F33E}" emma:medium="tactile" emma:mode="ink">
                <msink:context xmlns:msink="http://schemas.microsoft.com/ink/2010/main" type="inkWord" rotatedBoundingBox="17386,11983 17197,13653 16738,13601 16927,11931"/>
              </emma:interpretation>
              <emma:one-of disjunction-type="recognition" id="oneOf3">
                <emma:interpretation id="interp3" emma:lang="" emma:confidence="1">
                  <emma:literal/>
                </emma:interpretation>
              </emma:one-of>
            </emma:emma>
          </inkml:annotationXML>
          <inkml:trace contextRef="#ctx0" brushRef="#br1" timeOffset="196645.9093">1294 4865 0,'0'-21'47,"-43"21"-31,43-43 15,-21 43-15,21-22-1,0-21 1,0 0-1,0 0-15,0 0 16,0 21-16,43-21 16,-43 0-16,0 22 15,0-22-15,0 0 16,0 0 0,-22-1-1,1 44 1,-22 0 15,0 22-15,0 64-1,43-64-15,-22 42 16,22 1-16,-43-1 16,43-21-16,0 22 15,0 0-15,0-22 16,0 21-16,0 1 15,0-1-15,0 22 16,22 1-16,-22-1 16,43-22-16,-43 1 0,43 21 15,-43 0-15,21-21 16,-21-1-16,0-42 16,43 21-16,-43 0 15,0 0-15,0 0 16,0-22-16,0 22 15,-64-43 32,21-43-47,0 43 16,21-64-16,-21 42 16,0 22-16,0-64 15,21 64-15,-21-65 16,-21 22-1,85 0 17,1 43-17,21 0-15,-43 22 16,43-22-16</inkml:trace>
        </inkml:traceGroup>
      </inkml:traceGroup>
    </inkml:traceGroup>
  </inkml:traceGroup>
</inkml:ink>
</file>

<file path=ppt/ink/ink104.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55.81395" units="1/cm"/>
          <inkml:channelProperty channel="Y" name="resolution" value="55.6701" units="1/cm"/>
          <inkml:channelProperty channel="T" name="resolution" value="1" units="1/dev"/>
        </inkml:channelProperties>
      </inkml:inkSource>
      <inkml:timestamp xml:id="ts0" timeString="2021-01-08T11:34:57.794"/>
    </inkml:context>
    <inkml:brush xml:id="br0">
      <inkml:brushProperty name="width" value="0.08333" units="cm"/>
      <inkml:brushProperty name="height" value="0.08333" units="cm"/>
      <inkml:brushProperty name="color" value="#3165BB"/>
      <inkml:brushProperty name="fitToCurve" value="1"/>
    </inkml:brush>
  </inkml:definitions>
  <inkml:traceGroup>
    <inkml:annotationXML>
      <emma:emma xmlns:emma="http://www.w3.org/2003/04/emma" version="1.0">
        <emma:interpretation id="{71E31AC0-A0F8-4D5C-8FE7-1F75D984379E}" emma:medium="tactile" emma:mode="ink">
          <msink:context xmlns:msink="http://schemas.microsoft.com/ink/2010/main" type="writingRegion" rotatedBoundingBox="27653,4171 32975,3751 33109,5444 27787,5864"/>
        </emma:interpretation>
      </emma:emma>
    </inkml:annotationXML>
    <inkml:traceGroup>
      <inkml:annotationXML>
        <emma:emma xmlns:emma="http://www.w3.org/2003/04/emma" version="1.0">
          <emma:interpretation id="{FA41B580-C218-4595-91C9-9874635B54C3}" emma:medium="tactile" emma:mode="ink">
            <msink:context xmlns:msink="http://schemas.microsoft.com/ink/2010/main" type="paragraph" rotatedBoundingBox="27653,4171 32975,3751 33109,5444 27787,5864" alignmentLevel="1"/>
          </emma:interpretation>
        </emma:emma>
      </inkml:annotationXML>
      <inkml:traceGroup>
        <inkml:annotationXML>
          <emma:emma xmlns:emma="http://www.w3.org/2003/04/emma" version="1.0">
            <emma:interpretation id="{5443CBCD-71F1-4FD4-A73E-8CCEB1EC7379}" emma:medium="tactile" emma:mode="ink">
              <msink:context xmlns:msink="http://schemas.microsoft.com/ink/2010/main" type="line" rotatedBoundingBox="27653,4171 32975,3751 33109,5444 27787,5864"/>
            </emma:interpretation>
          </emma:emma>
        </inkml:annotationXML>
        <inkml:traceGroup>
          <inkml:annotationXML>
            <emma:emma xmlns:emma="http://www.w3.org/2003/04/emma" version="1.0">
              <emma:interpretation id="{83DD3EB2-3EAC-4DE4-9D05-A822695E695F}" emma:medium="tactile" emma:mode="ink">
                <msink:context xmlns:msink="http://schemas.microsoft.com/ink/2010/main" type="inkWord" rotatedBoundingBox="27653,4171 29617,4016 29751,5709 27787,5864"/>
              </emma:interpretation>
              <emma:one-of disjunction-type="recognition" id="oneOf0">
                <emma:interpretation id="interp0" emma:lang="" emma:confidence="1">
                  <emma:literal/>
                </emma:interpretation>
              </emma:one-of>
            </emma:emma>
          </inkml:annotationXML>
          <inkml:trace contextRef="#ctx0" brushRef="#br0">2949-425 0,'-43'0'156,"43"86"-124,0-21-32,0-22 15,0 21-15,0 22 16,-43 0-16,43 0 16,0-42-16,0-1 15,0-22-15,0 44 16,0-22-1</inkml:trace>
          <inkml:trace contextRef="#ctx0" brushRef="#br0" timeOffset="1363.1525">2583-274 0,'-21'0'16,"21"-22"62,0 0-47,43 22-31,21 0 16,-42 0 0,21 0-16,0-43 15,-22 43-15,22 0 16,-21 0-16,21 0 15,22 0 1,-44 0 0,22 22 31,-43-1-32,43 23 1,-43-1-1,0-22 17,-21 22-17,-44-43 1,65 43-16,-43-43 16,-21 43-1,-1-43-15,65 22 94,21-22-63,1 0-15,-22 43-16,65-43 15,-22 0 1,-43 21-16,21-21 16,-21 43-16,0 0 15,0-21 1,0 21 0,-43-43 15,0 0-16,22 43 1,-23-43 0,1 0-1,22 0 1,-22 0 0,21 0-1,-21 0 1,0 0-1,22 0-15,21 22 110</inkml:trace>
          <inkml:trace contextRef="#ctx0" brushRef="#br0" timeOffset="2490.883">2669-640 0,'0'-22'31,"0"-21"63,86 43-94,-43 0 15,-21-22-15,21 22 0,0 0 16,-21-43-1,21 43-15,21 0 16,-85 0 62,42 0-62</inkml:trace>
          <inkml:trace contextRef="#ctx0" brushRef="#br0" timeOffset="3038.6407">3014-942 0,'64'0'31,"-21"0"-15,0 0-1,-43 43 1,43-43-16,-43 43 15,0-21 1,0 21 15,0-22-31,-21-21 16,21 43-16,-43 1 31,21-1-15,22-22 15,-43-21-31,43 43 16</inkml:trace>
          <inkml:trace contextRef="#ctx0" brushRef="#br0" timeOffset="4719.0072">3401 5 0,'65'0'63,"-22"0"-48,-22-21-15,22 21 0,0 0 16,-43-22-16,22 22 16,-44 0 46</inkml:trace>
          <inkml:trace contextRef="#ctx0" brushRef="#br0" timeOffset="4358.4107">3509-167 0,'-43'0'16,"43"43"15,-22-43 16,65 0 47,0-21-78,-21 21-16,21 0 15,-43-43-15,43 43 16,-22 0 93</inkml:trace>
          <inkml:trace contextRef="#ctx0" brushRef="#br0" timeOffset="22420.1489">3595 716 0,'-22'0'125,"22"-22"-78,0 1-31,0-22-1,43 43-15,-43-43 16,43-1-1,-43 1-15,44-43 16,-44 43 0,0 22-16,43-22 15,-43 0-15,0 21 16,21-21-16,-21 0 16,0 22-16,43-23 15,-43 1-15,0 22 16,43-22-16,-43 21 0,0-21 15,43 0 1,-21 43 156,-22 22-156,0 21 15,0 21-31,0 1 15,0-44 1,0 23 15,0-1 1,43-43-17,0 0 16,-22-22-31,22-21 32,-43 0-17,43 0 1,-43 0-16,0-43 16,44 21-1,-44 44 1,0 64 124,0 0-140,0-22 16,0 22-16,-22 0 16,22 0-1,0 0 1,0-21 0,22-22-1,-22 43 16,21-43-15,22 0 0,-43-21-1,22 21 1,-22-22-16,43 22 16,-43-43-16,43 21 15,-43-21 1,43-21-1,-43-1 1,0 22 0,0 0-1,0 22 1,0-22 0,0 64 62</inkml:trace>
          <inkml:trace contextRef="#ctx0" brushRef="#br0" timeOffset="23555.9269">4542-16 0,'0'43'31,"-22"-43"-15,22 43-1,-43-43 1,43 21 0,0 23-1,0-23 17,22-21 30,-1 0-46,23 0 46,-44-43-15,0 21 0,0-21-16,-22 43-31,0 0 47,-21 0-16</inkml:trace>
        </inkml:traceGroup>
        <inkml:traceGroup>
          <inkml:annotationXML>
            <emma:emma xmlns:emma="http://www.w3.org/2003/04/emma" version="1.0">
              <emma:interpretation id="{73FE708D-B61E-48BD-A930-D9BEA64905EA}" emma:medium="tactile" emma:mode="ink">
                <msink:context xmlns:msink="http://schemas.microsoft.com/ink/2010/main" type="inkWord" rotatedBoundingBox="29921,4187 31469,4065 31566,5299 30019,5421"/>
              </emma:interpretation>
              <emma:one-of disjunction-type="recognition" id="oneOf1">
                <emma:interpretation id="interp1" emma:lang="" emma:confidence="1">
                  <emma:literal/>
                </emma:interpretation>
              </emma:one-of>
            </emma:emma>
          </inkml:annotationXML>
          <inkml:trace contextRef="#ctx0" brushRef="#br0" timeOffset="25097.9295">5274-662 0,'-43'-43'32,"21"43"-1,-21 0 16,0 0-32,43 43 1,-21-21 0,-22 42-1,0 1 1,43-22-16,0 0 16,-43 0-1,43 21 1,0-20-1,-22-44-15,22 64 0,0 1 32,-43-44-32,43 22 0,0 0 15,0-21 1,-43 21-16,43 21 16,0-20-1,0-1 1,21 0 15,1-43 0,-22 21-31,43-21 16,-43 43 0,43-43-16,-21 43 15,21-43 16,0 0-15,-22 0 62</inkml:trace>
          <inkml:trace contextRef="#ctx0" brushRef="#br0" timeOffset="25894.5522">5446-404 0,'0'22'110,"0"-1"-95,0 22-15,0-21 16,0 21-16,0 0 16,0-21-16,0 21 0,0-22 15,0 44 1,0-1-1,0-42 1</inkml:trace>
          <inkml:trace contextRef="#ctx0" brushRef="#br0" timeOffset="26328.2732">5446-124 0,'0'-43'125,"65"43"-109,-22-21 0,-22 21-1,22 0 79</inkml:trace>
          <inkml:trace contextRef="#ctx0" brushRef="#br0" timeOffset="26944.2166">5661-447 0,'0'22'141,"0"21"-125,22-43-16,-22 43 15,0 0-15,0-21 16,0 21-16,0 0 15,0-22-15,0 22 16,0-21-16,0 42 16,43-21-1,-43-21 17,0 21-17</inkml:trace>
          <inkml:trace contextRef="#ctx0" brushRef="#br0" timeOffset="28234.6625">5532-770 0,'-43'0'0,"22"0"32,64 0 93,21 0-110,-42 0 1,21 0-16,-22 0 62,22 0 1,0 0 78</inkml:trace>
          <inkml:trace contextRef="#ctx0" brushRef="#br0" timeOffset="29343.8324">5747-963 0,'0'21'125,"22"-21"-109,-22 43 0,43-43-16,0 0 31,-43 22-15,0 21 30,0-22-14,0 22-17,0 0 17,-21-21-17,21 21 16,-44-43-31,23 0 141,21-21-63,0-1-47,0-21-15,0 0 15,0 0-15,0 0 0,0 21 46</inkml:trace>
          <inkml:trace contextRef="#ctx0" brushRef="#br0" timeOffset="54302.5448">6092-38 0,'0'-43'16,"21"22"15,22 21-15,-21-43-16,21 43 15,-21 0 1,21 0 15,0 0 16,-22-43-16,22 43 1</inkml:trace>
          <inkml:trace contextRef="#ctx0" brushRef="#br0" timeOffset="53701.8396">6243-339 0,'0'-43'47,"0"64"93,0 1-108,0 21-32,0 0 15,0 22 1,0-1-1,0-42 1,0 21 0,0 0 15,0-22 31</inkml:trace>
        </inkml:traceGroup>
        <inkml:traceGroup>
          <inkml:annotationXML>
            <emma:emma xmlns:emma="http://www.w3.org/2003/04/emma" version="1.0">
              <emma:interpretation id="{DBF97ADD-72FE-42C4-9406-C0A8605B464D}" emma:medium="tactile" emma:mode="ink">
                <msink:context xmlns:msink="http://schemas.microsoft.com/ink/2010/main" type="inkWord" rotatedBoundingBox="31844,4128 32511,4076 32590,5075 31923,5128"/>
              </emma:interpretation>
              <emma:one-of disjunction-type="recognition" id="oneOf2">
                <emma:interpretation id="interp2" emma:lang="" emma:confidence="1">
                  <emma:literal/>
                </emma:interpretation>
              </emma:one-of>
            </emma:emma>
          </inkml:annotationXML>
          <inkml:trace contextRef="#ctx0" brushRef="#br0" timeOffset="56155.1617">6974-533 0,'0'-43'31,"-43"43"0,43 22 110,0 42-125,0-42-1,0 21-15,0 43 16,0-43-1,22-43 1,-22 43-16,0-21 16,0 21-1,0 0 1,0 0 0,0 0-1,21 0 1,-21-22 46,43-21 32</inkml:trace>
          <inkml:trace contextRef="#ctx0" brushRef="#br0" timeOffset="57729.6626">7017-511 0,'-43'0'47,"43"-22"-47,0 65 265,43-43-265,0 43 16,-43-21-1,22-22 1,-22 43-16,43 0 16,22-108 218,-65 44-218,43 21-1,-43-65-15,0 22 0,43 43 16,-43-43-16,0 0 16,21 43 77,-21 22-30,0 21-48,0 21 1,0-21-16,0-21 16,0 21-16,0-22 15,0 22-15,0 1 16,43-44-16,-43 43 16,43 21-1,-43 1 1,0-44-1,22-21 1,-22 43-16,0 0 31,43-64 157</inkml:trace>
          <inkml:trace contextRef="#ctx0" brushRef="#br0" timeOffset="58712.8732">6716-791 0,'22'0'32,"-22"-22"-17,21 22 1,22 0 31,-21 0-32,21 0-15,0 0 16,-22 0-16,22 0 16,-21 0-16,21 0 15,0-43 1,-43 22 15,-22 21 0</inkml:trace>
          <inkml:trace contextRef="#ctx0" brushRef="#br0" timeOffset="60100.0289">6931-963 0,'43'21'172,"-21"-21"-157,42 0 1,-20 0-1,-23 0-15,-21 43 16,43-43 15,-21 0 1,-22 22 46,43 21-47,-43 0 63,-22-22-63,-21 44 0,0-22-15,0-43-1,43 43-15,-22-43 16,-21 22 47,0-22 93,43-43-125,0 21-15,0-21 15,-21 43-31,21-43 16,0 21 46</inkml:trace>
        </inkml:traceGroup>
        <inkml:traceGroup>
          <inkml:annotationXML>
            <emma:emma xmlns:emma="http://www.w3.org/2003/04/emma" version="1.0">
              <emma:interpretation id="{CC174FED-5D3F-4FDC-94CA-2830089B6236}" emma:medium="tactile" emma:mode="ink">
                <msink:context xmlns:msink="http://schemas.microsoft.com/ink/2010/main" type="inkWord" rotatedBoundingBox="32900,4326 33020,4317 33105,5395 32985,5404"/>
              </emma:interpretation>
              <emma:one-of disjunction-type="recognition" id="oneOf3">
                <emma:interpretation id="interp3" emma:lang="" emma:confidence="0">
                  <emma:literal>}</emma:literal>
                </emma:interpretation>
                <emma:interpretation id="interp4" emma:lang="" emma:confidence="0">
                  <emma:literal>|</emma:literal>
                </emma:interpretation>
                <emma:interpretation id="interp5" emma:lang="" emma:confidence="0">
                  <emma:literal>{</emma:literal>
                </emma:interpretation>
                <emma:interpretation id="interp6" emma:lang="" emma:confidence="0">
                  <emma:literal>I</emma:literal>
                </emma:interpretation>
                <emma:interpretation id="interp7" emma:lang="" emma:confidence="0">
                  <emma:literal>l</emma:literal>
                </emma:interpretation>
              </emma:one-of>
            </emma:emma>
          </inkml:annotationXML>
          <inkml:trace contextRef="#ctx0" brushRef="#br0" timeOffset="61706.809">7835-705 0,'-43'0'0,"43"-22"79,-21 22-79,21-21 31,0 64 78,0 0-78,0-21-15,0 21 0,43-43-1,-43 21-15,0 44 16,43-22-16,-43-22 16,0 22-16,43 0 15,-43-21-15,0 21 16,0 0-16,21-21 15,-21 21-15,0 0 16,0-22-16,0 22 16,0-21-16,0 21 15,0 21 1,0-21 0,0 1-1,0-1 1,0 0-1,0 0-15,-43 0 32,43-22 140</inkml:trace>
        </inkml:traceGroup>
      </inkml:traceGroup>
    </inkml:traceGroup>
  </inkml:traceGroup>
</inkml:ink>
</file>

<file path=ppt/ink/ink105.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55.81395" units="1/cm"/>
          <inkml:channelProperty channel="Y" name="resolution" value="55.6701" units="1/cm"/>
          <inkml:channelProperty channel="T" name="resolution" value="1" units="1/dev"/>
        </inkml:channelProperties>
      </inkml:inkSource>
      <inkml:timestamp xml:id="ts0" timeString="2021-01-08T11:34:26.377"/>
    </inkml:context>
    <inkml:brush xml:id="br0">
      <inkml:brushProperty name="width" value="0.08333" units="cm"/>
      <inkml:brushProperty name="height" value="0.08333" units="cm"/>
      <inkml:brushProperty name="color" value="#3165BB"/>
      <inkml:brushProperty name="fitToCurve" value="1"/>
    </inkml:brush>
  </inkml:definitions>
  <inkml:traceGroup>
    <inkml:annotationXML>
      <emma:emma xmlns:emma="http://www.w3.org/2003/04/emma" version="1.0">
        <emma:interpretation id="{CDAB4A61-F75D-4E21-80CA-79E58F356CF2}" emma:medium="tactile" emma:mode="ink">
          <msink:context xmlns:msink="http://schemas.microsoft.com/ink/2010/main" type="writingRegion" rotatedBoundingBox="25317,9061 25101,4436 25983,4395 26199,9020"/>
        </emma:interpretation>
      </emma:emma>
    </inkml:annotationXML>
    <inkml:traceGroup>
      <inkml:annotationXML>
        <emma:emma xmlns:emma="http://www.w3.org/2003/04/emma" version="1.0">
          <emma:interpretation id="{5A33F1EA-D12A-4BD6-8B95-0F5D6C7E3BD7}" emma:medium="tactile" emma:mode="ink">
            <msink:context xmlns:msink="http://schemas.microsoft.com/ink/2010/main" type="paragraph" rotatedBoundingBox="25317,9061 25101,4436 25983,4395 26199,9020" alignmentLevel="1"/>
          </emma:interpretation>
        </emma:emma>
      </inkml:annotationXML>
      <inkml:traceGroup>
        <inkml:annotationXML>
          <emma:emma xmlns:emma="http://www.w3.org/2003/04/emma" version="1.0">
            <emma:interpretation id="{AB5FF904-4784-4BCB-9F84-608072126129}" emma:medium="tactile" emma:mode="ink">
              <msink:context xmlns:msink="http://schemas.microsoft.com/ink/2010/main" type="line" rotatedBoundingBox="25317,9061 25101,4436 25983,4395 26199,9020"/>
            </emma:interpretation>
          </emma:emma>
        </inkml:annotationXML>
        <inkml:traceGroup>
          <inkml:annotationXML>
            <emma:emma xmlns:emma="http://www.w3.org/2003/04/emma" version="1.0">
              <emma:interpretation id="{807A6E15-97E3-42E2-B9F9-D64CF08D75E2}" emma:medium="tactile" emma:mode="ink">
                <msink:context xmlns:msink="http://schemas.microsoft.com/ink/2010/main" type="inkWord" rotatedBoundingBox="25166,5812 25110,4613 25912,4576 25968,5775"/>
              </emma:interpretation>
              <emma:one-of disjunction-type="recognition" id="oneOf0">
                <emma:interpretation id="interp0" emma:lang="" emma:confidence="1">
                  <emma:literal/>
                </emma:interpretation>
              </emma:one-of>
            </emma:emma>
          </inkml:annotationXML>
          <inkml:trace contextRef="#ctx0" brushRef="#br0">86 242 0,'-43'0'15,"0"-43"17,65 43 77,42-43-93,-21 43-1,0-43-15,0 43 16,-21-43-16,21 43 16,0 0-16,-21-22 15,21 22-15,21-43 16,-42 43-1,21 0 17,0 0-17,0 0 1,0 22-16,0-22 16,-22 0-16,23 0 15,-44 21-15,43-21 16,-43 43-1,0-21 1,0 21-16,-43 0 16,-1-43-1,44 43 1,-21-43-16,21 22 31,-43-22-31,43 43 31,0-22 1,0 22-1,21-43 0,1 0-31,-22 43 0,43-43 16,0 22-1,-43 21 1,43 21 0,-43-42-1,0 21 1,-21-43 0,-22 0 15,21 0-16,-21 43 1,-22-43 0,22 0-1,0 0-15,0 0 16,22 0-16,-22 0 16,0 0-16,0 0 15,-1 0-15,23 0 16,-44 0-1,44 0 17,-22 0-1,0 0 0,43-21 16,0 64 0,21-43-31</inkml:trace>
          <inkml:trace contextRef="#ctx0" brushRef="#br0" timeOffset="-1491.7725">538 48 0,'0'-21'15,"0"-1"16,-21-21 1,21 129 61,0-43-77,0 1-16,0 20 16,0 1-16,0-1 15,0-21-15,0 22 0,0-1 16,0-42-16,0 21 16,0-21-16,0 21 15,0 21 1,0-42-1</inkml:trace>
          <inkml:trace contextRef="#ctx0" brushRef="#br0" timeOffset="1014.2263">215-404 0,'-43'0'16,"65"-21"78,21 21-79,-22 0-15,22 0 16,22-43-16,-22 43 15,22 0-15,-22 0 16,-22 0-16,44 0 16,-65-22 46</inkml:trace>
        </inkml:traceGroup>
        <inkml:traceGroup>
          <inkml:annotationXML>
            <emma:emma xmlns:emma="http://www.w3.org/2003/04/emma" version="1.0">
              <emma:interpretation id="{38D6DF6C-D0F7-4D93-98E5-AEF9931F5335}" emma:medium="tactile" emma:mode="ink">
                <msink:context xmlns:msink="http://schemas.microsoft.com/ink/2010/main" type="inkWord" rotatedBoundingBox="25650,4741 25634,4412 25913,4399 25928,4728"/>
              </emma:interpretation>
              <emma:one-of disjunction-type="recognition" id="oneOf1">
                <emma:interpretation id="interp1" emma:lang="" emma:confidence="0">
                  <emma:literal>.</emma:literal>
                </emma:interpretation>
                <emma:interpretation id="interp2" emma:lang="" emma:confidence="0">
                  <emma:literal>°</emma:literal>
                </emma:interpretation>
                <emma:interpretation id="interp3" emma:lang="" emma:confidence="0">
                  <emma:literal>%</emma:literal>
                </emma:interpretation>
                <emma:interpretation id="interp4" emma:lang="" emma:confidence="0">
                  <emma:literal>J</emma:literal>
                </emma:interpretation>
                <emma:interpretation id="interp5" emma:lang="" emma:confidence="0">
                  <emma:literal>,</emma:literal>
                </emma:interpretation>
              </emma:one-of>
            </emma:emma>
          </inkml:annotationXML>
          <inkml:trace contextRef="#ctx0" brushRef="#br0" timeOffset="1634.6023">495-640 0,'0'-22'0,"22"22"78,42 0-62,1 0 0,-44 0-16,44 43 15,-22-43 1,-43 43-1,0-21 17,0 21-17,-21 0 1,-23-22 15,1 22-15,22-43-1,21 43 1,0-21 31</inkml:trace>
        </inkml:traceGroup>
        <inkml:traceGroup>
          <inkml:annotationXML>
            <emma:emma xmlns:emma="http://www.w3.org/2003/04/emma" version="1.0">
              <emma:interpretation id="{640AD324-9EAB-4BA7-827B-FA435145B58C}" emma:medium="tactile" emma:mode="ink">
                <msink:context xmlns:msink="http://schemas.microsoft.com/ink/2010/main" type="inkWord" rotatedBoundingBox="25307,7300 25258,6262 25823,6236 25872,7274"/>
              </emma:interpretation>
              <emma:one-of disjunction-type="recognition" id="oneOf2">
                <emma:interpretation id="interp6" emma:lang="" emma:confidence="1">
                  <emma:literal/>
                </emma:interpretation>
              </emma:one-of>
            </emma:emma>
          </inkml:annotationXML>
          <inkml:trace contextRef="#ctx0" brushRef="#br0" timeOffset="7769.023">366 1620 0,'0'-22'16,"0"-21"15,0 0 0,0 65 79,0 42-110,0-42 15,0 21-15,0 21 16,0-21-16,0 44 15,0-23-15,0-21 16,0 0-16,0-21 16,0 42-1,22-64-15,-22 43 78,0-21-46,0 21-1,43-43 110,0-22-126</inkml:trace>
          <inkml:trace contextRef="#ctx0" brushRef="#br0" timeOffset="8804.8911">667 1684 0,'0'22'63,"0"21"-63,0 0 15,0-22-15,0 23 16,0 20-16,0-21 16,0 0-16,0 0 15,0-21-15,0 21 16,0 21-16,0-42 31,43-22 63</inkml:trace>
          <inkml:trace contextRef="#ctx0" brushRef="#br0" timeOffset="8309.2451">431 1964 0,'21'0'94,"44"0"-79,-65-21 1,64 21-16,-42 0 15,-22-22 1,43 22 0</inkml:trace>
          <inkml:trace contextRef="#ctx0" brushRef="#br0" timeOffset="9915.1455">194 1426 0,'-43'0'16,"21"0"15,22-43-15,22 43 46,21 0-62,21 0 16,-21 0-16,1-43 16,-1 43-16,-22 0 15,22 0-15,22 0 16,-44 0 0,22 0 171,-21 0-124,21 0-48,0 0 126</inkml:trace>
          <inkml:trace contextRef="#ctx0" brushRef="#br0" timeOffset="10844.5869">560 1168 0,'0'21'62,"21"-21"-62,1 43 16,21-21 15,0 21-15,-43 0 62,0-22-63,-22-21 17,1 0-17,21 44 1,0-1 46,0-22-15,-43-21-16,0-43 94,43 0-109,0 21 0,0-21-1,0 0 1,0 22 46</inkml:trace>
        </inkml:traceGroup>
        <inkml:traceGroup>
          <inkml:annotationXML>
            <emma:emma xmlns:emma="http://www.w3.org/2003/04/emma" version="1.0">
              <emma:interpretation id="{562C829E-06EE-4170-971D-3792F7E792F7}" emma:medium="tactile" emma:mode="ink">
                <msink:context xmlns:msink="http://schemas.microsoft.com/ink/2010/main" type="inkWord" rotatedBoundingBox="25337,9060 25270,7642 26132,7601 26199,9020"/>
              </emma:interpretation>
              <emma:one-of disjunction-type="recognition" id="oneOf3">
                <emma:interpretation id="interp7" emma:lang="" emma:confidence="1">
                  <emma:literal/>
                </emma:interpretation>
              </emma:one-of>
            </emma:emma>
          </inkml:annotationXML>
          <inkml:trace contextRef="#ctx0" brushRef="#br0" timeOffset="13966.0946">495 3277 0,'0'22'187,"0"-1"-187,0 44 16,0-22-16,0-22 15,0 22-15,0 1 16,0-1-16,0 0 0,0-22 16,43 22-16,-43 0 15,0 0 1,43 0-1,-43 0 1,0-21 0,0 21-1,0 0 1,43-43 15,-21 0 32,-22-43-48</inkml:trace>
          <inkml:trace contextRef="#ctx0" brushRef="#br0" timeOffset="15787.8915">517 3299 0,'-43'0'31,"0"0"63,64 0-32,22 0-46,-21 0 0,-22 43-1,43-43-15,-43 43 16,21-43-16,-21 21 15,43-21-15,-43 43 16,43-43-16,-43 22 16,22-22-1,21 0 79,-21 0-63,21 0 16,-43-43-31,43 0-1,-43 21 17,21-21-17,-21 0 1,0 22 0,43 21-1,0 21 204,-43 22-203,0 43-1,43-43-15,-43-21 16,0 21-16,0 22 0,0-22 15,22 0 1,-22 21-16,0-42 16,0 42-1,0-21 1,0-21 62,43-22-62,-43 43 15</inkml:trace>
          <inkml:trace contextRef="#ctx0" brushRef="#br0" timeOffset="17271.0267">215 3019 0,'-21'0'63,"-22"0"-16,64 0 31,1 0-63,21 0-15,0 0 16,-22 0-16,23-43 0,-1 43 16,-22-43-16,22 43 15,0 0-15,-43-43 16,43 43-16,0-22 15,0 22 17,-43-43-17,22 43 1,-22-43-16,43 43 16,-22 0-1,-21-21-15,44 21 16,-1 0 140,-22 0-47</inkml:trace>
          <inkml:trace contextRef="#ctx0" brushRef="#br0" timeOffset="18388.9266">624 2567 0,'0'-22'31,"22"22"63,-22 43-94,43-43 16,-22 22-16,23-22 15,-44 43 1,43-43 0,-43 43-1,0-21 17,21-22-17,-21 43 1,0-22 15,0 22 0,0 0 1,0-21-1,0 21-16,-43-43 1,43-22 140,0 1-140,-43 21 0,43-43-1,-22 43-15,22-43 31,-43 43-15,43-22 47,0-21-1,22 43 16</inkml:trace>
        </inkml:traceGroup>
      </inkml:traceGroup>
    </inkml:traceGroup>
  </inkml:traceGroup>
</inkml:ink>
</file>

<file path=ppt/ink/ink106.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55.81395" units="1/cm"/>
          <inkml:channelProperty channel="Y" name="resolution" value="55.6701" units="1/cm"/>
          <inkml:channelProperty channel="T" name="resolution" value="1" units="1/dev"/>
        </inkml:channelProperties>
      </inkml:inkSource>
      <inkml:timestamp xml:id="ts0" timeString="2021-01-08T11:31:54.165"/>
    </inkml:context>
    <inkml:brush xml:id="br0">
      <inkml:brushProperty name="width" value="0.05833" units="cm"/>
      <inkml:brushProperty name="height" value="0.05833" units="cm"/>
      <inkml:brushProperty name="color" value="#ED1C24"/>
      <inkml:brushProperty name="fitToCurve" value="1"/>
    </inkml:brush>
  </inkml:definitions>
  <inkml:traceGroup>
    <inkml:annotationXML>
      <emma:emma xmlns:emma="http://www.w3.org/2003/04/emma" version="1.0">
        <emma:interpretation id="{E0A4F982-ECDE-4637-916F-E13E90412F4D}" emma:medium="tactile" emma:mode="ink">
          <msink:context xmlns:msink="http://schemas.microsoft.com/ink/2010/main" type="writingRegion" rotatedBoundingBox="13563,9068 16443,6974 16977,7709 14098,9803"/>
        </emma:interpretation>
      </emma:emma>
    </inkml:annotationXML>
    <inkml:traceGroup>
      <inkml:annotationXML>
        <emma:emma xmlns:emma="http://www.w3.org/2003/04/emma" version="1.0">
          <emma:interpretation id="{35CB404C-F5C8-40C5-9F81-D84E4A7CDBD7}" emma:medium="tactile" emma:mode="ink">
            <msink:context xmlns:msink="http://schemas.microsoft.com/ink/2010/main" type="paragraph" rotatedBoundingBox="13563,9068 16443,6974 16977,7709 14098,9803" alignmentLevel="1"/>
          </emma:interpretation>
        </emma:emma>
      </inkml:annotationXML>
      <inkml:traceGroup>
        <inkml:annotationXML>
          <emma:emma xmlns:emma="http://www.w3.org/2003/04/emma" version="1.0">
            <emma:interpretation id="{4DEC0140-1A03-487F-BA68-A6D179D8EE30}" emma:medium="tactile" emma:mode="ink">
              <msink:context xmlns:msink="http://schemas.microsoft.com/ink/2010/main" type="inkBullet" rotatedBoundingBox="15822,7879 16290,7539 16609,7977 16141,8317"/>
            </emma:interpretation>
            <emma:one-of disjunction-type="recognition" id="oneOf0">
              <emma:interpretation id="interp0" emma:lang="" emma:confidence="0">
                <emma:literal>→</emma:literal>
              </emma:interpretation>
            </emma:one-of>
          </emma:emma>
        </inkml:annotationXML>
        <inkml:trace contextRef="#ctx0" brushRef="#br0">390 0 0,'-21'0'125,"-22"0"-94,21 0-15,-21 0 15,22 0-15,-22 0 15,0 0-15,21 0 15,22 43 0,0 1 0,0-23-15,43-21 0,-43 65-1,43-22 1,-43-22-1,43 44 1,-43-22 0,22-43-1,-22 43-15,0 0 32,0 0-1,0-22-16,0 23 1,0-23 15,-43-21 16,0 0-16,21 0-31,-43 0 32,44 0-1,21-43 16,0 21-16,-43 22-31,43-43 31,-43 43 1,43-43-1,0 22 0,0-22 0,0 21 1</inkml:trace>
      </inkml:traceGroup>
      <inkml:traceGroup>
        <inkml:annotationXML>
          <emma:emma xmlns:emma="http://www.w3.org/2003/04/emma" version="1.0">
            <emma:interpretation id="{9C55D5FB-9BF8-4017-87B1-8021F953B0DD}" emma:medium="tactile" emma:mode="ink">
              <msink:context xmlns:msink="http://schemas.microsoft.com/ink/2010/main" type="line" rotatedBoundingBox="13563,9068 16443,6974 16753,7400 13873,9495"/>
            </emma:interpretation>
          </emma:emma>
        </inkml:annotationXML>
        <inkml:traceGroup>
          <inkml:annotationXML>
            <emma:emma xmlns:emma="http://www.w3.org/2003/04/emma" version="1.0">
              <emma:interpretation id="{D7313B45-3135-4340-A391-0E4CE065ED4A}" emma:medium="tactile" emma:mode="ink">
                <msink:context xmlns:msink="http://schemas.microsoft.com/ink/2010/main" type="inkWord" rotatedBoundingBox="13563,9068 16443,6974 16753,7400 13873,9495">
                  <msink:destinationLink direction="from" ref="{1ACAE1CD-A26D-4CD0-AF2D-97BC95C90617}"/>
                  <msink:destinationLink direction="to" ref="{1ACAE1CD-A26D-4CD0-AF2D-97BC95C90617}"/>
                </msink:context>
              </emma:interpretation>
            </emma:emma>
          </inkml:annotationXML>
          <inkml:trace contextRef="#ctx0" brushRef="#br0" timeOffset="16143.981">-255 87 0,'0'-22'63,"0"65"77,-44 22-124,1-1 0,0-21-1,43-21 1,-21-22 0,21 43-1,-43-43 16,64 0 79,1 0-95,-22-22 1</inkml:trace>
          <inkml:trace contextRef="#ctx0" brushRef="#br0" timeOffset="17005.5625">-212 108 0,'21'0'109,"-21"22"-93,43-22-16,-43 21 16,22-21-16,-22 43 15,43-43 1,-43 43-1,0-21 1,0 21 15,43-43 1,-43 21 61,-22-21-15,-21 0-62,0 0 0,-21 0-1,-1 0-15,22 0 16,43 43 0,-43-43-16,0 0 31,21 0-16,-21 0 17,65 0 46,-1 0-63</inkml:trace>
          <inkml:trace contextRef="#ctx0" brushRef="#br0" timeOffset="18065.386">-19-344 0,'22'0'78,"21"0"-62,21 0 0,-20 0-16,-23 0 15,22 0 1,0 0-16,0 0 15,0 0 1,0 0 78,-43-43-79,22 43 1,21 0 15,-86 0 110</inkml:trace>
          <inkml:trace contextRef="#ctx0" brushRef="#br0" timeOffset="19181.4076">390-538 0,'0'-43'16,"0"0"31,43 43-31,-21 0 15,21 22-16,-43 21 1,43-43 0,-43 21-16,21-21 15,-21 65 1,0-22 0,44-43-1,-44 21 1,0 22 15,-22 1-15,-21-44-1,43 21 1,-22-21-16,-21 43 16,0-43-1,43 43 1,-21-43-1,-22 0 32,43-21 63,0-22-79,0 21-15,0-21-1,0 21 16,0-21 1,0 0-1,0 22-15,0-22 15,0 21 47</inkml:trace>
          <inkml:trace contextRef="#ctx0" brushRef="#br0" timeOffset="-2017.7511">-2279 1593 0,'0'-43'31,"-43"43"110,65 0-16,21 0-94,0 0 0,0 0-15,-22 0-1,-21-21-15,43 21 16,0 0 0,-43-43-16,22 43 15,21 0 32,-22 0-16,23 0-15,-1 0 0,-43-22-16,21 22 31,22 0 31,-21 0-30,-22-43 77,43 43-93,-43-43 109,-22 43-32,1 0-77,-22 0 0,21 0-1,-21 0 1,43 22-16,-43-22 15,21 0 17,-21 0 15,65 0 203,-1 0-235,23 0 1,-1 0 15,-22 0 0,22 0 1,-21 0 14,21 0 1,-43 43 47,-22-43-63,22 21-31,-21 22 32,-22-43-17,43 43 1,0-21 15,-43-22 32,21 0 62,-21 0-79,43-43-14,0 0 15,-22 43 78,22-22-16</inkml:trace>
        </inkml:traceGroup>
      </inkml:traceGroup>
    </inkml:traceGroup>
  </inkml:traceGroup>
</inkml:ink>
</file>

<file path=ppt/ink/ink107.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55.81395" units="1/cm"/>
          <inkml:channelProperty channel="Y" name="resolution" value="55.6701" units="1/cm"/>
          <inkml:channelProperty channel="T" name="resolution" value="1" units="1/dev"/>
        </inkml:channelProperties>
      </inkml:inkSource>
      <inkml:timestamp xml:id="ts0" timeString="2021-01-08T11:32:55.287"/>
    </inkml:context>
    <inkml:brush xml:id="br0">
      <inkml:brushProperty name="width" value="0.08333" units="cm"/>
      <inkml:brushProperty name="height" value="0.08333" units="cm"/>
      <inkml:brushProperty name="color" value="#3165BB"/>
      <inkml:brushProperty name="fitToCurve" value="1"/>
    </inkml:brush>
  </inkml:definitions>
  <inkml:traceGroup>
    <inkml:annotationXML>
      <emma:emma xmlns:emma="http://www.w3.org/2003/04/emma" version="1.0">
        <emma:interpretation id="{A27A8559-0DF5-47F7-B57A-9F500AEF1A16}" emma:medium="tactile" emma:mode="ink">
          <msink:context xmlns:msink="http://schemas.microsoft.com/ink/2010/main" type="writingRegion" rotatedBoundingBox="11823,10471 16174,9946 16282,10846 11932,11371"/>
        </emma:interpretation>
      </emma:emma>
    </inkml:annotationXML>
    <inkml:traceGroup>
      <inkml:annotationXML>
        <emma:emma xmlns:emma="http://www.w3.org/2003/04/emma" version="1.0">
          <emma:interpretation id="{C9EA92D4-1258-413A-88FD-B1711B2F88EF}" emma:medium="tactile" emma:mode="ink">
            <msink:context xmlns:msink="http://schemas.microsoft.com/ink/2010/main" type="paragraph" rotatedBoundingBox="11823,10471 16174,9946 16282,10846 11932,11371" alignmentLevel="1"/>
          </emma:interpretation>
        </emma:emma>
      </inkml:annotationXML>
      <inkml:traceGroup>
        <inkml:annotationXML>
          <emma:emma xmlns:emma="http://www.w3.org/2003/04/emma" version="1.0">
            <emma:interpretation id="{74569277-9ACF-40DB-9CA9-739A82C42D79}" emma:medium="tactile" emma:mode="ink">
              <msink:context xmlns:msink="http://schemas.microsoft.com/ink/2010/main" type="line" rotatedBoundingBox="11823,10471 16174,9946 16282,10846 11932,11371"/>
            </emma:interpretation>
          </emma:emma>
        </inkml:annotationXML>
        <inkml:traceGroup>
          <inkml:annotationXML>
            <emma:emma xmlns:emma="http://www.w3.org/2003/04/emma" version="1.0">
              <emma:interpretation id="{0E1FC950-9DE5-4F4D-8D30-80E8606EE136}" emma:medium="tactile" emma:mode="ink">
                <msink:context xmlns:msink="http://schemas.microsoft.com/ink/2010/main" type="inkWord" rotatedBoundingBox="11833,10553 13898,10304 13996,11122 11932,11371"/>
              </emma:interpretation>
              <emma:one-of disjunction-type="recognition" id="oneOf0">
                <emma:interpretation id="interp0" emma:lang="" emma:confidence="1">
                  <emma:literal/>
                </emma:interpretation>
              </emma:one-of>
            </emma:emma>
          </inkml:annotationXML>
          <inkml:trace contextRef="#ctx0" brushRef="#br0">-3355 2842 0,'43'0'63,"21"0"-32,-20 0-31,20 0 16,-42 0-16,42 0 15,-21 0 1,-21 0 125,-22 43-110</inkml:trace>
          <inkml:trace contextRef="#ctx0" brushRef="#br0" timeOffset="449.5855">-3032 2756 0,'21'0'47,"1"21"-32,21 22 16,0-21-15,-22-22 15,-21 43-31,0 0 47,0-22-16,0 22 1,-43-43-17,43 22 1</inkml:trace>
          <inkml:trace contextRef="#ctx0" brushRef="#br0" timeOffset="-811.2795">-3463 3638 0,'-43'0'125,"43"-43"-47,0-21-47,0 42-15,22 22-16,-22-65 15,0 22-15,21 43 16,-21-43-16,43 0 16,-43 0-1,43 22 17,-43-22-17,22 43 1,-22-43-1,43 43 32,0 0 31,-22 0-31,-21 21-15,0 22-32,0-21 15,0 21 1,0-22-1,0 22 17,0 0 15,0-21-16,44-22 109,-44-43-124,43-22 0,-43 1-1,21 64-15,-21-43 16,0 0-16,43 43 16,-43-22-1,22 22 1,-22-43-1,43 43 1,-43 22 47,43-22-48,-43 21 1,0 22-1,0 0 1,0 0 0,0 0-1,0-21 1,0 21 15,-22-43-31,22 21 16,0-64 109,0 22-94,22-22-15,-22 0-1,21 43 1,-21-22 0,0-21-1,43 43 1,-43-21-1,43 21 1,-21 0 78,-22 43-63,0-22-15,0 22 15,0 0-31,0-21 16,0 21-1,0-22 1,0 22-1,0 1 17,43-44-1,0 0 0,-21 0-15,-22-22-1,43 22 1,-43-43-16,0 21 16,21 22 15</inkml:trace>
          <inkml:trace contextRef="#ctx0" brushRef="#br0" timeOffset="1619.1754">-2430 3272 0,'22'0'32,"-22"-21"-17,43 21 1,22 0-16,-22 0 16,21 0-1,-21 0-15,-21 0 16,42 0-1,-64-22-15,43 22 16,-64 22 78</inkml:trace>
          <inkml:trace contextRef="#ctx0" brushRef="#br0" timeOffset="1198.4756">-2430 3165 0,'44'0'125,"-23"0"-109,44-43-16,-1 43 16,-21 0-16,0-43 15,0 43-15,-21 0 16</inkml:trace>
          <inkml:trace contextRef="#ctx0" brushRef="#br0" timeOffset="13165.5465">-3743 3208 0,'0'-43'31,"-43"43"63,43 43-78,-43-43-16,43 21 15,-21 22 1,-22 0 0,0 0-1,0-21 1,64-22 109,22 0-110,-43-43 1,22 43-16</inkml:trace>
          <inkml:trace contextRef="#ctx0" brushRef="#br0" timeOffset="13867.6932">-3786 3186 0,'-21'0'78,"21"43"-46,21 0-17,-21 0 1,0 0-1,0-21 1,0 21 15,43-43 1,-64 0 77,-22 0-93,21 0 15,-21 0-16,22 0-15,-22 0 32,0 0-17,21 0 1,-21 0 15,43 43 94,-43-43-109</inkml:trace>
        </inkml:traceGroup>
        <inkml:traceGroup>
          <inkml:annotationXML>
            <emma:emma xmlns:emma="http://www.w3.org/2003/04/emma" version="1.0">
              <emma:interpretation id="{65CA7EB9-1D88-4936-9AA2-AD3E9EBDCA64}" emma:medium="tactile" emma:mode="ink">
                <msink:context xmlns:msink="http://schemas.microsoft.com/ink/2010/main" type="inkWord" rotatedBoundingBox="14374,10163 16174,9946 16282,10845 14483,11062"/>
              </emma:interpretation>
              <emma:one-of disjunction-type="recognition" id="oneOf1">
                <emma:interpretation id="interp1" emma:lang="" emma:confidence="1">
                  <emma:literal/>
                </emma:interpretation>
              </emma:one-of>
            </emma:emma>
          </inkml:annotationXML>
          <inkml:trace contextRef="#ctx0" brushRef="#br0" timeOffset="6208.0434">-1310 2799 0,'0'-22'47,"0"65"125,0-21-157,0 21 1,0 0 0,0 0-1,-22-43-15,22 64 0,0 1 32,0-43-32,-43 21 15,43 0 16,0-22 1,0 22 15,-21-43-16</inkml:trace>
          <inkml:trace contextRef="#ctx0" brushRef="#br0" timeOffset="7559.2604">-1461 3229 0,'-21'0'94,"21"22"-79,-43-22 1,86 0 124,-22 0-124,44 0-16,21-22 16,-22 22-16,-21-43 15,0 43-15,1 0 0,-23-43 16,44 43 0,-108 0 62,43 22-78</inkml:trace>
          <inkml:trace contextRef="#ctx0" brushRef="#br0" timeOffset="6839.9874">-1547 2885 0,'22'0'47,"21"0"-31,0 0-16,0 0 15,-22 0-15,44-22 16,42-21 0,-64 43-1,1 0 1,-1 0 0</inkml:trace>
          <inkml:trace contextRef="#ctx0" brushRef="#br0" timeOffset="7927.492">-880 3057 0,'0'-22'31,"22"22"16</inkml:trace>
          <inkml:trace contextRef="#ctx0" brushRef="#br0" timeOffset="9127.8525">-406 2906 0,'-22'0'78,"22"43"-62,-43 22 0,0-22-1,43 22 1,-21-65-16,21 43 15,0-22 32</inkml:trace>
          <inkml:trace contextRef="#ctx0" brushRef="#br0" timeOffset="9749.2465">-492 2971 0,'43'0'78,"-22"0"-47,-21 21-15,43-21-16,-43 65 15,43-65 1,-43 22-16,22 21 31,-22 0 32,0-22-16,-43-21-16,43 43-15,-43-43-16,-22 43 15,1-43 1,42 0-1,-42 0 1,21 0 0,86 0 62</inkml:trace>
          <inkml:trace contextRef="#ctx0" brushRef="#br0" timeOffset="11385.1974">-169 2562 0,'0'-22'62,"43"22"-46,21-43 0,-21 43-1,0 0 1,-21 0 15</inkml:trace>
          <inkml:trace contextRef="#ctx0" brushRef="#br0" timeOffset="10746.3949">110 2863 0,'-21'0'47,"21"-43"-31,-43 43-16,0 0 62,43 22-46,0 21-1,0-22 1,0 22 0,0-21-1,21 21 1,22-43-1,-21 43 1,21-43 15,-43 43-31,0-21 47,0 21-16,-22-43-31,1 43 32,-22-43-1,21 0-15,-21-22-1,0 22 16,43-43-31,-21 43 16,21-21 15</inkml:trace>
          <inkml:trace contextRef="#ctx0" brushRef="#br0" timeOffset="11900.2203">24 2304 0,'22'0'47,"21"0"-16,0 0-31,-21 0 16,-22 43 0,43 0-1,-43-22 1,0 22-1,0 0 17,-22-21-1,1-22-15,21 43-1,-44-43-15,1 43 16,0 0 15</inkml:trace>
        </inkml:traceGroup>
      </inkml:traceGroup>
    </inkml:traceGroup>
  </inkml:traceGroup>
</inkml:ink>
</file>

<file path=ppt/ink/ink108.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55.81395" units="1/cm"/>
          <inkml:channelProperty channel="Y" name="resolution" value="55.6701" units="1/cm"/>
          <inkml:channelProperty channel="T" name="resolution" value="1" units="1/dev"/>
        </inkml:channelProperties>
      </inkml:inkSource>
      <inkml:timestamp xml:id="ts0" timeString="2021-01-08T11:37:42.310"/>
    </inkml:context>
    <inkml:brush xml:id="br0">
      <inkml:brushProperty name="width" value="0.05833" units="cm"/>
      <inkml:brushProperty name="height" value="0.05833" units="cm"/>
      <inkml:brushProperty name="fitToCurve" value="1"/>
    </inkml:brush>
  </inkml:definitions>
  <inkml:traceGroup>
    <inkml:annotationXML>
      <emma:emma xmlns:emma="http://www.w3.org/2003/04/emma" version="1.0">
        <emma:interpretation id="{EB1C9505-EA7B-4B3E-8A92-B1F6970C1413}" emma:medium="tactile" emma:mode="ink">
          <msink:context xmlns:msink="http://schemas.microsoft.com/ink/2010/main" type="writingRegion" rotatedBoundingBox="14401,12543 16204,12448 16245,13230 14443,13325"/>
        </emma:interpretation>
      </emma:emma>
    </inkml:annotationXML>
    <inkml:traceGroup>
      <inkml:annotationXML>
        <emma:emma xmlns:emma="http://www.w3.org/2003/04/emma" version="1.0">
          <emma:interpretation id="{275C9BCE-6788-4880-9517-944044F163A0}" emma:medium="tactile" emma:mode="ink">
            <msink:context xmlns:msink="http://schemas.microsoft.com/ink/2010/main" type="paragraph" rotatedBoundingBox="14401,12543 16204,12448 16245,13230 14443,13325" alignmentLevel="1"/>
          </emma:interpretation>
        </emma:emma>
      </inkml:annotationXML>
      <inkml:traceGroup>
        <inkml:annotationXML>
          <emma:emma xmlns:emma="http://www.w3.org/2003/04/emma" version="1.0">
            <emma:interpretation id="{D51311F1-D4A0-468B-9F74-F06C79D298F5}" emma:medium="tactile" emma:mode="ink">
              <msink:context xmlns:msink="http://schemas.microsoft.com/ink/2010/main" type="line" rotatedBoundingBox="14401,12543 16204,12448 16245,13230 14443,13325"/>
            </emma:interpretation>
          </emma:emma>
        </inkml:annotationXML>
        <inkml:traceGroup>
          <inkml:annotationXML>
            <emma:emma xmlns:emma="http://www.w3.org/2003/04/emma" version="1.0">
              <emma:interpretation id="{72AAA8DB-A1F4-44B0-A410-689956815634}" emma:medium="tactile" emma:mode="ink">
                <msink:context xmlns:msink="http://schemas.microsoft.com/ink/2010/main" type="inkWord" rotatedBoundingBox="14401,12543 15217,12500 15258,13282 14443,13325"/>
              </emma:interpretation>
              <emma:one-of disjunction-type="recognition" id="oneOf0">
                <emma:interpretation id="interp0" emma:lang="" emma:confidence="0">
                  <emma:literal>y</emma:literal>
                </emma:interpretation>
                <emma:interpretation id="interp1" emma:lang="" emma:confidence="0">
                  <emma:literal>n</emma:literal>
                </emma:interpretation>
                <emma:interpretation id="interp2" emma:lang="" emma:confidence="0">
                  <emma:literal>Y</emma:literal>
                </emma:interpretation>
                <emma:interpretation id="interp3" emma:lang="" emma:confidence="0">
                  <emma:literal>&gt;</emma:literal>
                </emma:interpretation>
                <emma:interpretation id="interp4" emma:lang="" emma:confidence="0">
                  <emma:literal>m</emma:literal>
                </emma:interpretation>
              </emma:one-of>
            </emma:emma>
          </inkml:annotationXML>
          <inkml:trace contextRef="#ctx0" brushRef="#br0">-1270-235 0,'22'-21'78,"21"21"-63,0 0 1,-43-22-16,65 22 16,21 0 15,-43 0-16</inkml:trace>
          <inkml:trace contextRef="#ctx0" brushRef="#br0" timeOffset="330.1974">-990-385 0,'22'0'16,"-1"0"0,22 0-16,0-43 15,0 43 1,0 0-16,-21 0 15,-22 21 1,0 1 0,0 21-1,0 0 17,0-22-32</inkml:trace>
          <inkml:trace contextRef="#ctx0" brushRef="#br0" timeOffset="-552.749">-1506 390 0,'-22'0'31,"44"-43"109,-1-1-124,22-20 0,-43-1-1,43 65-15,-43-43 16,43-21 0,-43 21-16,22 43 15,21 0 16,-43 21 1,0 44-17,0-22 1,0 21 0,0-21-1,0-21 1,43-22 46,-22 0-30,-21-43-32,43-22 15,-43 22 1,43 43-1,-43-43-15,22 43 32,-22 22-1,0 21-15,0 21-1,43-64 1,-43 22-16,22-22 31,21 0-15,0 0-1,-43-43-15,21 21 16,-21-21 15,43 43-15,-43 22-1,0-1 1,0 22 0,43-43-16,-21 0 31,42 0-15,-64-21-16</inkml:trace>
        </inkml:traceGroup>
        <inkml:traceGroup>
          <inkml:annotationXML>
            <emma:emma xmlns:emma="http://www.w3.org/2003/04/emma" version="1.0">
              <emma:interpretation id="{00600C5E-AAE9-473A-BB8F-F72260664966}" emma:medium="tactile" emma:mode="ink">
                <msink:context xmlns:msink="http://schemas.microsoft.com/ink/2010/main" type="inkWord" rotatedBoundingBox="15965,12944 16229,12930 16239,13122 15975,13136"/>
              </emma:interpretation>
              <emma:one-of disjunction-type="recognition" id="oneOf1">
                <emma:interpretation id="interp5" emma:lang="" emma:confidence="1">
                  <emma:literal/>
                </emma:interpretation>
              </emma:one-of>
            </emma:emma>
          </inkml:annotationXML>
          <inkml:trace contextRef="#ctx0" brushRef="#br0" timeOffset="-2368.3661">0 110 0,'0'-22'62,"0"-21"-46,65 43-1,-22 0 1,0-43-16,22 43 16,-22 0 15,-43 22-31,0-1 31</inkml:trace>
          <inkml:trace contextRef="#ctx0" brushRef="#br0" timeOffset="-2165.3011">65 196 0,'64'0'63,"-20"-22"-47,-1 22-16,-22 0 15</inkml:trace>
        </inkml:traceGroup>
      </inkml:traceGroup>
    </inkml:traceGroup>
  </inkml:traceGroup>
</inkml:ink>
</file>

<file path=ppt/ink/ink109.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55.81395" units="1/cm"/>
          <inkml:channelProperty channel="Y" name="resolution" value="55.6701" units="1/cm"/>
          <inkml:channelProperty channel="T" name="resolution" value="1" units="1/dev"/>
        </inkml:channelProperties>
      </inkml:inkSource>
      <inkml:timestamp xml:id="ts0" timeString="2021-01-08T11:37:38.561"/>
    </inkml:context>
    <inkml:brush xml:id="br0">
      <inkml:brushProperty name="width" value="0.05833" units="cm"/>
      <inkml:brushProperty name="height" value="0.05833" units="cm"/>
      <inkml:brushProperty name="fitToCurve" value="1"/>
    </inkml:brush>
  </inkml:definitions>
  <inkml:traceGroup>
    <inkml:annotationXML>
      <emma:emma xmlns:emma="http://www.w3.org/2003/04/emma" version="1.0">
        <emma:interpretation id="{44B4D08D-AAFB-44BB-A733-FCA5517D9B38}" emma:medium="tactile" emma:mode="ink">
          <msink:context xmlns:msink="http://schemas.microsoft.com/ink/2010/main" type="writingRegion" rotatedBoundingBox="18581,12816 19588,12677 19654,13162 18648,13301"/>
        </emma:interpretation>
      </emma:emma>
    </inkml:annotationXML>
    <inkml:traceGroup>
      <inkml:annotationXML>
        <emma:emma xmlns:emma="http://www.w3.org/2003/04/emma" version="1.0">
          <emma:interpretation id="{69660A01-40D1-43AB-866D-326443AC1A1D}" emma:medium="tactile" emma:mode="ink">
            <msink:context xmlns:msink="http://schemas.microsoft.com/ink/2010/main" type="paragraph" rotatedBoundingBox="18581,12816 19588,12677 19654,13162 18648,13301" alignmentLevel="1"/>
          </emma:interpretation>
        </emma:emma>
      </inkml:annotationXML>
      <inkml:traceGroup>
        <inkml:annotationXML>
          <emma:emma xmlns:emma="http://www.w3.org/2003/04/emma" version="1.0">
            <emma:interpretation id="{403CCD8C-8F52-4222-8464-384DC74EFED1}" emma:medium="tactile" emma:mode="ink">
              <msink:context xmlns:msink="http://schemas.microsoft.com/ink/2010/main" type="line" rotatedBoundingBox="18581,12816 19588,12678 19654,13162 18648,13301"/>
            </emma:interpretation>
          </emma:emma>
        </inkml:annotationXML>
        <inkml:traceGroup>
          <inkml:annotationXML>
            <emma:emma xmlns:emma="http://www.w3.org/2003/04/emma" version="1.0">
              <emma:interpretation id="{531E30C3-6A44-4D3C-85A9-ECE13DCDAD37}" emma:medium="tactile" emma:mode="ink">
                <msink:context xmlns:msink="http://schemas.microsoft.com/ink/2010/main" type="inkWord" rotatedBoundingBox="18581,12816 19588,12678 19654,13162 18648,13301"/>
              </emma:interpretation>
              <emma:one-of disjunction-type="recognition" id="oneOf0">
                <emma:interpretation id="interp0" emma:lang="" emma:confidence="1">
                  <emma:literal/>
                </emma:interpretation>
              </emma:one-of>
            </emma:emma>
          </inkml:annotationXML>
          <inkml:trace contextRef="#ctx0" brushRef="#br0">2909 5360 0,'-43'0'16,"21"0"0,22-43-16,-43 43 15,43-21 1,-43 21 0,22 0-1,-22 0 16,21 0-15,22 21-16,-43-21 16,43 43-16,0-21 31,0 21 0,21-43-31,23 0 16,-1-22-16,21-42 15,-21 42 1,-21-21 0,-22 0-1,43 43-15,-43-21 16,0-22 0,0-1-1,43 44 1,-43 22 78,0 43-94,0-44 15,0 44 1,0-22-16,0-22 15,43-21 1</inkml:trace>
          <inkml:trace contextRef="#ctx0" brushRef="#br0" timeOffset="629.6704">3232 5123 0,'0'44'16,"0"-23"-1,0 22-15,0 0 16,0 0-16,0 0 16,0 0-16,0-21 15,0 21-15,0-22 16,0 44 0,43-65 30,0-22-46,-43 1 16,0-22-16,0-43 31,0 64-31,21-21 0,-21 0 16,43 22-16,-43-22 16,65 0-16,-65-1 15,86 1-15,-43 22 16,-21-22-1,-22 64 1</inkml:trace>
        </inkml:traceGroup>
      </inkml:traceGroup>
    </inkml:traceGroup>
  </inkml:traceGroup>
</inkml:ink>
</file>

<file path=ppt/ink/ink11.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55.81395" units="1/cm"/>
          <inkml:channelProperty channel="Y" name="resolution" value="55.6701" units="1/cm"/>
          <inkml:channelProperty channel="T" name="resolution" value="1" units="1/dev"/>
        </inkml:channelProperties>
      </inkml:inkSource>
      <inkml:timestamp xml:id="ts0" timeString="2021-01-08T10:29:09.257"/>
    </inkml:context>
    <inkml:brush xml:id="br0">
      <inkml:brushProperty name="width" value="0.05833" units="cm"/>
      <inkml:brushProperty name="height" value="0.05833" units="cm"/>
      <inkml:brushProperty name="fitToCurve" value="1"/>
    </inkml:brush>
  </inkml:definitions>
  <inkml:traceGroup>
    <inkml:annotationXML>
      <emma:emma xmlns:emma="http://www.w3.org/2003/04/emma" version="1.0">
        <emma:interpretation id="{1C84C3CB-9454-4A9A-95CF-F72D0245406C}" emma:medium="tactile" emma:mode="ink">
          <msink:context xmlns:msink="http://schemas.microsoft.com/ink/2010/main" type="inkDrawing" rotatedBoundingBox="30004,15804 32506,15184 32526,15265 30024,15884" semanticType="strikethrough" shapeName="Other">
            <msink:sourceLink direction="with" ref="{1DE370EA-7A49-4D13-B451-560A707C9E4E}"/>
          </msink:context>
        </emma:interpretation>
      </emma:emma>
    </inkml:annotationXML>
    <inkml:trace contextRef="#ctx0" brushRef="#br0">121 567 0,'-74'0'16,"49"0"-1,-24 0 1,98 0 31,1 0-32,48 0-15,25-50 0,75 1 16,-1-25 0,25 25-16,0-25 15,0 24-15,0-24 0,-74 74 16,74-98-16,-50 98 16,-24-49-16,-74 49 15,0 0-15,-24 0 16,-26 0-1</inkml:trace>
  </inkml:traceGroup>
</inkml:ink>
</file>

<file path=ppt/ink/ink110.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55.81395" units="1/cm"/>
          <inkml:channelProperty channel="Y" name="resolution" value="55.6701" units="1/cm"/>
          <inkml:channelProperty channel="T" name="resolution" value="1" units="1/dev"/>
        </inkml:channelProperties>
      </inkml:inkSource>
      <inkml:timestamp xml:id="ts0" timeString="2021-01-08T11:37:56.050"/>
    </inkml:context>
    <inkml:brush xml:id="br0">
      <inkml:brushProperty name="width" value="0.05833" units="cm"/>
      <inkml:brushProperty name="height" value="0.05833" units="cm"/>
      <inkml:brushProperty name="fitToCurve" value="1"/>
    </inkml:brush>
  </inkml:definitions>
  <inkml:traceGroup>
    <inkml:annotationXML>
      <emma:emma xmlns:emma="http://www.w3.org/2003/04/emma" version="1.0">
        <emma:interpretation id="{16A39E13-D415-43B9-9B3A-AAA6ACA8813B}" emma:medium="tactile" emma:mode="ink">
          <msink:context xmlns:msink="http://schemas.microsoft.com/ink/2010/main" type="writingRegion" rotatedBoundingBox="15291,14474 18379,14413 18392,15076 15304,15137"/>
        </emma:interpretation>
      </emma:emma>
    </inkml:annotationXML>
    <inkml:traceGroup>
      <inkml:annotationXML>
        <emma:emma xmlns:emma="http://www.w3.org/2003/04/emma" version="1.0">
          <emma:interpretation id="{230A0C77-912C-43B1-B942-05A17B7ED7C9}" emma:medium="tactile" emma:mode="ink">
            <msink:context xmlns:msink="http://schemas.microsoft.com/ink/2010/main" type="paragraph" rotatedBoundingBox="15291,14474 18379,14413 18392,15076 15304,15137" alignmentLevel="1"/>
          </emma:interpretation>
        </emma:emma>
      </inkml:annotationXML>
      <inkml:traceGroup>
        <inkml:annotationXML>
          <emma:emma xmlns:emma="http://www.w3.org/2003/04/emma" version="1.0">
            <emma:interpretation id="{C0A8BC88-97A9-40A5-9220-1C2748987C6E}" emma:medium="tactile" emma:mode="ink">
              <msink:context xmlns:msink="http://schemas.microsoft.com/ink/2010/main" type="line" rotatedBoundingBox="15291,14474 18379,14413 18392,15076 15304,15137"/>
            </emma:interpretation>
          </emma:emma>
        </inkml:annotationXML>
        <inkml:traceGroup>
          <inkml:annotationXML>
            <emma:emma xmlns:emma="http://www.w3.org/2003/04/emma" version="1.0">
              <emma:interpretation id="{C48A06AC-C7AC-4DE3-A3ED-44C277A026FF}" emma:medium="tactile" emma:mode="ink">
                <msink:context xmlns:msink="http://schemas.microsoft.com/ink/2010/main" type="inkWord" rotatedBoundingBox="15298,14788 15943,14776 15950,15101 15304,15113"/>
              </emma:interpretation>
              <emma:one-of disjunction-type="recognition" id="oneOf0">
                <emma:interpretation id="interp0" emma:lang="" emma:confidence="1">
                  <emma:literal/>
                </emma:interpretation>
              </emma:one-of>
            </emma:emma>
          </inkml:annotationXML>
          <inkml:trace contextRef="#ctx0" brushRef="#br0">7 302 0,'0'-43'94,"0"0"-78,0 21-1,0-21 1,0 0 0,0 21-1,43-21 17,0 43-17,-43-43-15,22 43 16,21 22 15,-43 42-31,0-42 16,0 21-16,0 0 15,0-21-15,0 42 16,0-21 15,43-43 32,-43-21-63,21-22 15,-21 21 1,43-21 0,-43 65 46,43 21-46,-43 0-1,43-43 1,-21 0 0,43 0 15,-65-22-31,0 44 78,64-22-62,-21 0-1,0 0-15,-21 0 16,21 0-16</inkml:trace>
        </inkml:traceGroup>
        <inkml:traceGroup>
          <inkml:annotationXML>
            <emma:emma xmlns:emma="http://www.w3.org/2003/04/emma" version="1.0">
              <emma:interpretation id="{DB2D771D-1A86-4308-B973-83A8C9016DE7}" emma:medium="tactile" emma:mode="ink">
                <msink:context xmlns:msink="http://schemas.microsoft.com/ink/2010/main" type="inkWord" rotatedBoundingBox="15410,14472 15949,14461 15955,14721 15415,14731"/>
              </emma:interpretation>
              <emma:one-of disjunction-type="recognition" id="oneOf1">
                <emma:interpretation id="interp1" emma:lang="" emma:confidence="0">
                  <emma:literal>-7</emma:literal>
                </emma:interpretation>
                <emma:interpretation id="interp2" emma:lang="" emma:confidence="0">
                  <emma:literal>z</emma:literal>
                </emma:interpretation>
                <emma:interpretation id="interp3" emma:lang="" emma:confidence="0">
                  <emma:literal>-5</emma:literal>
                </emma:interpretation>
                <emma:interpretation id="interp4" emma:lang="" emma:confidence="0">
                  <emma:literal>-z</emma:literal>
                </emma:interpretation>
                <emma:interpretation id="interp5" emma:lang="" emma:confidence="0">
                  <emma:literal>-I</emma:literal>
                </emma:interpretation>
              </emma:one-of>
            </emma:emma>
          </inkml:annotationXML>
          <inkml:trace contextRef="#ctx0" brushRef="#br0" timeOffset="446.1873">136-215 0,'-21'0'16,"21"-21"0,21 21 62,22 0-63,-21 0-15,21 0 16,0 0 0</inkml:trace>
          <inkml:trace contextRef="#ctx0" brushRef="#br0" timeOffset="751.3162">351-280 0,'43'0'16,"1"0"-16,-1 0 15,0-43-15,-22 43 16,22 0 0,22 0-16,-65 22 15,0 43 1,-43-22 0,0 21-1,43 1 1</inkml:trace>
        </inkml:traceGroup>
        <inkml:traceGroup>
          <inkml:annotationXML>
            <emma:emma xmlns:emma="http://www.w3.org/2003/04/emma" version="1.0">
              <emma:interpretation id="{8D6D4C6C-E88B-4657-B6A6-FCF1D9162C56}" emma:medium="tactile" emma:mode="ink">
                <msink:context xmlns:msink="http://schemas.microsoft.com/ink/2010/main" type="inkWord" rotatedBoundingBox="16378,14854 16681,14849 16683,14955 16380,14961"/>
              </emma:interpretation>
              <emma:one-of disjunction-type="recognition" id="oneOf2">
                <emma:interpretation id="interp6" emma:lang="" emma:confidence="1">
                  <emma:literal/>
                </emma:interpretation>
              </emma:one-of>
            </emma:emma>
          </inkml:annotationXML>
          <inkml:trace contextRef="#ctx0" brushRef="#br0" timeOffset="-8787.8693">1148 129 0,'-43'0'16,"21"0"15,22-21-31,22 21 78,42 0-62,-21 0-16,-21 0 15,-22-43-15,65 43 16,-22 0 0,-65 21 46</inkml:trace>
          <inkml:trace contextRef="#ctx0" brushRef="#br0" timeOffset="-8602.2163">1148 173 0,'21'0'0,"1"-22"16,21 22-1,0-43 1,22 43-1,-22 0 1</inkml:trace>
        </inkml:traceGroup>
        <inkml:traceGroup>
          <inkml:annotationXML>
            <emma:emma xmlns:emma="http://www.w3.org/2003/04/emma" version="1.0">
              <emma:interpretation id="{EAF010B5-C0AF-4352-B660-9C3399C38EF6}" emma:medium="tactile" emma:mode="ink">
                <msink:context xmlns:msink="http://schemas.microsoft.com/ink/2010/main" type="inkWord" rotatedBoundingBox="17382,14569 18381,14550 18392,15076 17392,15096"/>
              </emma:interpretation>
              <emma:one-of disjunction-type="recognition" id="oneOf3">
                <emma:interpretation id="interp7" emma:lang="" emma:confidence="1">
                  <emma:literal/>
                </emma:interpretation>
              </emma:one-of>
            </emma:emma>
          </inkml:annotationXML>
          <inkml:trace contextRef="#ctx0" brushRef="#br0" timeOffset="-5060.6821">2698-172 0,'0'22'63,"0"42"-48,0-21 1,0 0 0,0 0-16,0 0 15,0 22 1,0 0-1,0-44 1,43-21 0,-22 0 93,-21-21-93,65-44-1,-65 22-15,64 0 16,-64 21-16,65-21 16,-65 0-16,65 0 0,-65 0 15,21 0 1,-21-21-16,43 64 62</inkml:trace>
          <inkml:trace contextRef="#ctx0" brushRef="#br0" timeOffset="-7071.3259">2095-172 0,'0'22'125,"0"42"-125,0-42 16,0 21-16,0-22 16,0 22-16,0 0 15,0-21-15,0 21 16,0-21-16,0 21 15,0 21 1,22-64 15</inkml:trace>
          <inkml:trace contextRef="#ctx0" brushRef="#br0" timeOffset="-6192.5482">2138-193 0,'0'-22'0,"0"65"93,0 22-77,0-44 0,43 22 15,0-43-16,-21 0 1,21 0 0,0-21 15,-43-1-15,21 22-1,-21-43 1,43 43 15,-43 43 0,0-21-31,0 21 16,0 0-16,0-22 0,0 44 16,0-22-16,0 0 15,0 0-15,0-21 16,43-22-1,-21 43 1</inkml:trace>
        </inkml:traceGroup>
      </inkml:traceGroup>
    </inkml:traceGroup>
  </inkml:traceGroup>
</inkml:ink>
</file>

<file path=ppt/ink/ink111.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55.81395" units="1/cm"/>
          <inkml:channelProperty channel="Y" name="resolution" value="55.6701" units="1/cm"/>
          <inkml:channelProperty channel="T" name="resolution" value="1" units="1/dev"/>
        </inkml:channelProperties>
      </inkml:inkSource>
      <inkml:timestamp xml:id="ts0" timeString="2021-01-08T11:38:49.880"/>
    </inkml:context>
    <inkml:brush xml:id="br0">
      <inkml:brushProperty name="width" value="0.08333" units="cm"/>
      <inkml:brushProperty name="height" value="0.08333" units="cm"/>
      <inkml:brushProperty name="color" value="#3165BB"/>
      <inkml:brushProperty name="fitToCurve" value="1"/>
    </inkml:brush>
    <inkml:brush xml:id="br1">
      <inkml:brushProperty name="width" value="0.05833" units="cm"/>
      <inkml:brushProperty name="height" value="0.05833" units="cm"/>
      <inkml:brushProperty name="color" value="#ED1C24"/>
      <inkml:brushProperty name="fitToCurve" value="1"/>
    </inkml:brush>
    <inkml:brush xml:id="br2">
      <inkml:brushProperty name="width" value="0.05833" units="cm"/>
      <inkml:brushProperty name="height" value="0.05833" units="cm"/>
      <inkml:brushProperty name="fitToCurve" value="1"/>
    </inkml:brush>
    <inkml:brush xml:id="br3">
      <inkml:brushProperty name="width" value="0.08333" units="cm"/>
      <inkml:brushProperty name="height" value="0.08333" units="cm"/>
      <inkml:brushProperty name="color" value="#ED1C24"/>
      <inkml:brushProperty name="fitToCurve" value="1"/>
    </inkml:brush>
  </inkml:definitions>
  <inkml:traceGroup>
    <inkml:annotationXML>
      <emma:emma xmlns:emma="http://www.w3.org/2003/04/emma" version="1.0">
        <emma:interpretation id="{D58F2457-A3D0-4BCE-8430-C941B81A7479}" emma:medium="tactile" emma:mode="ink">
          <msink:context xmlns:msink="http://schemas.microsoft.com/ink/2010/main" type="writingRegion" rotatedBoundingBox="7488,16020 3606,17157 3052,15266 6934,14128"/>
        </emma:interpretation>
      </emma:emma>
    </inkml:annotationXML>
    <inkml:traceGroup>
      <inkml:annotationXML>
        <emma:emma xmlns:emma="http://www.w3.org/2003/04/emma" version="1.0">
          <emma:interpretation id="{BDBE6B47-1532-4F96-B6EB-058FE84C5C8D}" emma:medium="tactile" emma:mode="ink">
            <msink:context xmlns:msink="http://schemas.microsoft.com/ink/2010/main" type="paragraph" rotatedBoundingBox="7488,16020 3606,17157 3052,15266 6934,14128" alignmentLevel="1"/>
          </emma:interpretation>
        </emma:emma>
      </inkml:annotationXML>
      <inkml:traceGroup>
        <inkml:annotationXML>
          <emma:emma xmlns:emma="http://www.w3.org/2003/04/emma" version="1.0">
            <emma:interpretation id="{6F1817C4-266D-41E8-8361-03E688386BEF}" emma:medium="tactile" emma:mode="ink">
              <msink:context xmlns:msink="http://schemas.microsoft.com/ink/2010/main" type="line" rotatedBoundingBox="7488,16020 3606,17157 3052,15266 6934,14128"/>
            </emma:interpretation>
          </emma:emma>
        </inkml:annotationXML>
        <inkml:traceGroup>
          <inkml:annotationXML>
            <emma:emma xmlns:emma="http://www.w3.org/2003/04/emma" version="1.0">
              <emma:interpretation id="{FBF5C154-254C-4B3C-874F-0CBAB95AFAF0}" emma:medium="tactile" emma:mode="ink">
                <msink:context xmlns:msink="http://schemas.microsoft.com/ink/2010/main" type="inkWord" rotatedBoundingBox="7293,15355 7133,15402 7021,15021 7182,14974"/>
              </emma:interpretation>
              <emma:one-of disjunction-type="recognition" id="oneOf0">
                <emma:interpretation id="interp0" emma:lang="" emma:confidence="1">
                  <emma:literal/>
                </emma:interpretation>
              </emma:one-of>
            </emma:emma>
          </inkml:annotationXML>
          <inkml:trace contextRef="#ctx0" brushRef="#br0">1509 22 0,'0'-22'47,"0"1"78,-22 21-94,1 0 0,-22 0 16,43 43 0,0-22-16,0 22-15,0 1-1,21-44-15,-21 21 16,22 22 0,-22 1-1,0-23 17,43 22 14,-43-21-14,0 21-1,0-65 110,-43 22-141,43-21 31,0-22 0,-43 43-31</inkml:trace>
        </inkml:traceGroup>
        <inkml:traceGroup>
          <inkml:annotationXML>
            <emma:emma xmlns:emma="http://www.w3.org/2003/04/emma" version="1.0">
              <emma:interpretation id="{0FAFC7E2-0B35-4B2D-B2A5-B3F0DCC8447A}" emma:medium="tactile" emma:mode="ink">
                <msink:context xmlns:msink="http://schemas.microsoft.com/ink/2010/main" type="inkWord" rotatedBoundingBox="6055,15213 5688,15321 5609,15052 5976,14945"/>
              </emma:interpretation>
              <emma:one-of disjunction-type="recognition" id="oneOf1">
                <emma:interpretation id="interp1" emma:lang="" emma:confidence="1">
                  <emma:literal/>
                </emma:interpretation>
              </emma:one-of>
            </emma:emma>
          </inkml:annotationXML>
          <inkml:trace contextRef="#ctx0" brushRef="#br1" timeOffset="-6199.4354">110 22 0,'-22'0'15,"-21"-22"63,43 44 0,0 42-62,-43-20 0,43-1-1,0 0 1,0-21 15,0 21 0,0-65 126,0 1-142,0-23 1,0 1 0,22 22-1,-22-23 1,21 44 78,-21 22-63,43-22-31,-43 22 15,43-22 1,-43 43-16,0-22 31,22-21-31,-22 44 32,43-44-32,-22 0 62,22-22-46,1 22-1,-44-22-15,21 22 16,-21-43 0,0 0-1,0 21 1,0-21-1,0 22 1,0 42 93</inkml:trace>
        </inkml:traceGroup>
        <inkml:traceGroup>
          <inkml:annotationXML>
            <emma:emma xmlns:emma="http://www.w3.org/2003/04/emma" version="1.0">
              <emma:interpretation id="{994BAA4D-23DA-4CC3-885B-5757D510F54B}" emma:medium="tactile" emma:mode="ink">
                <msink:context xmlns:msink="http://schemas.microsoft.com/ink/2010/main" type="inkWord" rotatedBoundingBox="4925,16771 3618,17154 3064,15262 4371,14879"/>
              </emma:interpretation>
              <emma:one-of disjunction-type="recognition" id="oneOf2">
                <emma:interpretation id="interp2" emma:lang="" emma:confidence="1">
                  <emma:literal/>
                </emma:interpretation>
              </emma:one-of>
            </emma:emma>
          </inkml:annotationXML>
          <inkml:trace contextRef="#ctx0" brushRef="#br2" timeOffset="13816.7804">-2086 302 0,'-43'0'47,"0"0"109,43 22-125,-21-22 0,21 43-31,0-21 32,-43-22-32,43 43 15,0 0 1,0-22-1,-22-21-15,22 44 16,0-23-16,0 22 31,0 1-31,-43-23 16,43 22 0,0 0-1,0-21 1,0 21-1,0-21 1,0 21 0,0 0-1,0-21 1,0 42 0,0-42-1,0 43 1,0-22-16,21 22 15,-21-22 1,0 21 0,22-64-16,-22 44 15,0-23 1,43 22 0,-43-21-1,43 21 1,-43 0-1,43 0 1,-43 1 0,22-44-16,-22 43 15,0 0 1,43-43-16,-43 21 16,0 23-1,21-44-15,-21 21 16,43-21-1,-43 43-15,43-43 16,-43 44 0,22-44-16,-22 21 31,43-21-31,0 43 31,-22-43-31,23 0 31,-23 0-31,22 43 16,0-43 15,-21 0 16,21 0-31,0 0-1,-22 0 1,-21-21 0,43 21-1,-43-43 32,22 43-31,-22-22-1,43 22-15,0-43 16,-21 43 15,-22-43-15,0 21 15,0-21-15,43 43-1,-43-22 1,21 22-16,-21-43 16,43 0-1,-43 22 17,0-23-17,0 23 1,43 21-1,-43-43-15,43-22 16,-43 43 0,22 22-16,-22-43 15,0 0 1,0 21 0,0-21 15,0 22-16,0-44 1,43 65-16,-43-65 16,0 22-1,0 0 1,0 0 0,0 21-1,0-21-15,0 21 31,0-21-31,0 0 16,0 22 0,0-23 15,0 23-15,-22-22 15,22 0-16,0 21 1,0-21 15,0 0-15,0 21 15,0-21-15,-21 43-16,21-22 15,0-21 1,0 0 0,-43 43-1,43-22-15,0-21 32,-43 0-17,0 22 1,21-23 15,22 1-15,-43 43-1,43-21 1,-43 21 0,43-44-1,-22 44 16,22-43-31,-43 43 16,43-21 0,-21 21-16,-22-43 31,0 43 16,21 0-16,-21 0 16,0 0-31,22 0 15,-22 21 0,0-21 0,43 22-15,-22-22-16,-21 0 31,43 43 0,-22-43-31,22 43 32,-43-43-17,43 22 1,-43-22 0,22 0 15,21 43-16,-43-43 17,43 21-32,-22-21 15,22 44 1,-43-44 0,43 43-16,-43-43 46,43 21 1,-21-21-15,21 43-17,0-21 16,0 43-15</inkml:trace>
          <inkml:trace contextRef="#ctx0" brushRef="#br3" timeOffset="53117.3725">-2193 522 0,'-43'0'250,"43"21"-234,-44-21 0,44 22-1,-21-22-15,21 43 16,-43-43 0,43 64-1,-22-64-15,22 22 16,-43-22-1,43 43 1,0 0 15,-43-43-15,43 22 0,22-22 109,-22-44-125,43 44 31,-43-43-31,21 43 0,-21-21 15,43 21 1,-43-43 0,0 21 15,22 22 78,-22 43-62,0-21-31,0 21-1,43 0 17,-43-21 15,43-22-47,-21 0 46,-22 43-14,-43-43 77,-1 0-93,23 0-1,-22-22 1,21 22 0,22 22 109</inkml:trace>
        </inkml:traceGroup>
        <inkml:traceGroup>
          <inkml:annotationXML>
            <emma:emma xmlns:emma="http://www.w3.org/2003/04/emma" version="1.0">
              <emma:interpretation id="{2C999E64-5AD5-4166-9176-09BA9BBB5BDE}" emma:medium="tactile" emma:mode="ink">
                <msink:context xmlns:msink="http://schemas.microsoft.com/ink/2010/main" type="inkWord" rotatedBoundingBox="3529,16335 3379,16380 3228,15865 3378,15820"/>
              </emma:interpretation>
              <emma:one-of disjunction-type="recognition" id="oneOf3">
                <emma:interpretation id="interp3" emma:lang="" emma:confidence="0">
                  <emma:literal>1</emma:literal>
                </emma:interpretation>
                <emma:interpretation id="interp4" emma:lang="" emma:confidence="0">
                  <emma:literal>M</emma:literal>
                </emma:interpretation>
                <emma:interpretation id="interp5" emma:lang="" emma:confidence="0">
                  <emma:literal>'</emma:literal>
                </emma:interpretation>
                <emma:interpretation id="interp6" emma:lang="" emma:confidence="0">
                  <emma:literal>)</emma:literal>
                </emma:interpretation>
                <emma:interpretation id="interp7" emma:lang="" emma:confidence="0">
                  <emma:literal>N</emma:literal>
                </emma:interpretation>
              </emma:one-of>
            </emma:emma>
          </inkml:annotationXML>
          <inkml:trace contextRef="#ctx0" brushRef="#br3" timeOffset="54650.3472">-2301 888 0,'0'-22'0,"0"-21"63,0 22-16,0 64 93,0-22-124,0 22 0,0-21-1,0 21 16,0 0 1,0-22-17,0 22 17,0-21-17,0 21 16,0 0 16,0-21-15,0 21 14,0-22 17,0 22-16,0 0-16,0-64 110,0-22-126,0 0 1,0-22-16,0 0 16,0 44-1,0-22 1,0 21 15,0-21 0,21 86 32,-21-21-63</inkml:trace>
        </inkml:traceGroup>
      </inkml:traceGroup>
    </inkml:traceGroup>
  </inkml:traceGroup>
</inkml:ink>
</file>

<file path=ppt/ink/ink112.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55.81395" units="1/cm"/>
          <inkml:channelProperty channel="Y" name="resolution" value="55.6701" units="1/cm"/>
          <inkml:channelProperty channel="T" name="resolution" value="1" units="1/dev"/>
        </inkml:channelProperties>
      </inkml:inkSource>
      <inkml:timestamp xml:id="ts0" timeString="2021-01-08T11:41:21.727"/>
    </inkml:context>
    <inkml:brush xml:id="br0">
      <inkml:brushProperty name="width" value="0.05833" units="cm"/>
      <inkml:brushProperty name="height" value="0.05833" units="cm"/>
      <inkml:brushProperty name="fitToCurve" value="1"/>
    </inkml:brush>
  </inkml:definitions>
  <inkml:traceGroup>
    <inkml:annotationXML>
      <emma:emma xmlns:emma="http://www.w3.org/2003/04/emma" version="1.0">
        <emma:interpretation id="{DCF09663-ABD2-4759-9B3B-89CAA55308A1}" emma:medium="tactile" emma:mode="ink">
          <msink:context xmlns:msink="http://schemas.microsoft.com/ink/2010/main" type="inkDrawing" rotatedBoundingBox="2002,11261 5566,8469 5671,8603 2107,11395" semanticType="strikethrough" shapeName="Other">
            <msink:sourceLink direction="with" ref="{C0C6E5B2-F195-42FB-83E0-E0B04BC944B9}"/>
            <msink:destinationLink direction="with" ref="{942913F4-3870-497E-9C8E-57EA324BE3FC}"/>
          </msink:context>
        </emma:interpretation>
      </emma:emma>
    </inkml:annotationXML>
    <inkml:trace contextRef="#ctx0" brushRef="#br0">0 2866 0,'0'-43'688,"21"43"-579,-21-43-62,43 43 0,-21 0 0,-22-21-47,43 21 31,-43-43 0,43 43-15,-21 0 15,-22-22-31,43 22 16,-43-43-1,21 43 1,-21-43-1,43 43 1,-43-22 15,43 22-31,-21-43 32,21 43-17,-43-43 1,43 22 31,-22-22-16,22 43-15,-43-43-16,44 43 15,-44-22 1,21 22 15,22-43 0,0 43-15,-43-43-16,22 43 16,21-43-1,0 43 32,-43-22-31,21 22-1,22-43 1,0 43 0,-21-43-1,21 43 1,-43-21-1,43 21 1,-21-43 0,21 43-1,-43-43-15,64 43 16,-64-22-16,43 22 16,0-43-1,0 43 1,-43-43-1,22 43 1,-22-21 15,43 21-31,22-65 16,-1 22 0,-42 0-1,21 43 1,-43-22-16,43 22 15,-43-43 17,21 43-17,-21-43 1,65 43-16,-22-21 16,-22 21-1,-21-43 1,43 43-1,-43-43 1,22 43 0,-22-22-1,43 22-15,0-43 16,-21 43 0,-22-43-1,43 43-15,0-43 16,0 0 15,-43 0-15,21 43-1,22-43 1,0 21-16,22-21 16,-44 0-1,23 43 1,-44-64-1,43 64-15,-43-22 16,21 22-16,-21-43 16,43 43-1,0-43 1,0 21 0,0 22-1,-43-43-15,43 43 16,-21-43-1,21 43 17,-43-21-17,65 21 1,-65-43-16,21 43 16,22-43-16,22 43 15,-65-22 1,21 22-16,22-43 15,0 43 17,-43-43-32,22 43 15,-22-21 1,43 21 0,-43-43-16,21 43 0,-21-43 15,43 43-15,-43-22 16,43 22-16,-43-43 15,22 43 1,-22-22-16,43-21 31,0 43 1,-43-43-32,22 43 15,21-43 1,0 22 15,-43-22 0,21 43-15,-21-43-16,43 43 16,-43-43-1,43 43-15,-43-43 16,22 43-1,-22-22 17,43 22-1,-43-43-15,21 43-16,-21-43 15,44 43 1,-44-22-1,-22 22 157</inkml:trace>
  </inkml:traceGroup>
</inkml:ink>
</file>

<file path=ppt/ink/ink113.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55.81395" units="1/cm"/>
          <inkml:channelProperty channel="Y" name="resolution" value="55.6701" units="1/cm"/>
          <inkml:channelProperty channel="T" name="resolution" value="1" units="1/dev"/>
        </inkml:channelProperties>
      </inkml:inkSource>
      <inkml:timestamp xml:id="ts0" timeString="2021-01-08T11:44:26.466"/>
    </inkml:context>
    <inkml:brush xml:id="br0">
      <inkml:brushProperty name="width" value="0.05833" units="cm"/>
      <inkml:brushProperty name="height" value="0.05833" units="cm"/>
      <inkml:brushProperty name="fitToCurve" value="1"/>
    </inkml:brush>
  </inkml:definitions>
  <inkml:traceGroup>
    <inkml:annotationXML>
      <emma:emma xmlns:emma="http://www.w3.org/2003/04/emma" version="1.0">
        <emma:interpretation id="{EC9941F6-1E8B-408A-862F-322EC89AD2D3}" emma:medium="tactile" emma:mode="ink">
          <msink:context xmlns:msink="http://schemas.microsoft.com/ink/2010/main" type="writingRegion" rotatedBoundingBox="394,4466 4411,3415 5198,6428 1182,7478"/>
        </emma:interpretation>
      </emma:emma>
    </inkml:annotationXML>
    <inkml:traceGroup>
      <inkml:annotationXML>
        <emma:emma xmlns:emma="http://www.w3.org/2003/04/emma" version="1.0">
          <emma:interpretation id="{E52CC752-C845-42AF-B823-489CE0C97F8E}" emma:medium="tactile" emma:mode="ink">
            <msink:context xmlns:msink="http://schemas.microsoft.com/ink/2010/main" type="paragraph" rotatedBoundingBox="2451,3880 3299,6185 2477,6487 1628,4183" alignmentLevel="2"/>
          </emma:interpretation>
        </emma:emma>
      </inkml:annotationXML>
      <inkml:traceGroup>
        <inkml:annotationXML>
          <emma:emma xmlns:emma="http://www.w3.org/2003/04/emma" version="1.0">
            <emma:interpretation id="{1964C56C-441E-49E6-8730-04EE62E90166}" emma:medium="tactile" emma:mode="ink">
              <msink:context xmlns:msink="http://schemas.microsoft.com/ink/2010/main" type="line" rotatedBoundingBox="2451,3880 3299,6185 2477,6487 1628,4183"/>
            </emma:interpretation>
          </emma:emma>
        </inkml:annotationXML>
        <inkml:traceGroup>
          <inkml:annotationXML>
            <emma:emma xmlns:emma="http://www.w3.org/2003/04/emma" version="1.0">
              <emma:interpretation id="{0EBFBCFE-3572-4A9E-9BA7-DA968D0758EE}" emma:medium="tactile" emma:mode="ink">
                <msink:context xmlns:msink="http://schemas.microsoft.com/ink/2010/main" type="inkWord" rotatedBoundingBox="2451,3880 3299,6185 2477,6487 1628,4183"/>
              </emma:interpretation>
              <emma:one-of disjunction-type="recognition" id="oneOf0">
                <emma:interpretation id="interp0" emma:lang="" emma:confidence="1">
                  <emma:literal/>
                </emma:interpretation>
              </emma:one-of>
            </emma:emma>
          </inkml:annotationXML>
          <inkml:trace contextRef="#ctx0" brushRef="#br0">968-990 0,'0'-43'0,"0"0"47,0 65 47,0 21-79,-21-43-15,21 64 16,0-21-16,-43 0 16,43 0-16,0 0 15,-43 1-15,43-23 16,0 44-1,-22-65 1,22 43-16,0-22 47,0-128 47,0 85-79,0-21-15,22 0 16,-22 21-16,0-21 16,0 22-16,0-44 15,0 22 1,0 22-1,21 21 48,22 0-32,-43 21-31,43 22 16,-43 22-1,22-65 1,-22 43-16,43-43 16,-43 64-16,43-20 15,-43-1 17,0-22-1,0 22-16,0-21 1,-22 21 15,-21-43-15,0 0 0,0 43-16,-21-43 15,42 0 1,-42 43-1,64-22 17</inkml:trace>
          <inkml:trace contextRef="#ctx0" brushRef="#br0" timeOffset="-1504.9607">1054-796 0,'0'-22'47,"0"1"16,0 64 46,0 0-93,0-21 15,0 21-16,43 0 1,-43-22 0,0 44-1,0-22 1,0 21-16,0 1 16,0-22-1,65 0 1,-22 0-1,-43 0 1,22-43 0,-22 43-16,43 22 15,0-1 1,-43-21 0,43-21-16,-43 21 15,21 0-15,-21-21 16,43 42-1,-43 1-15,43-65 16,-43 64-16,0-21 16,43 22-1,-43-22 1,0 0 0,0 22-1,0-22 1,0-22-16,0 22 15,0-21-15,0 21 16,0 0-16,0-22 16,0 44-1,0-22-15,0 22 16,0-1 0,0-42-1,0 21 1,0 0-1,0-22 1,0 22 0,0-21-1,0 21 1,0 0 15,22-43 16,-22-43-31,0 0-16</inkml:trace>
          <inkml:trace contextRef="#ctx0" brushRef="#br0" timeOffset="-23849.3458">1291 151 0,'43'0'63,"0"0"-32,-21-21-15,21 21-16,0 0 0,0 0 15,22-43-15,-1 43 16,-21 0-16,0 0 16,0 0-16,-21 0 15,21 0 1,-43 21 31,21-21-32,22 0 32,-43 22-31</inkml:trace>
        </inkml:traceGroup>
      </inkml:traceGroup>
    </inkml:traceGroup>
    <inkml:traceGroup>
      <inkml:annotationXML>
        <emma:emma xmlns:emma="http://www.w3.org/2003/04/emma" version="1.0">
          <emma:interpretation id="{88BACA5B-7FD2-4D03-90A9-EB793304601D}" emma:medium="tactile" emma:mode="ink">
            <msink:context xmlns:msink="http://schemas.microsoft.com/ink/2010/main" type="paragraph" rotatedBoundingBox="814,6073 4831,5022 5198,6428 1182,7478" alignmentLevel="1"/>
          </emma:interpretation>
        </emma:emma>
      </inkml:annotationXML>
      <inkml:traceGroup>
        <inkml:annotationXML>
          <emma:emma xmlns:emma="http://www.w3.org/2003/04/emma" version="1.0">
            <emma:interpretation id="{D6E339B4-7BF3-4D77-B7D4-52A59E7C41C7}" emma:medium="tactile" emma:mode="ink">
              <msink:context xmlns:msink="http://schemas.microsoft.com/ink/2010/main" type="line" rotatedBoundingBox="814,6073 4831,5022 5198,6428 1182,7478">
                <msink:destinationLink direction="with" ref="{3DC23F2A-4D6D-4077-9DF6-DA23607FD31D}"/>
                <msink:destinationLink direction="with" ref="{C82A9DE4-F36D-48A5-833F-B860563B7268}"/>
              </msink:context>
            </emma:interpretation>
          </emma:emma>
        </inkml:annotationXML>
        <inkml:traceGroup>
          <inkml:annotationXML>
            <emma:emma xmlns:emma="http://www.w3.org/2003/04/emma" version="1.0">
              <emma:interpretation id="{0EDB94E3-222C-45C9-959E-436F9382D632}" emma:medium="tactile" emma:mode="ink">
                <msink:context xmlns:msink="http://schemas.microsoft.com/ink/2010/main" type="inkWord" rotatedBoundingBox="814,6073 4831,5022 5198,6428 1182,7478">
                  <msink:destinationLink direction="with" ref="{942913F4-3870-497E-9C8E-57EA324BE3FC}"/>
                  <msink:destinationLink direction="with" ref="{5BB1456D-DC05-4ABA-BA3A-CE2811AA843D}"/>
                </msink:context>
              </emma:interpretation>
              <emma:one-of disjunction-type="recognition" id="oneOf1">
                <emma:interpretation id="interp1" emma:lang="" emma:confidence="1">
                  <emma:literal/>
                </emma:interpretation>
              </emma:one-of>
            </emma:emma>
          </inkml:annotationXML>
          <inkml:trace contextRef="#ctx0" brushRef="#br0" timeOffset="-17557.0335">1011 1055 0,'-21'43'0,"21"22"16,-43-22-1,43-22-15,-65 22 16,65 0-16,-64 22 16,21 21-16,0 0 15,-1 0-15,1-21 16,43-1-16,-64-42 15,21 21 1,43 0-16,-22-43 31,22 22-31,0 21 16,0 0 15,-43-43 0,43 21-15,-21-21 15,-22 0 1,43 43-32,-43-43 15,-44 65 32,131-65 0,-1 0-31,21 0-16,1 0 15,-22 0-15,21-22 16,1 22-16,0-43 15,-22 43-15,21 0 16,1-43-16,-44 43 16,44 0-16,-1 0 0,-42 0 15,43 0-15,-22 0 16,-22 0-16,22 0 16,-21 0-16,21 0 15,0-21-15,21 21 16,-21-43-16,22 43 15,0 0-15,-22-43 16,0 43-16,0 0 16,0 0-1,0 0 1,0 0 15,-22 0-15,22 0-1,-43-43 126,43 21-141,-43-21 0,22 0 16,-22 21-1,43-21-15,-43-21 0,0 42 16,43-21-16,-43 0 16,0 22-16,0-44 15,22 65 1,-22-64-16,0 20 15,43 44 1,-43-64-16,43-1 16,-43 22-1,43 43 1,-43-43-16,21 43 16,-21-43-16,43 0 15,-43 22 1,22 21-1,-22-43 17,-43 43 124,21 0-156,-21 0 16,-21 0-1,42 0 1,-42 21-16,-1-21 15,43 0-15,-21 0 16,0 43-16,22-43 16,-22 0-16,0 43 15,21-43-15,-21 0 16,22 0-16,-22 0 16,-22 0-1,65-21 63,-22 21 0,-21 0-15,43-43-47,-21 43 15,-22 0 0,0 0-15,21 0 15,-21 0-15,0 21-1,22-21 1,-22 0-1,21 0 1,-21 0 0,43 43 62</inkml:trace>
          <inkml:trace contextRef="#ctx0" brushRef="#br0" timeOffset="150498.4411">2863 1464 0,'0'-43'16,"0"22"-1,-44-22 16,44-1-15,0 23 15,0-22-15,0-22 15,0 44-15,22 21-1,0 0 17,-22 21-17,0 44 1,0-1 0,-44-64 62,44-21-63,0-1 17,22 22 14,0 0-30,-22 22 0,0 43-1,0-22 1,-44-43 46,44-22-30,0-21-17,0 21 1,0-21 15,22 43-15,0 22-1,-22 43 1,0-44 0,-44-42 62,44-1-63,0-43 1,0 1 0,22 64-1,-22 21 32,0 22-16,-22-43-15,22-21 0,0-22-16,22 0 15</inkml:trace>
          <inkml:trace contextRef="#ctx0" brushRef="#br0" timeOffset="-20186.8548">904 797 0,'-43'43'16,"21"0"-1,-21 22 1,-21-1 0,20-42-16,1-22 15,22 64-15,-22-64 16,43 65-16,-65-65 15,65 21-15,-43-21 16,43 43-16,-64-43 0,64 43 16,-43-43-16,43 22 15,0 21 1,-22-43-16,22 22 16,0 21-1,-43-43 1,43 43-16,0-22 15,-22-21 1,22 43 0,-43-43-1,43 22 1,-43-22 15,43 64-31,-43-64 16,43 43-16,-64-43 0,21 22 15,21-22-15,22 43 16,-43-43-16,65 0 94,-1 0-79,22-22 1,43 22 0,-43 0-16,22-43 15,0 43-15,-1 0 16,-21-21-16,22 21 16,-1 0-16,1 0 15,21-43-15,0 43 16,0 0-16,0-43 15,22 43-15,43-65 16,-44 65-16,22-43 16,-43 43-16,1-43 15,-1 43-15,-43 0 16,0-43-16,0 43 16,-22 0-1,22 0 1,22 22-1,-43-22 1,21 0-16,-22 0 16,22 0-16,0-22 15,-21 22 1,-22 22 140,0-66-62,43-20-78,-43 42-16,43-21 15,-43 0-15,43 22 16,-43-22-16,64 0 0,-64 21 15,44-21-15,-1 0 16,0 0-16,-43 0 16,86 0-16,-86 21 15,64-21-15,-64 0 16,22 43-16,-22-21 16,0-22-1,0 21 1,43 22-1,0-43-15,0 0 32,-22 43 93,-21-43-94,0 21 16,-43 22-32,0 0 1,22 0 0,21-43-16,-43 43 15,-22 0 1,44 0-16,-22 0 16,-43 22-1,43-22 1,-22 0-1,0 0 1,22 0-16,0 0 16,-21 43-1,21-43 1,0 0 0,0 0-1,21 0 32,-43 0-31,22 0-1,0 0 1,-21 0 0,-22 43-16,64-43 15,-21 0 63,0 0 47,21 0-125,-21 0 63,22 0 77,-22 0-124,0 43 15,0 0-15,-43 43 0,43-21-16,43-1 15,-65-21-15,22 0 16</inkml:trace>
          <inkml:trace contextRef="#ctx0" brushRef="#br0" timeOffset="2940.0342">3401 603 0,'64'0'0,"-42"0"15,42 0-15,22 0 16,-21 0-16,0 0 15,-1 0-15,-21 0 16,0 0-16,22 0 16,-65 43-1,0 0 1,-22-21 0,-21-22-1,43 43 1,0 0-1,22-22 1,-22 22 0,43-43-16,-43 65 15,0-43 1,-22-22 0,22 43-16,-64-43 15,42 0-15,-21 43 16,0-43-16,22 0 15,-22 0-15,0 0 16,107-22 62,-64-42-78,22 64 16,-22-44-16,43 1 15,-43 0-15,0 22 16,0-22-16,0 21 16,0-21-1,0 65 32,0 21-47,0 43 0</inkml:trace>
        </inkml:traceGroup>
      </inkml:traceGroup>
    </inkml:traceGroup>
  </inkml:traceGroup>
</inkml:ink>
</file>

<file path=ppt/ink/ink114.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55.81395" units="1/cm"/>
          <inkml:channelProperty channel="Y" name="resolution" value="55.6701" units="1/cm"/>
          <inkml:channelProperty channel="T" name="resolution" value="1" units="1/dev"/>
        </inkml:channelProperties>
      </inkml:inkSource>
      <inkml:timestamp xml:id="ts0" timeString="2021-01-08T11:44:01.167"/>
    </inkml:context>
    <inkml:brush xml:id="br0">
      <inkml:brushProperty name="width" value="0.05833" units="cm"/>
      <inkml:brushProperty name="height" value="0.05833" units="cm"/>
      <inkml:brushProperty name="fitToCurve" value="1"/>
    </inkml:brush>
  </inkml:definitions>
  <inkml:traceGroup>
    <inkml:annotationXML>
      <emma:emma xmlns:emma="http://www.w3.org/2003/04/emma" version="1.0">
        <emma:interpretation id="{5BB1456D-DC05-4ABA-BA3A-CE2811AA843D}" emma:medium="tactile" emma:mode="ink">
          <msink:context xmlns:msink="http://schemas.microsoft.com/ink/2010/main" type="inkDrawing" rotatedBoundingBox="843,5474 4302,4685 4570,5857 1110,6646" semanticType="callout" shapeName="Other">
            <msink:sourceLink direction="with" ref="{0EDB94E3-222C-45C9-959E-436F9382D632}"/>
          </msink:context>
        </emma:interpretation>
      </emma:emma>
    </inkml:annotationXML>
    <inkml:trace contextRef="#ctx0" brushRef="#br0">775 388 0,'-22'0'0,"-21"-22"31,0-21 16,108 43 62,-22 0-93,21-64-16,22 21 16,22 0-16,-65 0 15,22 43-15,-1-65 16,1 65-16,-44-22 16,22 22-16,0-43 15,-21 43 1,-65 0 62,-43 43-62,43 1-16,0 20 15,-44 22-15,1 22 16,-21-22-16,21 0 15,-44 0-15,1 22 16,43-22-16,-21-22 16,20 1-16,23-22 15,-1 0-15,44-43 16,-22 65-16,0-44 16,0-21 15,43 43-16,0 0 48,64-43-1,1 0-46,21 0-16,-22 0 16,23 0-16,-1-21 15,21 21-15,1 0 0,0 0 16,21 0 0,-22-65-16,1 65 0,21 0 15,-21-43-15,-1 43 16,66-43-16,-1 43 15,43-64-15,-21 64 16,-44-44-16,1 44 16,-43 0-16,-44 0 15,-42 0-15,21 0 47,0 0-16,-22-43 110,23-21-141,20-22 16,-21 43-1,0 21-15,0-21 16,-21 0-16,21 0 16,-43 21-16,64-21 15,-64 0-15,43 0 16,-43 22-16,0-44 15,0 44 1,0-22 15,0 0 1,44 21-17,-23-21 1,-21 0 62,43 43-62,0 0-1,-43-22 1,-43 22 46,-21 0-46,20 0 0,-20 0-1,-22 0 1,64 0-16,-21 0 15,0 0-15,22 0 16,-22 0-16,21 0 16,-21 0-16,0 0 15,21 0-15,-21 0 16,-21 0-16,21 0 16,-22 0-16,1 0 15,21 0-15,0 44 0,-22-44 16,43 0-16,-21 0 15,-21 0 1,42 0 0,-21 0-1,22 0 1,-22 0 0,0 0 46,0 43-31,-22-43-31,0 43 16,1-43 0,64 43-1,-22-43 1</inkml:trace>
  </inkml:traceGroup>
</inkml:ink>
</file>

<file path=ppt/ink/ink115.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55.81395" units="1/cm"/>
          <inkml:channelProperty channel="Y" name="resolution" value="55.6701" units="1/cm"/>
          <inkml:channelProperty channel="T" name="resolution" value="1" units="1/dev"/>
        </inkml:channelProperties>
      </inkml:inkSource>
      <inkml:timestamp xml:id="ts0" timeString="2021-01-08T11:45:21.740"/>
    </inkml:context>
    <inkml:brush xml:id="br0">
      <inkml:brushProperty name="width" value="0.05833" units="cm"/>
      <inkml:brushProperty name="height" value="0.05833" units="cm"/>
      <inkml:brushProperty name="fitToCurve" value="1"/>
    </inkml:brush>
  </inkml:definitions>
  <inkml:traceGroup>
    <inkml:annotationXML>
      <emma:emma xmlns:emma="http://www.w3.org/2003/04/emma" version="1.0">
        <emma:interpretation id="{C0C6E5B2-F195-42FB-83E0-E0B04BC944B9}" emma:medium="tactile" emma:mode="ink">
          <msink:context xmlns:msink="http://schemas.microsoft.com/ink/2010/main" type="writingRegion" rotatedBoundingBox="6845,9183 2623,12906 1163,11251 5385,7528">
            <msink:destinationLink direction="with" ref="{DCF09663-ABD2-4759-9B3B-89CAA55308A1}"/>
          </msink:context>
        </emma:interpretation>
      </emma:emma>
    </inkml:annotationXML>
    <inkml:traceGroup>
      <inkml:annotationXML>
        <emma:emma xmlns:emma="http://www.w3.org/2003/04/emma" version="1.0">
          <emma:interpretation id="{84CD731F-D41B-4F19-9522-2E3FB14DF0CA}" emma:medium="tactile" emma:mode="ink">
            <msink:context xmlns:msink="http://schemas.microsoft.com/ink/2010/main" type="paragraph" rotatedBoundingBox="6845,9183 2623,12906 1163,11251 5385,7528" alignmentLevel="1"/>
          </emma:interpretation>
        </emma:emma>
      </inkml:annotationXML>
      <inkml:traceGroup>
        <inkml:annotationXML>
          <emma:emma xmlns:emma="http://www.w3.org/2003/04/emma" version="1.0">
            <emma:interpretation id="{2578CFEA-920A-4516-AD0B-4C8852FE7CEE}" emma:medium="tactile" emma:mode="ink">
              <msink:context xmlns:msink="http://schemas.microsoft.com/ink/2010/main" type="line" rotatedBoundingBox="6845,9183 2623,12906 1163,11251 5385,7528"/>
            </emma:interpretation>
          </emma:emma>
        </inkml:annotationXML>
        <inkml:traceGroup>
          <inkml:annotationXML>
            <emma:emma xmlns:emma="http://www.w3.org/2003/04/emma" version="1.0">
              <emma:interpretation id="{52F6C38B-9A02-4D23-9AF6-B1F094221A69}" emma:medium="tactile" emma:mode="ink">
                <msink:context xmlns:msink="http://schemas.microsoft.com/ink/2010/main" type="inkWord" rotatedBoundingBox="6360,8634 5332,9540 4536,8638 5564,7731"/>
              </emma:interpretation>
              <emma:one-of disjunction-type="recognition" id="oneOf0">
                <emma:interpretation id="interp0" emma:lang="" emma:confidence="1">
                  <emma:literal/>
                </emma:interpretation>
              </emma:one-of>
            </emma:emma>
          </inkml:annotationXML>
          <inkml:trace contextRef="#ctx0" brushRef="#br0">3822-2619 0,'-21'0'0,"-22"0"16,0-21 30,21 21 1,22 21-15,-43-21-32,43 22 15,-43 43 1,43-22-1,-22-43-15,22 43 16,0 0 0,-43 0-16,43 21 15,-43 1 1,43-1 0,0-20-16,0-23 15,-43 22-15,43 0 16,0-21-16,-43 21 15,43-22-15,0 22 16,0 0-16,0-21 16,0 42-1,0-20-15,0-23 32,22 22-17,21 0 16,-22-43 1,-21 22-32,43-22 15,0 43 1,22-43 0,-43 0-1,42 0 1,-42 0-16,21 0 15,0 0 1,-22 0 0,44 0-1,-1 0 1,-42 0 0,21 0-1,0-22 1,-21 22 15,21 0-15,-22-21-1,44 21 1,-65-43-16,64 43 16,-21-43-1,-21 43 1,-22-22-16,43-21 31,-43 0 0,0 21-15,0-21 0,43 43-16,-43-64 15,0 21 1,0-22-1,0 1-15,22 64 16,-22-43-16,0-1 16,0 1-1,0 22 1,0-44 15,0 44-15,0-22-1,0 0 1,0 21 0,0-21-1,-44 0-15,44 22 32,0-23-1,-43 44-16,43-21 1,-21 21 15,-44 0-15,65-43-16,-64 43 16,21 0-1,0-43-15,0 43 16,21 0-16,-43 0 0,1-43 15,-1 43 1,44 0-16,-22 0 0,0 0 16,0 0-1,43 43 1,-43-43-16</inkml:trace>
        </inkml:traceGroup>
        <inkml:traceGroup>
          <inkml:annotationXML>
            <emma:emma xmlns:emma="http://www.w3.org/2003/04/emma" version="1.0">
              <emma:interpretation id="{95F25B03-EFD2-43BE-939A-CA9C5E2AD657}" emma:medium="tactile" emma:mode="ink">
                <msink:context xmlns:msink="http://schemas.microsoft.com/ink/2010/main" type="inkWord" rotatedBoundingBox="4025,9923 3709,10201 3577,10051 3892,9773"/>
              </emma:interpretation>
              <emma:one-of disjunction-type="recognition" id="oneOf1">
                <emma:interpretation id="interp1" emma:lang="" emma:confidence="1">
                  <emma:literal/>
                </emma:interpretation>
              </emma:one-of>
            </emma:emma>
          </inkml:annotationXML>
          <inkml:trace contextRef="#ctx0" brushRef="#br0" timeOffset="84638.5646">2337-767 0,'-43'0'109,"21"0"-62,22-43-47,-43 43 109,43 21-93,22-21 31,-1 0-32,22 0-15,-43-21 94,-21 21 15,21 21-30,21-21-64,22 0 16,1 0 188,20 0-203,-42 0-1,-22-21 1,43 21-16,-65 0 47,1 0-16,-22 0 219,21 0-234,-21 0-1,43 21 17,22-21 93,-22-21-110,-22 21 48,-21 0-48,43 21 17,21-21-1,23 0-15,-44-21 46,-22 21-46,-21 0 249,43 21-202,-22-21 93,22 22-93,-43-22 108,65 0-108</inkml:trace>
          <inkml:trace contextRef="#ctx0" brushRef="#br0" timeOffset="58988.6334">2251-617 0,'-43'0'16,"21"0"172,-21 0-142,43-43-30,0 22 15,-21 21-15,21 43 187</inkml:trace>
          <inkml:trace contextRef="#ctx0" brushRef="#br0" timeOffset="86153.7925">2315-789 0,'0'-21'78,"43"21"63</inkml:trace>
        </inkml:traceGroup>
        <inkml:traceGroup>
          <inkml:annotationXML>
            <emma:emma xmlns:emma="http://www.w3.org/2003/04/emma" version="1.0">
              <emma:interpretation id="{190A5D78-3D4E-4D26-A271-DAE3242B20CD}" emma:medium="tactile" emma:mode="ink">
                <msink:context xmlns:msink="http://schemas.microsoft.com/ink/2010/main" type="inkWord" rotatedBoundingBox="4091,11612 2623,12906 1163,11251 2631,9957"/>
              </emma:interpretation>
              <emma:one-of disjunction-type="recognition" id="oneOf2">
                <emma:interpretation id="interp2" emma:lang="" emma:confidence="1">
                  <emma:literal/>
                </emma:interpretation>
              </emma:one-of>
            </emma:emma>
          </inkml:annotationXML>
          <inkml:trace contextRef="#ctx0" brushRef="#br0" timeOffset="-3742.3857">120 266 0,'0'21'609,"-43"-21"-593,43 22 15,-22-22-15,22 43-1,0-22 17,0 23-1,0-1-15,-43-43-1,43 21 1,0 22-1,0-21-15,0 42 32,0-21-32,0-21 15,0 21 1,0 0 0,0-22-1,22-21 1,-22 44-16,0-23 15,0 22 17,21-43-32,-21 43 15,43-21 17,-43 21-1,43-43-31,-43 21 31,22-21 0,-22 43-31,43 0 32,-43-21-1,43-22-31,-43 43 31,22-43-31,21 0 78,-43 43-62,21-43-1,22 0 1,0 0 0,-43 21-16,22-21 15,21 0 1,-22 0-16,22 44 16,0-44 15,-21 0-16,21 0 1,0 0 0,-21 0 15,21 0 0,-22 0 0,-21-22-15,43 22-16,-43-22 16,65 22-1,-44 0 1,-21-43-16,43 43 16,-21 0 46,-22-21-46,43 21-1,-43-43-15,0 0 16,43 43-16,-43-22 16,0-21 15,21 43-31,-21-21 15,44 21 1,-44-43 0,0 0-1,43 21 1,-43-42 0,0 20-1,0 23 1,0-22-16,0 21 15,0-21 1,0 0 0,0 0-1,0-21 1,0-1 0,-22 22-1,22 0 1,0 0 15,-43 21-15,43-21-1,0 0 1,-43 43 0,43-21-1,-22 21 1,22-43-16,-43 43 31,43-22-31,-21 22 16,-22 0-1,43-43-15,-43 43 16,0 0 0,-22 0-1,65-43-15,-43 43 16,22 0-1,-22 0-15,21 0 32,-21 0-17,0 0 1,21 0 0,-21-21-1,0 21 1,22 0-16,-22 0 15,0 0 1,-22 0 0,22 0-1,43 43 32,-22-43-31,22 21-1,-43-21 1,0 43 0,43 0 15,-21-43-31,21 22 16,-43 42 15,43-21-16,0-21 1,0 21 0,0 22 15,0-22-15</inkml:trace>
          <inkml:trace contextRef="#ctx0" brushRef="#br0" timeOffset="53732.8401">1950 1450 0,'-22'-22'15,"22"-21"-15</inkml:trace>
          <inkml:trace contextRef="#ctx0" brushRef="#br0" timeOffset="2334.2795">658 503 0,'0'-43'32,"-22"0"-1,22 64 250,0 44-281,0-44 16</inkml:trace>
          <inkml:trace contextRef="#ctx0" brushRef="#br0" timeOffset="108911.0312">1777 460 0,'0'-22'32,"0"-21"30,0 86 32,0 0-78,43 0-16,-43 22 15,0-22-15,0 21 16,0 1-16,0-44 15,0 23-15,0-1 16,0 0 0,43-43-16,-43 43 15,0-22 1,0-85 93,0-22-93,-21 64 0,21-21-16,0 21 15,0-21-15,0 0 16,0 22-16,0-22 15,0 21-15,0-42 16,0 21 0,0 21 15,43 22 63,22 0-79,-44 0-15,22 0 16,-21 0-16,42 0 16,-21 0-1,-21 0 16,21 0 16,-43 43 31,0 22-62,0-44 0,0 22-1,43-43-15,-43 22 16,21 42-16,-21 1 16,0-22-1,0 22 1,0-22-1,0-22 17,-64-21 108,-1 43-124,22-43 0,0 0-1,0 0 1,22 0-1,-22 0 17,21 0-17</inkml:trace>
        </inkml:traceGroup>
      </inkml:traceGroup>
    </inkml:traceGroup>
  </inkml:traceGroup>
</inkml:ink>
</file>

<file path=ppt/ink/ink116.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55.81395" units="1/cm"/>
          <inkml:channelProperty channel="Y" name="resolution" value="55.6701" units="1/cm"/>
          <inkml:channelProperty channel="T" name="resolution" value="1" units="1/dev"/>
        </inkml:channelProperties>
      </inkml:inkSource>
      <inkml:timestamp xml:id="ts0" timeString="2021-01-08T11:46:55.091"/>
    </inkml:context>
    <inkml:brush xml:id="br0">
      <inkml:brushProperty name="width" value="0.05833" units="cm"/>
      <inkml:brushProperty name="height" value="0.05833" units="cm"/>
      <inkml:brushProperty name="fitToCurve" value="1"/>
    </inkml:brush>
  </inkml:definitions>
  <inkml:traceGroup>
    <inkml:annotationXML>
      <emma:emma xmlns:emma="http://www.w3.org/2003/04/emma" version="1.0">
        <emma:interpretation id="{942913F4-3870-497E-9C8E-57EA324BE3FC}" emma:medium="tactile" emma:mode="ink">
          <msink:context xmlns:msink="http://schemas.microsoft.com/ink/2010/main" type="inkDrawing" rotatedBoundingBox="3904,6693 3939,9706 3893,9707 3859,6694" semanticType="callout" shapeName="Other">
            <msink:sourceLink direction="with" ref="{DCF09663-ABD2-4759-9B3B-89CAA55308A1}"/>
            <msink:sourceLink direction="with" ref="{0EDB94E3-222C-45C9-959E-436F9382D632}"/>
          </msink:context>
        </emma:interpretation>
      </emma:emma>
    </inkml:annotationXML>
    <inkml:trace contextRef="#ctx0" brushRef="#br0">36 0 0,'0'21'16,"0"22"15,0 0 32,0-21-48,0 21 1,0 0-1,0 0 1,0 22 0,0-44-1,0 22 1,0-21 0,0 21-1,0 0 1,0 0-1,0 21 1,0-20 0,0-23-1,0 22 1,0-21 0,0 21 15,0 0-16,0-22 17,0 22-17,0-21 1,0 21 0,0 0-1,0-22 1,0 23-1,0-23 1,0 22 0,0 0-1,0 0 1,0 0 0,0 0-1,22-43 1,-22 43-1,0 0 1,0-21 0,0 21-1,0 0 1,0-21 0,0 21-1,0-22 1,0 22-16,0 0 15,0-21 1,0 21 0,0-22 15,0 22-15,0 0-1,0-21 1,0 21-1,0-21 1,0 21 0,0 0-1,0-22 1,0 22 0,0 0-1,0 22 1,0-22-16,0 0 15,0 0 1,0 0 0,0-21-1,0 21 1,0-22 0,0 44-1,0-1 1,0-42-1,0 21 1,0 0 0,0-22-1,0 22 1,0-21 0,0 21-1,0 0 1,0-21-1,0 21 1,0-22 0,0 22-1,0 0 1,43-43 78</inkml:trace>
  </inkml:traceGroup>
</inkml:ink>
</file>

<file path=ppt/ink/ink117.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55.81395" units="1/cm"/>
          <inkml:channelProperty channel="Y" name="resolution" value="55.6701" units="1/cm"/>
          <inkml:channelProperty channel="T" name="resolution" value="1" units="1/dev"/>
        </inkml:channelProperties>
      </inkml:inkSource>
      <inkml:timestamp xml:id="ts0" timeString="2021-01-08T11:44:28.732"/>
    </inkml:context>
    <inkml:brush xml:id="br0">
      <inkml:brushProperty name="width" value="0.05833" units="cm"/>
      <inkml:brushProperty name="height" value="0.05833" units="cm"/>
      <inkml:brushProperty name="fitToCurve" value="1"/>
    </inkml:brush>
  </inkml:definitions>
  <inkml:traceGroup>
    <inkml:annotationXML>
      <emma:emma xmlns:emma="http://www.w3.org/2003/04/emma" version="1.0">
        <emma:interpretation id="{3DC23F2A-4D6D-4077-9DF6-DA23607FD31D}" emma:medium="tactile" emma:mode="ink">
          <msink:context xmlns:msink="http://schemas.microsoft.com/ink/2010/main" type="inkDrawing" rotatedBoundingBox="1688,6068 4601,5851 4613,6014 1700,6231" semanticType="strikethrough" shapeName="Other">
            <msink:sourceLink direction="with" ref="{D6E339B4-7BF3-4D77-B7D4-52A59E7C41C7}"/>
          </msink:context>
        </emma:interpretation>
      </emma:emma>
    </inkml:annotationXML>
    <inkml:trace contextRef="#ctx0" brushRef="#br0">818 1098 0,'-86'0'15,"42"0"-15,23 0 16,21-43-1,65 0 1,21 43 0,21-64-16,44 64 15,0-44-15,-1 44 0,-42 0 16,0 0-16,21 0 16,-22 0-16,66 0 15,-23 0-15,1 0 16,21 0-16,22 0 15,-65 0-15,22 0 16,-44 0-16,1 0 16,21-64-16,-43 64 15,-21 0-15,-22-43 16,0 43-16,0 0 16,-65 0 46,-42 0-46,42 0-1,22 21-15</inkml:trace>
  </inkml:traceGroup>
</inkml:ink>
</file>

<file path=ppt/ink/ink118.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55.81395" units="1/cm"/>
          <inkml:channelProperty channel="Y" name="resolution" value="55.6701" units="1/cm"/>
          <inkml:channelProperty channel="T" name="resolution" value="1" units="1/dev"/>
        </inkml:channelProperties>
      </inkml:inkSource>
      <inkml:timestamp xml:id="ts0" timeString="2021-01-08T11:47:52.134"/>
    </inkml:context>
    <inkml:brush xml:id="br0">
      <inkml:brushProperty name="width" value="0.05833" units="cm"/>
      <inkml:brushProperty name="height" value="0.05833" units="cm"/>
      <inkml:brushProperty name="fitToCurve" value="1"/>
    </inkml:brush>
  </inkml:definitions>
  <inkml:traceGroup>
    <inkml:annotationXML>
      <emma:emma xmlns:emma="http://www.w3.org/2003/04/emma" version="1.0">
        <emma:interpretation id="{C82A9DE4-F36D-48A5-833F-B860563B7268}" emma:medium="tactile" emma:mode="ink">
          <msink:context xmlns:msink="http://schemas.microsoft.com/ink/2010/main" type="inkDrawing" rotatedBoundingBox="2775,7619 5029,4831 5143,4923 2889,7711" semanticType="underline" shapeName="Other">
            <msink:sourceLink direction="with" ref="{D6E339B4-7BF3-4D77-B7D4-52A59E7C41C7}"/>
          </msink:context>
        </emma:interpretation>
      </emma:emma>
    </inkml:annotationXML>
    <inkml:trace contextRef="#ctx0" brushRef="#br0">2346 40 0,'0'-43'0,"-43"43"47,0 0-16,22 22 16,-22 42-47,-22 22 16,-21 44-16,-21-1 16,-1 0-16,43-22 15,-42 23-15,-1 20 0,22-21 16,-22 1-1,1-1-15,-1 0 0,0 22 16,1 21-16,-1-43 16,-21 0-16,0 0 15,21 0-15,44-43 16,-1-21-16,22 0 16,0-1-16,21-42 15,22 21-15,-64-43 16,64 43-16,0-65 78,43 22-62,-43-64-1,21 64-15,-21-43 0,44 0 16,-44 0-16,64 43 15,-64-43-15,-43 86 63,0 21-63,-22 1 16,-21-1-16,0-21 15</inkml:trace>
  </inkml:traceGroup>
</inkml:ink>
</file>

<file path=ppt/ink/ink119.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55.81395" units="1/cm"/>
          <inkml:channelProperty channel="Y" name="resolution" value="55.6701" units="1/cm"/>
          <inkml:channelProperty channel="T" name="resolution" value="1" units="1/dev"/>
        </inkml:channelProperties>
      </inkml:inkSource>
      <inkml:timestamp xml:id="ts0" timeString="2021-01-08T12:10:02.891"/>
    </inkml:context>
    <inkml:brush xml:id="br0">
      <inkml:brushProperty name="width" value="0.05833" units="cm"/>
      <inkml:brushProperty name="height" value="0.05833" units="cm"/>
      <inkml:brushProperty name="fitToCurve" value="1"/>
    </inkml:brush>
  </inkml:definitions>
  <inkml:traceGroup>
    <inkml:annotationXML>
      <emma:emma xmlns:emma="http://www.w3.org/2003/04/emma" version="1.0">
        <emma:interpretation id="{45619831-0018-436A-A074-EFF9982B07C9}" emma:medium="tactile" emma:mode="ink">
          <msink:context xmlns:msink="http://schemas.microsoft.com/ink/2010/main" type="writingRegion" rotatedBoundingBox="22989,11473 23462,11473 23462,12183 22989,12183"/>
        </emma:interpretation>
      </emma:emma>
    </inkml:annotationXML>
    <inkml:traceGroup>
      <inkml:annotationXML>
        <emma:emma xmlns:emma="http://www.w3.org/2003/04/emma" version="1.0">
          <emma:interpretation id="{E1634E78-808D-4639-AC36-EEDAA802E5DD}" emma:medium="tactile" emma:mode="ink">
            <msink:context xmlns:msink="http://schemas.microsoft.com/ink/2010/main" type="paragraph" rotatedBoundingBox="22989,11473 23462,11473 23462,12183 22989,12183" alignmentLevel="1"/>
          </emma:interpretation>
        </emma:emma>
      </inkml:annotationXML>
      <inkml:traceGroup>
        <inkml:annotationXML>
          <emma:emma xmlns:emma="http://www.w3.org/2003/04/emma" version="1.0">
            <emma:interpretation id="{BFB4A81F-A997-4B36-BF2E-7CE089C9B29D}" emma:medium="tactile" emma:mode="ink">
              <msink:context xmlns:msink="http://schemas.microsoft.com/ink/2010/main" type="line" rotatedBoundingBox="22989,11473 23462,11473 23462,12183 22989,12183"/>
            </emma:interpretation>
          </emma:emma>
        </inkml:annotationXML>
        <inkml:traceGroup>
          <inkml:annotationXML>
            <emma:emma xmlns:emma="http://www.w3.org/2003/04/emma" version="1.0">
              <emma:interpretation id="{FD7D97B2-FA26-4A23-A1D0-CE304B8AA726}" emma:medium="tactile" emma:mode="ink">
                <msink:context xmlns:msink="http://schemas.microsoft.com/ink/2010/main" type="inkWord" rotatedBoundingBox="22989,11473 23075,11473 23075,12032 22989,12032"/>
              </emma:interpretation>
              <emma:one-of disjunction-type="recognition" id="oneOf0">
                <emma:interpretation id="interp0" emma:lang="" emma:confidence="1">
                  <emma:literal/>
                </emma:interpretation>
              </emma:one-of>
            </emma:emma>
          </inkml:annotationXML>
          <inkml:trace contextRef="#ctx0" brushRef="#br0">65 107 0,'0'-43'15,"-21"43"1,21-43-1,-43 43 17,43-21-1,0 42 63,0 44-79,0-1 1,0-21 0,0 0-1,0 0 1,0-21-1,0 21 1,21 0 15,-21-21 16,43-22 16,-43 43-32,0-22 63,22-21-63,-22 43 0,0 0 32</inkml:trace>
        </inkml:traceGroup>
        <inkml:traceGroup>
          <inkml:annotationXML>
            <emma:emma xmlns:emma="http://www.w3.org/2003/04/emma" version="1.0">
              <emma:interpretation id="{9735DF16-AA09-499E-AD80-89A74E32246A}" emma:medium="tactile" emma:mode="ink">
                <msink:context xmlns:msink="http://schemas.microsoft.com/ink/2010/main" type="inkWord" rotatedBoundingBox="23032,11602 23462,11602 23462,12183 23032,12183"/>
              </emma:interpretation>
              <emma:one-of disjunction-type="recognition" id="oneOf1">
                <emma:interpretation id="interp1" emma:lang="" emma:confidence="0">
                  <emma:literal>+</emma:literal>
                </emma:interpretation>
                <emma:interpretation id="interp2" emma:lang="" emma:confidence="0">
                  <emma:literal>Y</emma:literal>
                </emma:interpretation>
                <emma:interpretation id="interp3" emma:lang="" emma:confidence="0">
                  <emma:literal>T</emma:literal>
                </emma:interpretation>
                <emma:interpretation id="interp4" emma:lang="" emma:confidence="0">
                  <emma:literal>y</emma:literal>
                </emma:interpretation>
                <emma:interpretation id="interp5" emma:lang="" emma:confidence="0">
                  <emma:literal>t</emma:literal>
                </emma:interpretation>
              </emma:one-of>
            </emma:emma>
          </inkml:annotationXML>
          <inkml:trace contextRef="#ctx0" brushRef="#br0" timeOffset="704.9108">44 323 0,'0'21'78,"0"1"-47,21-22-31,1 0 16,21 0-1,-22 0 1,22 0-1,0 0 1,-21 0 31,21 0 31,-22-22-47,23 22 79</inkml:trace>
          <inkml:trace contextRef="#ctx0" brushRef="#br0" timeOffset="1328.9082">323 129 0,'0'43'94,"0"-22"-79,0 22 1,0 22 0,0-43-1,0 21-15,0 0 16,0-22-16,22 22 15,-22 0-15,0-21 0,0 21 16,22-43-16,-22 43 16,0 0-1,0 0 1,43-43 46,-22 0-30,-21-22-17,43-21-15</inkml:trace>
        </inkml:traceGroup>
      </inkml:traceGroup>
    </inkml:traceGroup>
  </inkml:traceGroup>
</inkml:ink>
</file>

<file path=ppt/ink/ink12.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55.81395" units="1/cm"/>
          <inkml:channelProperty channel="Y" name="resolution" value="55.6701" units="1/cm"/>
          <inkml:channelProperty channel="T" name="resolution" value="1" units="1/dev"/>
        </inkml:channelProperties>
      </inkml:inkSource>
      <inkml:timestamp xml:id="ts0" timeString="2021-01-08T10:32:16.995"/>
    </inkml:context>
    <inkml:brush xml:id="br0">
      <inkml:brushProperty name="width" value="0.05833" units="cm"/>
      <inkml:brushProperty name="height" value="0.05833" units="cm"/>
      <inkml:brushProperty name="fitToCurve" value="1"/>
    </inkml:brush>
    <inkml:brush xml:id="br1">
      <inkml:brushProperty name="width" value="0.05833" units="cm"/>
      <inkml:brushProperty name="height" value="0.05833" units="cm"/>
      <inkml:brushProperty name="color" value="#3165BB"/>
      <inkml:brushProperty name="fitToCurve" value="1"/>
    </inkml:brush>
  </inkml:definitions>
  <inkml:traceGroup>
    <inkml:annotationXML>
      <emma:emma xmlns:emma="http://www.w3.org/2003/04/emma" version="1.0">
        <emma:interpretation id="{F0AB2B5B-E673-46BE-ACB4-D4A7595A5504}" emma:medium="tactile" emma:mode="ink">
          <msink:context xmlns:msink="http://schemas.microsoft.com/ink/2010/main" type="inkDrawing" rotatedBoundingBox="21918,11832 27733,5455 31759,9126 25945,15503" hotPoints="22596,12651 0,0 31999,8750" semanticType="enclosure" shapeName="RightTriangle">
            <msink:sourceLink direction="with" ref="{76371C80-D457-4DD3-A5A2-440829A4BD83}"/>
            <msink:sourceLink direction="with" ref="{70EA4659-CC36-476C-AB70-D030D47228CA}"/>
            <msink:sourceLink direction="with" ref="{CA685822-BD13-498D-8C78-B11B25611687}"/>
            <msink:sourceLink direction="with" ref="{0D13CEBB-6582-413D-AE59-9E958ABA150A}"/>
            <msink:sourceLink direction="with" ref="{E4434BF8-EC35-4FCD-8329-8FB1131CE9A1}"/>
          </msink:context>
        </emma:interpretation>
      </emma:emma>
    </inkml:annotationXML>
    <inkml:trace contextRef="#ctx0" brushRef="#br0">813 0 0,'0'25'266,"-24"-25"-250,24 24-16,0 26 15,-50-50-15,50 49 16,0 0-1,-49 1-15,49 24 16,-25-25 0,25-24-1,-49 24 17,49 0-17,0-24-15,-49-25 16,49 49-1,0-24 1,-25-25 0,25 49-16,0 1 15,-49-50 1,49 24 0,0 26-1,0-26 32,-25-24-31,25 50-16,0-1 31,-49-49-31,49 49 0,-50 0 16,50 1 15,-24-50-16,24 24-15,0 26 47,-50-1-31,50-24 15,-49-25-15,49 49-16,-49 0 15,49 1 17,-25-50-32,25 49 15,0-24 17,-49 24-17,49 0 1,-50-49-1,50 25 1,0 49 0,-24-74-1,24 49 1,0-24 31,0 24 31,-49-49-62</inkml:trace>
    <inkml:trace contextRef="#ctx0" brushRef="#br0" timeOffset="-21476.3951">3600-6116 0,'-25'0'63,"-24"74"62,49-24-110,-49-1-15,-1 50 16,50-50-1,-49-24-15,49 24 16,-25 0-16,25-24 16,-49 24-16,49 1 15,-49-1-15,49-24 16,0 24-16,-50-25 16,50 50-16,-49 0 15,49 0-15,-49 25 0,49-50 16,-50 25-1,50 0-15,-24 0 0,24-24 16,-74 24-16,74 24 16,-50-24-16,50-24 15,-49 24-15,49 0 16,-49 0-16,49-25 16,-50 25-16,50 0 15,-74 24-15,74-24 16,-74-24-16,74 24 15,-73 24-15,73 1 16,-74 0-16,74-1 16,-74-24-16,74-24 15,-74 24-15,74 0 16,-74 0-16,74 0 0,-25-1 16,25 1-16,-49 0 15,49-24-15,-50 24 16,50-25-16,-49 0 15,49 1-15,-49 24 16,49 0-16,-50 0 16,50-25-16,-49 0 15,49 1-15,-74-1 16,74-24-16,-74 24 16,74 0-16,-49-24 15,49 24-15,-50 25 16,50-49-16,-49 49 0,49 0 15,-74 24-15,74-24 16,-74 0-16,49-24 16,25 24-16,-74 0 15,74 0-15,-73-25 16,73 0-16,-74 1 16,74-1-16,-74-24 15,74 24-15,-50 0 16,50-24-16,-24 24 15,24 1-15,-50-1 16,50-24-16,-49 49 16,49-25-16,0-24 15,-49 24-15,49 0 0,-50-24 16,50 24 0,0-24-16,-24 24 0,24 0 15,0 25 1,-50-74-16,50 25 15,0-99 79</inkml:trace>
    <inkml:trace contextRef="#ctx0" brushRef="#br0" timeOffset="-14976.1453">7644-2491 0,'-49'25'110,"0"-25"-79,49 49-15,-25-49-1,25 25-15,-49-25 16,-25 49-16,49 1 31,-123 24-15,99-74-1,-1 49 1,1-49 0,49 25-16,-25-25 15,-24 49 16,0-49-15,49 49-16,-25-49 16,-49 50-1,25-50-15,49 24 16,-25-24 0,-24 0-16,49 50 15,-25-50 1,-24 49-1,-1-49 1,50 25-16,-49-25 16,49 49-16,-74-49 15,0 49 1,25-49 0,49 25-16,-25-25 15,-49 49-15,0-49 31,25 50-31,-25-50 16,0 49 0,0-49-1,25 49 1,-25-49 0,74 25-1,-74-25-15,0 49 16,49-49-1,-24 0-15,-1 49 16,26-49-16,-26 50 16,26-50-16,-26 24 15,1-24-15,0 50 16,24-50-16,25 49 0,-74-49 16,-24 74-1,48-74-15,26 49 16,-26-49-16,50 25 15,-98-25-15,48 49 16,26-49-16,-26 50 16,1-50-16,24 49 15,-24-49-15,0 25 16,24-25-16,-49 49 16,0-49-16,0 49 15,25-49-15,-25 50 16,24-50-16,26 49 0,-26-49 15,1 49-15,24-49 16,-24 25-16,0-25 16,24 0-16,-24 49 15,0-49-15,-25 50 16,49-50 0,-24 49-16,-1-49 15,26 49-15,-26-49 16,1 25-16,24-25 15,-24 49-15,0-49 16,-1 74-16,26-74 16,-26 74-16,1-74 15,24 49-15,-24-49 0,0 25 16,24-25 0,-24 49-16,-25-49 0,24 74 15,26-74-15,-26 74 16,1-74-16,0 74 15,24-49-15,-24 24 16,-25-49-16,25 74 16,24-24-16,-24-50 15,-1 49-15,1-49 16,24 74-16,-49-74 16,0 74-16,0-74 15,0 74-15,25-74 0,-25 74 16,0-74-1,0 74-15,25-74 0,-1 74 16,1-74-16,0 25 16,-1-25-1,50 49-15,-49-49 16,24 0 0,25 49-1,-49-49-15,-25 49 16,0 1-1,25-1 1,-25 0 0,0 1-1,25-1 1,-1-24 0,50 24 15,-24-49-31,24 49 47,-50-49-32,50 25 1,-24-25 0,-26 0-1,50 49 1</inkml:trace>
    <inkml:trace contextRef="#ctx0" brushRef="#br1" timeOffset="-76379.1864">4019-6288 0,'-49'0'47,"49"-25"0,0 50 187,24-25-234,-24 24 16,50-24 15,-50 50-31,0-26 31,0 26 1,24-50-32,-24 49 15,0-24 16,0 24 1,0-24-1,50-25-15,-50 49-16,0 0 31,24-49-31,-24 25 15,0 24 1,0-24 15,50-25-15,-50 49 0,49-49 15,-49 50-31,0-26 47,25-24-47,-25 50 31,49-50-31,-49 24 16,25-24-16,-25 50 15,49-50 1,-49 49-1,49-49 1,-49 25 0,25 24-1,24-49 1,-49 49-16,74-49 16,-74 25-16,50-25 15,-50 49-15,49-49 0,-49 25 16,49 24-1,-49 0 1,25 1 0,-25-26-1,49-24-15,-49 50 16,50-50-16,-50 24 16,24-24-16,-24 50 15,50-50-15,-50 49 16,24-49-1,-24 25 1,50 24-16,-50 0 31,49-49-31,-49 25 0,25-25 16,-25 49-16,49-49 16,0 74-1,0-49 1,-49 24-1,25 1 1,-25-26 0,49-24-1,-49 50-15,74-50 16,-74 49-16,74-49 16,-74 25-16,74-25 15,0 49 1,-49-49-16,-25 49 15,49-24 1,1 24 0,24 1-1,-25-1 1,-24-49-16,-25 24 16,74-24-16,0 50 15,-50-50 1,-24 49-1,50-49 1,-50 25-16,49-25 16,-49 49-1,25-49-15,-25 49 16</inkml:trace>
    <inkml:trace contextRef="#ctx0" brushRef="#br1" timeOffset="-73643.7229">6214-3699 0,'49'0'15,"-49"25"1,50-25-16,-50 49 15,0 0 1,24-49-16,-24 25 16,50-25-1,-1 49 1,-25-49 0,-24 50-16,50-50 0,-50 24 15,24 26 1,-24-1-1,50-49-15,-50 25 16,49-25-16,-49 49 16,25-49-16,-25 25 15,49-25-15,-49 49 16,25-49-16,-25 49 16,49-24-1,-49 24 1,49-49-1,-49 25-15,25-25 16,-25 49-16,49-49 16,-49 50-1,50-50 1,-50 24 0,24-24 15,-24 49 0,50-49-31,-50 25 31,24-25-15,26 49 0,-50 1 46,49-50-46,-49 24 15,25-24 94,24 0-31</inkml:trace>
  </inkml:traceGroup>
</inkml:ink>
</file>

<file path=ppt/ink/ink120.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55.81395" units="1/cm"/>
          <inkml:channelProperty channel="Y" name="resolution" value="55.6701" units="1/cm"/>
          <inkml:channelProperty channel="T" name="resolution" value="1" units="1/dev"/>
        </inkml:channelProperties>
      </inkml:inkSource>
      <inkml:timestamp xml:id="ts0" timeString="2021-01-08T12:11:59.658"/>
    </inkml:context>
    <inkml:brush xml:id="br0">
      <inkml:brushProperty name="width" value="0.05833" units="cm"/>
      <inkml:brushProperty name="height" value="0.05833" units="cm"/>
      <inkml:brushProperty name="fitToCurve" value="1"/>
    </inkml:brush>
  </inkml:definitions>
  <inkml:traceGroup>
    <inkml:annotationXML>
      <emma:emma xmlns:emma="http://www.w3.org/2003/04/emma" version="1.0">
        <emma:interpretation id="{1600FE40-B178-4705-9EE4-8C8C6FAFCCD3}" emma:medium="tactile" emma:mode="ink">
          <msink:context xmlns:msink="http://schemas.microsoft.com/ink/2010/main" type="writingRegion" rotatedBoundingBox="20375,2516 25935,2758 25852,4653 20292,4411"/>
        </emma:interpretation>
      </emma:emma>
    </inkml:annotationXML>
    <inkml:traceGroup>
      <inkml:annotationXML>
        <emma:emma xmlns:emma="http://www.w3.org/2003/04/emma" version="1.0">
          <emma:interpretation id="{B224D6C0-328B-493A-ABB8-64472EAC2C59}" emma:medium="tactile" emma:mode="ink">
            <msink:context xmlns:msink="http://schemas.microsoft.com/ink/2010/main" type="paragraph" rotatedBoundingBox="23993,2792 25414,2727 25428,3020 24007,3085" alignmentLevel="2"/>
          </emma:interpretation>
        </emma:emma>
      </inkml:annotationXML>
      <inkml:traceGroup>
        <inkml:annotationXML>
          <emma:emma xmlns:emma="http://www.w3.org/2003/04/emma" version="1.0">
            <emma:interpretation id="{BBDB38B9-56EB-4C2A-9B1C-09262338C52A}" emma:medium="tactile" emma:mode="ink">
              <msink:context xmlns:msink="http://schemas.microsoft.com/ink/2010/main" type="inkBullet" rotatedBoundingBox="23999,2927 24128,2921 24130,2969 24002,2975"/>
            </emma:interpretation>
            <emma:one-of disjunction-type="recognition" id="oneOf0">
              <emma:interpretation id="interp0" emma:lang="" emma:confidence="0">
                <emma:literal>-</emma:literal>
              </emma:interpretation>
            </emma:one-of>
          </emma:emma>
        </inkml:annotationXML>
        <inkml:trace contextRef="#ctx0" brushRef="#br0">3322-65 0,'65'0'78,"-22"0"-63,-22 0 17,-21 43-1</inkml:trace>
      </inkml:traceGroup>
      <inkml:traceGroup>
        <inkml:annotationXML>
          <emma:emma xmlns:emma="http://www.w3.org/2003/04/emma" version="1.0">
            <emma:interpretation id="{790F3F56-2E84-4095-8326-5D7C70A58BC3}" emma:medium="tactile" emma:mode="ink">
              <msink:context xmlns:msink="http://schemas.microsoft.com/ink/2010/main" type="line" rotatedBoundingBox="24158,2785 25414,2727 25428,3020 24172,3077"/>
            </emma:interpretation>
          </emma:emma>
        </inkml:annotationXML>
        <inkml:traceGroup>
          <inkml:annotationXML>
            <emma:emma xmlns:emma="http://www.w3.org/2003/04/emma" version="1.0">
              <emma:interpretation id="{2AC7569D-AB8B-453F-A8DA-7F5D7F72E61B}" emma:medium="tactile" emma:mode="ink">
                <msink:context xmlns:msink="http://schemas.microsoft.com/ink/2010/main" type="inkWord" rotatedBoundingBox="24160,2821 24301,2815 24313,3071 24172,3078"/>
              </emma:interpretation>
              <emma:one-of disjunction-type="recognition" id="oneOf1">
                <emma:interpretation id="interp1" emma:lang="" emma:confidence="1">
                  <emma:literal/>
                </emma:interpretation>
              </emma:one-of>
            </emma:emma>
          </inkml:annotationXML>
          <inkml:trace contextRef="#ctx0" brushRef="#br0" timeOffset="330.6136">3494-130 0,'44'-43'31,"-23"43"-15,22 0 0,-21 0-1,-22 22 1,0 43-1,0-22-15,-22 0 16,-42 0 15,20 0-31</inkml:trace>
        </inkml:traceGroup>
        <inkml:traceGroup>
          <inkml:annotationXML>
            <emma:emma xmlns:emma="http://www.w3.org/2003/04/emma" version="1.0">
              <emma:interpretation id="{731709F6-F7B7-4752-962C-DBA1BC412E0E}" emma:medium="tactile" emma:mode="ink">
                <msink:context xmlns:msink="http://schemas.microsoft.com/ink/2010/main" type="inkWord" rotatedBoundingBox="24939,2749 25414,2727 25425,2969 24950,2991"/>
              </emma:interpretation>
              <emma:one-of disjunction-type="recognition" id="oneOf2">
                <emma:interpretation id="interp2" emma:lang="" emma:confidence="0">
                  <emma:literal>-</emma:literal>
                </emma:interpretation>
                <emma:interpretation id="interp3" emma:lang="" emma:confidence="0">
                  <emma:literal>E</emma:literal>
                </emma:interpretation>
                <emma:interpretation id="interp4" emma:lang="" emma:confidence="0">
                  <emma:literal>T</emma:literal>
                </emma:interpretation>
                <emma:interpretation id="interp5" emma:lang="" emma:confidence="0">
                  <emma:literal>[</emma:literal>
                </emma:interpretation>
                <emma:interpretation id="interp6" emma:lang="" emma:confidence="0">
                  <emma:literal>#</emma:literal>
                </emma:interpretation>
              </emma:one-of>
            </emma:emma>
          </inkml:annotationXML>
          <inkml:trace contextRef="#ctx0" brushRef="#br0" timeOffset="901.9873">4269-86 0,'22'0'31,"43"0"-15,-1 0 0,-21 0-1,0 0 1,0 0 15,-21 0 0,-22-22-31</inkml:trace>
          <inkml:trace contextRef="#ctx0" brushRef="#br0" timeOffset="1239.3789">4614-259 0,'21'0'15,"22"0"1,-43 22-1,43-22-15,-43 64 16,22-21 0,-22 1-1,0-1 1,0-22 15,-22-21-31,-21 0 0</inkml:trace>
        </inkml:traceGroup>
      </inkml:traceGroup>
    </inkml:traceGroup>
    <inkml:traceGroup>
      <inkml:annotationXML>
        <emma:emma xmlns:emma="http://www.w3.org/2003/04/emma" version="1.0">
          <emma:interpretation id="{14189171-6138-44D8-AAF4-2B77FE25DBC6}" emma:medium="tactile" emma:mode="ink">
            <msink:context xmlns:msink="http://schemas.microsoft.com/ink/2010/main" type="paragraph" rotatedBoundingBox="20373,2567 25932,2810 25852,4653 20292,4411" alignmentLevel="1"/>
          </emma:interpretation>
        </emma:emma>
      </inkml:annotationXML>
      <inkml:traceGroup>
        <inkml:annotationXML>
          <emma:emma xmlns:emma="http://www.w3.org/2003/04/emma" version="1.0">
            <emma:interpretation id="{91B263F7-D20D-4346-A0B9-C569AC819FA2}" emma:medium="tactile" emma:mode="ink">
              <msink:context xmlns:msink="http://schemas.microsoft.com/ink/2010/main" type="line" rotatedBoundingBox="20373,2567 25932,2810 25852,4653 20292,4411"/>
            </emma:interpretation>
          </emma:emma>
        </inkml:annotationXML>
        <inkml:traceGroup>
          <inkml:annotationXML>
            <emma:emma xmlns:emma="http://www.w3.org/2003/04/emma" version="1.0">
              <emma:interpretation id="{598B4128-6464-490D-9DF6-8F9E7EBDE8E4}" emma:medium="tactile" emma:mode="ink">
                <msink:context xmlns:msink="http://schemas.microsoft.com/ink/2010/main" type="inkWord" rotatedBoundingBox="20346,3186 20934,3212 20907,3850 20318,3824"/>
              </emma:interpretation>
              <emma:one-of disjunction-type="recognition" id="oneOf3">
                <emma:interpretation id="interp7" emma:lang="" emma:confidence="1">
                  <emma:literal/>
                </emma:interpretation>
              </emma:one-of>
            </emma:emma>
          </inkml:annotationXML>
          <inkml:trace contextRef="#ctx0" brushRef="#br0" timeOffset="-7766.1599">-122 236 0,'-21'0'15,"-22"0"32,86 0 16,43-21-48,-43 21 1,21 0 0,-42 0-16,43 0 15,-65 21 1,0 44-1,-22-22 1,22 0 15,43-43 1,0 0-17,0 0 1,-43 43-1,0-21 1,0 42-16,-43-21 16,22-21-16,-22 21 15,-1 0-15,-20 0 0,-1-43 16,44 65-16,-22-65 16,0 64-16,21-64 15,-21 0 48,-21-21-48,-1 21 1,43 0 0</inkml:trace>
        </inkml:traceGroup>
        <inkml:traceGroup>
          <inkml:annotationXML>
            <emma:emma xmlns:emma="http://www.w3.org/2003/04/emma" version="1.0">
              <emma:interpretation id="{55DA0C59-29EF-45E5-9581-EF2E98A6195C}" emma:medium="tactile" emma:mode="ink">
                <msink:context xmlns:msink="http://schemas.microsoft.com/ink/2010/main" type="inkWord" rotatedBoundingBox="20580,2848 20879,2862 20876,2919 20578,2906"/>
              </emma:interpretation>
              <emma:one-of disjunction-type="recognition" id="oneOf4">
                <emma:interpretation id="interp8" emma:lang="" emma:confidence="0">
                  <emma:literal>-</emma:literal>
                </emma:interpretation>
                <emma:interpretation id="interp9" emma:lang="" emma:confidence="0">
                  <emma:literal>=</emma:literal>
                </emma:interpretation>
                <emma:interpretation id="interp10" emma:lang="" emma:confidence="0">
                  <emma:literal>T</emma:literal>
                </emma:interpretation>
                <emma:interpretation id="interp11" emma:lang="" emma:confidence="0">
                  <emma:literal>#</emma:literal>
                </emma:interpretation>
                <emma:interpretation id="interp12" emma:lang="" emma:confidence="0">
                  <emma:literal>5</emma:literal>
                </emma:interpretation>
              </emma:one-of>
            </emma:emma>
          </inkml:annotationXML>
          <inkml:trace contextRef="#ctx0" brushRef="#br0" timeOffset="2251.324">-100-86 0,'43'-22'46,"0"22"-30,-22 0-16,22-22 0,0 22 16,1 0-1,-1 0 1,-22 0 15</inkml:trace>
        </inkml:traceGroup>
        <inkml:traceGroup>
          <inkml:annotationXML>
            <emma:emma xmlns:emma="http://www.w3.org/2003/04/emma" version="1.0">
              <emma:interpretation id="{DF35B134-1945-41A3-A912-C7DFDC283562}" emma:medium="tactile" emma:mode="ink">
                <msink:context xmlns:msink="http://schemas.microsoft.com/ink/2010/main" type="inkWord" rotatedBoundingBox="20715,2983 20903,2992 20870,3753 20682,3744"/>
              </emma:interpretation>
              <emma:one-of disjunction-type="recognition" id="oneOf5">
                <emma:interpretation id="interp13" emma:lang="" emma:confidence="1">
                  <emma:literal/>
                </emma:interpretation>
              </emma:one-of>
            </emma:emma>
          </inkml:annotationXML>
          <inkml:trace contextRef="#ctx0" brushRef="#br0" timeOffset="-8636.0653">223 64 0,'0'-43'0,"0"22"32,-43 21 77,43 43-62,-43 21-31,43-21-16,0 43 15,-44 1-15,44 20 16,-43 22-16,43-64 15,-43-1-15,43-21 16,0-21 0,22-22 46,-22-22-62</inkml:trace>
        </inkml:traceGroup>
        <inkml:traceGroup>
          <inkml:annotationXML>
            <emma:emma xmlns:emma="http://www.w3.org/2003/04/emma" version="1.0">
              <emma:interpretation id="{E51CE8DA-8264-49CA-8CAD-173B57324BB5}" emma:medium="tactile" emma:mode="ink">
                <msink:context xmlns:msink="http://schemas.microsoft.com/ink/2010/main" type="inkWord" rotatedBoundingBox="20968,2593 21274,2607 21262,2886 20956,2873"/>
              </emma:interpretation>
              <emma:one-of disjunction-type="recognition" id="oneOf6">
                <emma:interpretation id="interp14" emma:lang="" emma:confidence="0">
                  <emma:literal>7</emma:literal>
                </emma:interpretation>
                <emma:interpretation id="interp15" emma:lang="" emma:confidence="0">
                  <emma:literal>s</emma:literal>
                </emma:interpretation>
                <emma:interpretation id="interp16" emma:lang="" emma:confidence="0">
                  <emma:literal>1</emma:literal>
                </emma:interpretation>
                <emma:interpretation id="interp17" emma:lang="" emma:confidence="0">
                  <emma:literal>T</emma:literal>
                </emma:interpretation>
                <emma:interpretation id="interp18" emma:lang="" emma:confidence="0">
                  <emma:literal>r</emma:literal>
                </emma:interpretation>
              </emma:one-of>
            </emma:emma>
          </inkml:annotationXML>
          <inkml:trace contextRef="#ctx0" brushRef="#br0" timeOffset="2566.2135">287-323 0,'43'-22'32,"43"22"-17,-43-43 1,0 43-16,-21 0 16,43 22-1,-65 42 1,0-42-16,0 42 15,-22-64-15,22 43 16,-43-43-16,43 65 16</inkml:trace>
        </inkml:traceGroup>
        <inkml:traceGroup>
          <inkml:annotationXML>
            <emma:emma xmlns:emma="http://www.w3.org/2003/04/emma" version="1.0">
              <emma:interpretation id="{E0EACE04-3881-450B-B40D-1D024EE66306}" emma:medium="tactile" emma:mode="ink">
                <msink:context xmlns:msink="http://schemas.microsoft.com/ink/2010/main" type="inkWord" rotatedBoundingBox="21360,3194 22804,3257 22763,4196 21319,4133"/>
              </emma:interpretation>
              <emma:one-of disjunction-type="recognition" id="oneOf7">
                <emma:interpretation id="interp19" emma:lang="" emma:confidence="1">
                  <emma:literal/>
                </emma:interpretation>
              </emma:one-of>
            </emma:emma>
          </inkml:annotationXML>
          <inkml:trace contextRef="#ctx0" brushRef="#br0" timeOffset="-7265.5297">696 366 0,'-21'0'16,"21"21"-1,43-21 32,21-21-16,1 21-31,-65 86 32,0-22-17,-22-64-15</inkml:trace>
          <inkml:trace contextRef="#ctx0" brushRef="#br0" timeOffset="-7093.4316">696 602 0,'22'0'47,"21"0"-32,0 0-15,21 0 16,-42 0-16</inkml:trace>
          <inkml:trace contextRef="#ctx0" brushRef="#br0" timeOffset="-6020.5177">1105 1162 0,'0'-22'15,"0"-21"1,22 0-16,-22 0 16,64-21-16,-64 21 15,65-22-15,-65 1 16,64-1-16,-64 0 16,43 22-16,-43-43 15,44 22-15,-44-22 16,0 43-16,43-1 15,-43 1 1,0 65 31,0-1-31,0 44-1,0-22 1,0-21-16,-22 21 15,22 21 1,0-42 15,43-22 16,0 0-16,-43-65-15,43 22 0,-43 65 46,0-1-62,0 22 16,0 0-16,0-21 15,22-22 32,21-65-47,0 22 16,0 22-16,0-44 16</inkml:trace>
          <inkml:trace contextRef="#ctx0" brushRef="#br0" timeOffset="-5531.275">1945 602 0,'43'-21'47,"21"-22"-31,1-22-1,-65 22 1,-22 43 15,1 0-15,-44 22-16,22-22 15,0 64-15,43-42 32,22-22-32</inkml:trace>
        </inkml:traceGroup>
        <inkml:traceGroup>
          <inkml:annotationXML>
            <emma:emma xmlns:emma="http://www.w3.org/2003/04/emma" version="1.0">
              <emma:interpretation id="{81781FDE-24F6-44A6-90AA-50689A07D779}" emma:medium="tactile" emma:mode="ink">
                <msink:context xmlns:msink="http://schemas.microsoft.com/ink/2010/main" type="inkWord" rotatedBoundingBox="23221,2717 24418,2769 24361,4076 23164,4024"/>
              </emma:interpretation>
              <emma:one-of disjunction-type="recognition" id="oneOf8">
                <emma:interpretation id="interp20" emma:lang="" emma:confidence="1">
                  <emma:literal/>
                </emma:interpretation>
              </emma:one-of>
            </emma:emma>
          </inkml:annotationXML>
          <inkml:trace contextRef="#ctx0" brushRef="#br0" timeOffset="-4945.6098">2892-259 0,'-22'0'47,"22"108"-31,-107 0-16,64-22 15,-22 43-15,0 22 16,22-1-16,0 1 15,43-22-15,0-21 16,0-22-16,0-43 16,0 0-16,43-43 15</inkml:trace>
          <inkml:trace contextRef="#ctx0" brushRef="#br0" timeOffset="-4182.8235">3193 86 0,'0'21'63,"-43"44"-63,43-22 15,-43 21-15,43 1 16,-65 43-16,22-22 15,43-22-15,-64 1 16,64-22-16,0-22 16</inkml:trace>
          <inkml:trace contextRef="#ctx0" brushRef="#br0" timeOffset="-3964.9205">2956 581 0,'22'0'32,"42"-43"-17,-42 43-15,21-65 16,22 65-1</inkml:trace>
          <inkml:trace contextRef="#ctx0" brushRef="#br0" timeOffset="-3721.592">3236 409 0,'0'43'15,"0"-22"1,0 22 0,-43 0-1,43 22 1,-43-44-16,43 22 15,-43 0-15,43-21 16</inkml:trace>
          <inkml:trace contextRef="#ctx0" brushRef="#br0" timeOffset="-3026.4163">3430 538 0,'0'-22'16,"43"22"0,22-43-1,-22 43 1,43 0 0,-43 0-16</inkml:trace>
          <inkml:trace contextRef="#ctx0" brushRef="#br0" timeOffset="-3260.8068">3667 387 0,'-22'43'31,"22"0"-31,-43-21 16,43 21-16,-43 0 0,43-22 16,0 22-1,-43 0-15</inkml:trace>
        </inkml:traceGroup>
        <inkml:traceGroup>
          <inkml:annotationXML>
            <emma:emma xmlns:emma="http://www.w3.org/2003/04/emma" version="1.0">
              <emma:interpretation id="{BC8E3BBA-07B7-4582-AD8B-3CA583CF77AB}" emma:medium="tactile" emma:mode="ink">
                <msink:context xmlns:msink="http://schemas.microsoft.com/ink/2010/main" type="inkWord" rotatedBoundingBox="24799,2883 25927,2932 25852,4653 24724,4604"/>
              </emma:interpretation>
              <emma:one-of disjunction-type="recognition" id="oneOf9">
                <emma:interpretation id="interp21" emma:lang="" emma:confidence="1">
                  <emma:literal/>
                </emma:interpretation>
              </emma:one-of>
            </emma:emma>
          </inkml:annotationXML>
          <inkml:trace contextRef="#ctx0" brushRef="#br0" timeOffset="-1821.1099">4442 323 0,'0'43'63,"0"-22"-48,21-21 1,22 0-1,0 0-15,-21-21 16,21 21-16,0-65 16,0 65-1,-43-43-15,0 108 32,-43-1-17,43-21-15,-65 22 0,65-1 16,-43-21-16,43-21 15,0 21 1,22-43 0</inkml:trace>
          <inkml:trace contextRef="#ctx0" brushRef="#br0" timeOffset="-1249.9819">5130-65 0,'0'43'62,"0"22"-62,43 21 16,-43 0-16,0-22 16,44 23-16,-44-1 15,0 0-15,0 0 16,0-22-16,-44 87 16,-42 43-16,-21-22 15,-1-21-15,-43 21 16,22-64-16</inkml:trace>
          <inkml:trace contextRef="#ctx0" brushRef="#br0" timeOffset="-2473.1373">4377 215 0,'0'21'31,"-21"-21"-31,21 87 16,-44-44-16,44 0 15,-64 64-15,21-21 0,-22 22 16,65-22-16,-64 43 15,64-86-15</inkml:trace>
        </inkml:traceGroup>
      </inkml:traceGroup>
    </inkml:traceGroup>
  </inkml:traceGroup>
</inkml:ink>
</file>

<file path=ppt/ink/ink121.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55.81395" units="1/cm"/>
          <inkml:channelProperty channel="Y" name="resolution" value="55.6701" units="1/cm"/>
          <inkml:channelProperty channel="T" name="resolution" value="1" units="1/dev"/>
        </inkml:channelProperties>
      </inkml:inkSource>
      <inkml:timestamp xml:id="ts0" timeString="2021-01-08T12:13:45.387"/>
    </inkml:context>
    <inkml:brush xml:id="br0">
      <inkml:brushProperty name="width" value="0.05833" units="cm"/>
      <inkml:brushProperty name="height" value="0.05833" units="cm"/>
      <inkml:brushProperty name="fitToCurve" value="1"/>
    </inkml:brush>
  </inkml:definitions>
  <inkml:traceGroup>
    <inkml:annotationXML>
      <emma:emma xmlns:emma="http://www.w3.org/2003/04/emma" version="1.0">
        <emma:interpretation id="{E1A8FBA0-A2B5-4BAF-A5A5-4ADCD569321A}" emma:medium="tactile" emma:mode="ink">
          <msink:context xmlns:msink="http://schemas.microsoft.com/ink/2010/main" type="writingRegion" rotatedBoundingBox="13483,4860 16108,8510 15556,8908 12930,5258"/>
        </emma:interpretation>
      </emma:emma>
    </inkml:annotationXML>
    <inkml:traceGroup>
      <inkml:annotationXML>
        <emma:emma xmlns:emma="http://www.w3.org/2003/04/emma" version="1.0">
          <emma:interpretation id="{20D6488F-BCF1-4A87-8FEF-DB836C1CCB2E}" emma:medium="tactile" emma:mode="ink">
            <msink:context xmlns:msink="http://schemas.microsoft.com/ink/2010/main" type="paragraph" rotatedBoundingBox="13483,4860 16108,8510 15556,8908 12930,5258" alignmentLevel="1"/>
          </emma:interpretation>
        </emma:emma>
      </inkml:annotationXML>
      <inkml:traceGroup>
        <inkml:annotationXML>
          <emma:emma xmlns:emma="http://www.w3.org/2003/04/emma" version="1.0">
            <emma:interpretation id="{89AC7055-351C-4A4F-9FBA-1F98F369CBC0}" emma:medium="tactile" emma:mode="ink">
              <msink:context xmlns:msink="http://schemas.microsoft.com/ink/2010/main" type="line" rotatedBoundingBox="13483,4860 16108,8510 15556,8908 12930,5258"/>
            </emma:interpretation>
          </emma:emma>
        </inkml:annotationXML>
        <inkml:traceGroup>
          <inkml:annotationXML>
            <emma:emma xmlns:emma="http://www.w3.org/2003/04/emma" version="1.0">
              <emma:interpretation id="{99C5AADC-A5D1-4BC8-BE37-15AE501B413A}" emma:medium="tactile" emma:mode="ink">
                <msink:context xmlns:msink="http://schemas.microsoft.com/ink/2010/main" type="inkWord" rotatedBoundingBox="13483,4860 13826,5337 13273,5735 12930,5258"/>
              </emma:interpretation>
              <emma:one-of disjunction-type="recognition" id="oneOf0">
                <emma:interpretation id="interp0" emma:lang="" emma:confidence="1">
                  <emma:literal/>
                </emma:interpretation>
              </emma:one-of>
            </emma:emma>
          </inkml:annotationXML>
          <inkml:trace contextRef="#ctx0" brushRef="#br0">156-22 0,'0'43'172,"0"-21"-141,0 21-15,21 21 0,-21-42-1,0 21 17,22-43-32,21 0 140,0-22-109,-22 22-15,-21-64 0,43 21-1,-43 21 1,43 22-16,-21 0 219,-22-43-219,43 43 125,-43 43-78,0 22-47,-21-44 15,21 22-15,-44 0 16,44-21-16,0 21 15,-43 0-15,43-22 16,0 44 0,-21-65-16,21 43 15,0-21 1,0 21 0</inkml:trace>
          <inkml:trace contextRef="#ctx0" brushRef="#br0" timeOffset="-2086.2496">70 43 0,'0'-43'63,"0"64"140,0 1-188,0 21 1,0-22 0,0 22-1,0 0 1,0-21 0,-22 21 15,22-22-16,0 22 1,0 22 0,-43-22-1,43-21 17,0 21-17,0-22 16,0 22 1</inkml:trace>
        </inkml:traceGroup>
        <inkml:traceGroup>
          <inkml:annotationXML>
            <emma:emma xmlns:emma="http://www.w3.org/2003/04/emma" version="1.0">
              <emma:interpretation id="{0EEFC99A-56AB-4310-87A9-B0747D57E660}" emma:medium="tactile" emma:mode="ink">
                <msink:context xmlns:msink="http://schemas.microsoft.com/ink/2010/main" type="inkWord" rotatedBoundingBox="14697,7348 14868,7586 14820,7620 14649,7383"/>
              </emma:interpretation>
              <emma:one-of disjunction-type="recognition" id="oneOf1">
                <emma:interpretation id="interp1" emma:lang="" emma:confidence="1">
                  <emma:literal/>
                </emma:interpretation>
              </emma:one-of>
            </emma:emma>
          </inkml:annotationXML>
          <inkml:trace contextRef="#ctx0" brushRef="#br0" timeOffset="406124.1112">1512 2324 0,'0'65'219,"43"-65"-219,-43 43 16,21-43-16,-21 21 15,43-21-15,-43 43 16,43-43-1,-43 43-15,22-43 32,-22 22-17,-22-44 126,22 1-110,-21 21-31,21-43 16,-43 43-1,43-22 17,21 22 124,-21 43-140,22-43-16,-22 43 15</inkml:trace>
        </inkml:traceGroup>
        <inkml:traceGroup>
          <inkml:annotationXML>
            <emma:emma xmlns:emma="http://www.w3.org/2003/04/emma" version="1.0">
              <emma:interpretation id="{4CCDEEED-73F4-47C9-BCD4-3D8C3E355B16}" emma:medium="tactile" emma:mode="ink">
                <msink:context xmlns:msink="http://schemas.microsoft.com/ink/2010/main" type="inkWord" rotatedBoundingBox="15428,7797 15998,8590 15651,8839 15081,8046"/>
              </emma:interpretation>
              <emma:one-of disjunction-type="recognition" id="oneOf2">
                <emma:interpretation id="interp2" emma:lang="" emma:confidence="1">
                  <emma:literal/>
                </emma:interpretation>
              </emma:one-of>
            </emma:emma>
          </inkml:annotationXML>
          <inkml:trace contextRef="#ctx0" brushRef="#br0" timeOffset="409139.3065">2158 2970 0,'21'0'125,"-21"21"-125,0 1 15,43-22 1,-43 43-16,0-22 16,22-21-1,-22 43-15,43-43 16,-22 0 15,-21-21 0,43 21-15,-43-22 0,0-21 30,43 43-46,-21-43 47,-22 65 110,0 64-142,0-65-15,0 23 16,0-1-16,0-22 0,0 22 15,0 0 1,0 0 0,0 0-1</inkml:trace>
          <inkml:trace contextRef="#ctx0" brushRef="#br0" timeOffset="407901.9318">2179 2819 0,'0'22'16,"0"-1"15,0 22 1,0 0-17,0 0 1,0 22-1,0-44-15,0 22 16,0 1-16,0-23 16,0 44-1,0-1 1,0-42 0,0 21-1</inkml:trace>
          <inkml:trace contextRef="#ctx0" brushRef="#br0" timeOffset="410032.7266">2674 3379 0,'0'43'46,"0"-22"-30,0 44 0,0 0-16,0-44 31,0 22-15,0-64 155,0-1-155,43-21 0,-43 0-1,22 43 1,-22-22 15,43 22-15,-43 43 31,21-43-32,-21 44-15,0-66 78</inkml:trace>
        </inkml:traceGroup>
      </inkml:traceGroup>
    </inkml:traceGroup>
  </inkml:traceGroup>
</inkml:ink>
</file>

<file path=ppt/ink/ink122.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55.81395" units="1/cm"/>
          <inkml:channelProperty channel="Y" name="resolution" value="55.6701" units="1/cm"/>
          <inkml:channelProperty channel="T" name="resolution" value="1" units="1/dev"/>
        </inkml:channelProperties>
      </inkml:inkSource>
      <inkml:timestamp xml:id="ts0" timeString="2021-01-08T12:20:39.732"/>
    </inkml:context>
    <inkml:brush xml:id="br0">
      <inkml:brushProperty name="width" value="0.05833" units="cm"/>
      <inkml:brushProperty name="height" value="0.05833" units="cm"/>
      <inkml:brushProperty name="fitToCurve" value="1"/>
    </inkml:brush>
  </inkml:definitions>
  <inkml:traceGroup>
    <inkml:annotationXML>
      <emma:emma xmlns:emma="http://www.w3.org/2003/04/emma" version="1.0">
        <emma:interpretation id="{81BDA568-2BE1-42A4-AB30-D03D7245A215}" emma:medium="tactile" emma:mode="ink">
          <msink:context xmlns:msink="http://schemas.microsoft.com/ink/2010/main" type="writingRegion" rotatedBoundingBox="11330,8982 12495,10511 11956,10922 10791,9392"/>
        </emma:interpretation>
      </emma:emma>
    </inkml:annotationXML>
    <inkml:traceGroup>
      <inkml:annotationXML>
        <emma:emma xmlns:emma="http://www.w3.org/2003/04/emma" version="1.0">
          <emma:interpretation id="{3B366997-D582-40C9-B993-2989C12AF98A}" emma:medium="tactile" emma:mode="ink">
            <msink:context xmlns:msink="http://schemas.microsoft.com/ink/2010/main" type="paragraph" rotatedBoundingBox="11330,8982 12495,10511 11956,10922 10791,9392" alignmentLevel="1"/>
          </emma:interpretation>
        </emma:emma>
      </inkml:annotationXML>
      <inkml:traceGroup>
        <inkml:annotationXML>
          <emma:emma xmlns:emma="http://www.w3.org/2003/04/emma" version="1.0">
            <emma:interpretation id="{5062E2A9-24C2-4827-B37B-74052CDD137B}" emma:medium="tactile" emma:mode="ink">
              <msink:context xmlns:msink="http://schemas.microsoft.com/ink/2010/main" type="line" rotatedBoundingBox="11330,8982 12495,10511 11956,10922 10791,9392"/>
            </emma:interpretation>
          </emma:emma>
        </inkml:annotationXML>
        <inkml:traceGroup>
          <inkml:annotationXML>
            <emma:emma xmlns:emma="http://www.w3.org/2003/04/emma" version="1.0">
              <emma:interpretation id="{D669CA8A-4209-4BF9-AD3A-4999B2842194}" emma:medium="tactile" emma:mode="ink">
                <msink:context xmlns:msink="http://schemas.microsoft.com/ink/2010/main" type="inkWord" rotatedBoundingBox="11330,8982 11926,9764 11387,10174 10791,9392"/>
              </emma:interpretation>
              <emma:one-of disjunction-type="recognition" id="oneOf0">
                <emma:interpretation id="interp0" emma:lang="" emma:confidence="1">
                  <emma:literal/>
                </emma:interpretation>
              </emma:one-of>
            </emma:emma>
          </inkml:annotationXML>
          <inkml:trace contextRef="#ctx0" brushRef="#br0">-711-1184 0,'0'43'78,"0"22"-78,0-22 15,0 0 1,0 0 0,0-21-1</inkml:trace>
          <inkml:trace contextRef="#ctx0" brushRef="#br0" timeOffset="-361.0723">-990-947 0,'21'-43'78,"1"43"-63,21 0 1,-22 0 0,22 0 15,0 0 0,-21 0 0</inkml:trace>
          <inkml:trace contextRef="#ctx0" brushRef="#br0" timeOffset="-712.475">-969-1399 0,'0'22'16,"-21"21"-1,21 0 1,0 0 0,0 21-1,0 1 1,0-43 0,0 21-16,0 0 15,0-22-15,0 22 16,0 0-16,0 0 15,0 0 17,0-64 30</inkml:trace>
          <inkml:trace contextRef="#ctx0" brushRef="#br0" timeOffset="2420.1172">-732-1356 0,'0'43'110,"0"-21"-79,0 21-15,0 21-1,0-21 1,0 1-1,0 20-15,0-21 16,0 0 0,0-21 15,0 21-15,0 0-1,0-22 1,0 22-1,0-21 1,0 21 15,0 0 16,0-21-16,0 21 1,21-43 30</inkml:trace>
          <inkml:trace contextRef="#ctx0" brushRef="#br0" timeOffset="3463.8315">-194-861 0,'-22'0'219,"22"-43"-219,-21 43 31,21-43-15,-43 43-1,0 0 79,43 43-47</inkml:trace>
          <inkml:trace contextRef="#ctx0" brushRef="#br0" timeOffset="1117.4117">-323-839 0,'-43'0'93,"43"21"-93,0 1 32,0 21-17,0-22 1,0 23 15,21-44-15,1 0 15,21 0-15,-43-22 46,0 0-31</inkml:trace>
        </inkml:traceGroup>
        <inkml:traceGroup>
          <inkml:annotationXML>
            <emma:emma xmlns:emma="http://www.w3.org/2003/04/emma" version="1.0">
              <emma:interpretation id="{EC0BAF96-499D-422D-8050-CF871BADA802}" emma:medium="tactile" emma:mode="ink">
                <msink:context xmlns:msink="http://schemas.microsoft.com/ink/2010/main" type="inkWord" rotatedBoundingBox="12011,10418 12093,10526 12011,10590 11928,10481"/>
              </emma:interpretation>
              <emma:one-of disjunction-type="recognition" id="oneOf1">
                <emma:interpretation id="interp1" emma:lang="" emma:confidence="0">
                  <emma:literal>\</emma:literal>
                </emma:interpretation>
                <emma:interpretation id="interp2" emma:lang="" emma:confidence="0">
                  <emma:literal>K</emma:literal>
                </emma:interpretation>
                <emma:interpretation id="interp3" emma:lang="" emma:confidence="0">
                  <emma:literal>'</emma:literal>
                </emma:interpretation>
                <emma:interpretation id="interp4" emma:lang="" emma:confidence="0">
                  <emma:literal>:</emma:literal>
                </emma:interpretation>
                <emma:interpretation id="interp5" emma:lang="" emma:confidence="0">
                  <emma:literal>„</emma:literal>
                </emma:interpretation>
              </emma:one-of>
            </emma:emma>
          </inkml:annotationXML>
          <inkml:trace contextRef="#ctx0" brushRef="#br0" timeOffset="5322.5838">-43-150 0,'0'21'156,"0"22"-124,0 0-17,0-21 1,0 21-1</inkml:trace>
        </inkml:traceGroup>
        <inkml:traceGroup>
          <inkml:annotationXML>
            <emma:emma xmlns:emma="http://www.w3.org/2003/04/emma" version="1.0">
              <emma:interpretation id="{09837EB0-A221-4C26-A166-C8467BBF8491}" emma:medium="tactile" emma:mode="ink">
                <msink:context xmlns:msink="http://schemas.microsoft.com/ink/2010/main" type="inkWord" rotatedBoundingBox="12054,10567 12188,10745 12054,10848 11919,10670"/>
              </emma:interpretation>
              <emma:one-of disjunction-type="recognition" id="oneOf2">
                <emma:interpretation id="interp6" emma:lang="" emma:confidence="1">
                  <emma:literal/>
                </emma:interpretation>
              </emma:one-of>
            </emma:emma>
          </inkml:annotationXML>
          <inkml:trace contextRef="#ctx0" brushRef="#br0" timeOffset="-1663.0563">0 0 0,'0'22'172,"0"-1"-157,0 22-15,0 0 16,0-21-16,0 43 15,0-44 1,0 22 31,0-64 31</inkml:trace>
        </inkml:traceGroup>
      </inkml:traceGroup>
    </inkml:traceGroup>
  </inkml:traceGroup>
</inkml:ink>
</file>

<file path=ppt/ink/ink123.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55.81395" units="1/cm"/>
          <inkml:channelProperty channel="Y" name="resolution" value="55.6701" units="1/cm"/>
          <inkml:channelProperty channel="T" name="resolution" value="1" units="1/dev"/>
        </inkml:channelProperties>
      </inkml:inkSource>
      <inkml:timestamp xml:id="ts0" timeString="2021-01-08T12:10:41.160"/>
    </inkml:context>
    <inkml:brush xml:id="br0">
      <inkml:brushProperty name="width" value="0.05833" units="cm"/>
      <inkml:brushProperty name="height" value="0.05833" units="cm"/>
      <inkml:brushProperty name="fitToCurve" value="1"/>
    </inkml:brush>
  </inkml:definitions>
  <inkml:traceGroup>
    <inkml:annotationXML>
      <emma:emma xmlns:emma="http://www.w3.org/2003/04/emma" version="1.0">
        <emma:interpretation id="{A4EDC6E4-43A7-4A6F-B4BA-7861D22CFAC8}" emma:medium="tactile" emma:mode="ink">
          <msink:context xmlns:msink="http://schemas.microsoft.com/ink/2010/main" type="writingRegion" rotatedBoundingBox="23345,11465 23430,12133 23120,12172 23035,11504"/>
        </emma:interpretation>
      </emma:emma>
    </inkml:annotationXML>
    <inkml:traceGroup>
      <inkml:annotationXML>
        <emma:emma xmlns:emma="http://www.w3.org/2003/04/emma" version="1.0">
          <emma:interpretation id="{455F1144-06F9-4AAB-A01B-2FFDDF82E5BD}" emma:medium="tactile" emma:mode="ink">
            <msink:context xmlns:msink="http://schemas.microsoft.com/ink/2010/main" type="paragraph" rotatedBoundingBox="23345,11465 23430,12133 23120,12172 23035,11504" alignmentLevel="1"/>
          </emma:interpretation>
        </emma:emma>
      </inkml:annotationXML>
      <inkml:traceGroup>
        <inkml:annotationXML>
          <emma:emma xmlns:emma="http://www.w3.org/2003/04/emma" version="1.0">
            <emma:interpretation id="{51AAADB8-B6AD-488D-A1BC-2D331B5A2A96}" emma:medium="tactile" emma:mode="ink">
              <msink:context xmlns:msink="http://schemas.microsoft.com/ink/2010/main" type="line" rotatedBoundingBox="23345,11465 23430,12133 23120,12172 23035,11504"/>
            </emma:interpretation>
          </emma:emma>
        </inkml:annotationXML>
        <inkml:traceGroup>
          <inkml:annotationXML>
            <emma:emma xmlns:emma="http://www.w3.org/2003/04/emma" version="1.0">
              <emma:interpretation id="{2C3C4404-BD69-4CBE-89F7-6B01CB3B93C6}" emma:medium="tactile" emma:mode="ink">
                <msink:context xmlns:msink="http://schemas.microsoft.com/ink/2010/main" type="inkWord" rotatedBoundingBox="23118,11493 23196,12113 23137,12120 23058,11501"/>
              </emma:interpretation>
              <emma:one-of disjunction-type="recognition" id="oneOf0">
                <emma:interpretation id="interp0" emma:lang="" emma:confidence="1">
                  <emma:literal/>
                </emma:interpretation>
              </emma:one-of>
            </emma:emma>
          </inkml:annotationXML>
          <inkml:trace contextRef="#ctx0" brushRef="#br0">1 0 0,'0'22'218,"0"42"-186,0 1-32,0-22 15,0 21 1,0 1 0,0-43-1,0 42 16,0-21-15,0-21 0,43 21-1,-43 0 1,0-22 0,0 22 15,0-64 94</inkml:trace>
        </inkml:traceGroup>
        <inkml:traceGroup>
          <inkml:annotationXML>
            <emma:emma xmlns:emma="http://www.w3.org/2003/04/emma" version="1.0">
              <emma:interpretation id="{C1A439C3-C3A3-4CA3-806D-9F9FAA689B13}" emma:medium="tactile" emma:mode="ink">
                <msink:context xmlns:msink="http://schemas.microsoft.com/ink/2010/main" type="inkWord" rotatedBoundingBox="23354,11536 23430,12133 23376,12140 23300,11543"/>
              </emma:interpretation>
              <emma:one-of disjunction-type="recognition" id="oneOf1">
                <emma:interpretation id="interp1" emma:lang="" emma:confidence="0">
                  <emma:literal>-</emma:literal>
                </emma:interpretation>
                <emma:interpretation id="interp2" emma:lang="" emma:confidence="0">
                  <emma:literal>#</emma:literal>
                </emma:interpretation>
                <emma:interpretation id="interp3" emma:lang="" emma:confidence="0">
                  <emma:literal>T</emma:literal>
                </emma:interpretation>
                <emma:interpretation id="interp4" emma:lang="" emma:confidence="0">
                  <emma:literal>=</emma:literal>
                </emma:interpretation>
                <emma:interpretation id="interp5" emma:lang="" emma:confidence="0">
                  <emma:literal>E</emma:literal>
                </emma:interpretation>
              </emma:one-of>
            </emma:emma>
          </inkml:annotationXML>
          <inkml:trace contextRef="#ctx0" brushRef="#br0" timeOffset="1874.6081">238 43 0,'0'22'109,"0"21"-93,0-22-1,0 22 1,0 0 0,0 22-1,0 0 1,0-44 0,0 22 15,0 0-16,0-21 17,21-22-17,-21 43-15,0-22 141,0 22-110,0 0 0,0-21 16</inkml:trace>
        </inkml:traceGroup>
        <inkml:traceGroup>
          <inkml:annotationXML>
            <emma:emma xmlns:emma="http://www.w3.org/2003/04/emma" version="1.0">
              <emma:interpretation id="{FB0AC14D-B2A3-452A-9147-AD9C5EADF1C1}" emma:medium="tactile" emma:mode="ink">
                <msink:context xmlns:msink="http://schemas.microsoft.com/ink/2010/main" type="inkWord" rotatedBoundingBox="23373,11779 23378,11816 23079,11854 23075,11816"/>
              </emma:interpretation>
              <emma:one-of disjunction-type="recognition" id="oneOf2">
                <emma:interpretation id="interp6" emma:lang="" emma:confidence="1">
                  <emma:literal/>
                </emma:interpretation>
              </emma:one-of>
            </emma:emma>
          </inkml:annotationXML>
          <inkml:trace contextRef="#ctx0" brushRef="#br0" timeOffset="936.8937">22 323 0,'-21'0'15,"-22"0"17,64 0 46,22 0-63,22 0 1,-22 0 0,-22 0-1,22 0 32,-21 0 0,21 0 62,-43-21 126</inkml:trace>
        </inkml:traceGroup>
      </inkml:traceGroup>
    </inkml:traceGroup>
  </inkml:traceGroup>
</inkml:ink>
</file>

<file path=ppt/ink/ink124.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55.81395" units="1/cm"/>
          <inkml:channelProperty channel="Y" name="resolution" value="55.6701" units="1/cm"/>
          <inkml:channelProperty channel="T" name="resolution" value="1" units="1/dev"/>
        </inkml:channelProperties>
      </inkml:inkSource>
      <inkml:timestamp xml:id="ts0" timeString="2021-01-08T12:10:59.919"/>
    </inkml:context>
    <inkml:brush xml:id="br0">
      <inkml:brushProperty name="width" value="0.05833" units="cm"/>
      <inkml:brushProperty name="height" value="0.05833" units="cm"/>
      <inkml:brushProperty name="fitToCurve" value="1"/>
    </inkml:brush>
  </inkml:definitions>
  <inkml:traceGroup>
    <inkml:annotationXML>
      <emma:emma xmlns:emma="http://www.w3.org/2003/04/emma" version="1.0">
        <emma:interpretation id="{0AA3516E-2310-4C0B-92AC-BA22F547C8ED}" emma:medium="tactile" emma:mode="ink">
          <msink:context xmlns:msink="http://schemas.microsoft.com/ink/2010/main" type="writingRegion" rotatedBoundingBox="21642,2782 27634,2429 27737,4196 21746,4548"/>
        </emma:interpretation>
      </emma:emma>
    </inkml:annotationXML>
    <inkml:traceGroup>
      <inkml:annotationXML>
        <emma:emma xmlns:emma="http://www.w3.org/2003/04/emma" version="1.0">
          <emma:interpretation id="{2ABFD5AC-6B22-4565-9D2A-1957F42B172C}" emma:medium="tactile" emma:mode="ink">
            <msink:context xmlns:msink="http://schemas.microsoft.com/ink/2010/main" type="paragraph" rotatedBoundingBox="21642,2782 27634,2429 27737,4196 21746,4548" alignmentLevel="1"/>
          </emma:interpretation>
        </emma:emma>
      </inkml:annotationXML>
      <inkml:traceGroup>
        <inkml:annotationXML>
          <emma:emma xmlns:emma="http://www.w3.org/2003/04/emma" version="1.0">
            <emma:interpretation id="{D0E67DE8-497E-4197-AAE3-BF4CB428AB9D}" emma:medium="tactile" emma:mode="ink">
              <msink:context xmlns:msink="http://schemas.microsoft.com/ink/2010/main" type="line" rotatedBoundingBox="21642,2782 27634,2429 27737,4196 21746,4548"/>
            </emma:interpretation>
          </emma:emma>
        </inkml:annotationXML>
        <inkml:traceGroup>
          <inkml:annotationXML>
            <emma:emma xmlns:emma="http://www.w3.org/2003/04/emma" version="1.0">
              <emma:interpretation id="{615BFDCB-FC56-4126-BD2C-AD31810C982A}" emma:medium="tactile" emma:mode="ink">
                <msink:context xmlns:msink="http://schemas.microsoft.com/ink/2010/main" type="inkWord" rotatedBoundingBox="21642,2782 23979,2644 24083,4411 21746,4548"/>
              </emma:interpretation>
              <emma:one-of disjunction-type="recognition" id="oneOf0">
                <emma:interpretation id="interp0" emma:lang="" emma:confidence="1">
                  <emma:literal/>
                </emma:interpretation>
              </emma:one-of>
            </emma:emma>
          </inkml:annotationXML>
          <inkml:trace contextRef="#ctx0" brushRef="#br0">113 0 0,'0'43'141,"0"0"-126,0 0-15,0 22 16,-22 21-16,22 0 16,0-21-16,0 21 15,-43 21-15,43 23 16,0-66-16,0 1 0,0-22 15,-43-22 1,43 22-16,0 0 16,0-21-1</inkml:trace>
          <inkml:trace contextRef="#ctx0" brushRef="#br0" timeOffset="1499.9473">-232 388 0,'0'21'31,"65"-21"94,21 0-109,-65-21-16,22 21 15,0 0-15,-21 0 16,21 0-16,0 0 15,0 0 1,-43 21 0,43-21-16,-21 0 15,-22 22 1,43-22-16,-43 43 16,21-43-16,-21 21 31,0 44-16,0-1 1,-21-64 0,21 22-16,-65-22 15,1 43 1,42-43 0,-21 0-1,65 43 48,42-43-63,-42 43 15,42-43 1,1 43 0,-44-43-1,-21 22 1,0 21 15,0-22-15,0 22-1,-43-43 17,0 43-17,0-43-15,0 0 16,0 43-16,22-43 15,-23 0-15,23 0 16,-22 0-16,0 0 16,0 0-1,-22 0 1,22 0 0,22 0-1,-22 0 16,64 0 79,1 0-95</inkml:trace>
          <inkml:trace contextRef="#ctx0" brushRef="#br0" timeOffset="2622.3545">134-301 0,'65'0'125,"-22"64"-110,-22-64-15,22 43 0,0-43 16,-21 44-16,21-44 15,0 21-15,0-21 16,-43 43-16,0 0 31,0-21-15,-22 21 0,22 0-1,-43-43 1,43 21-16</inkml:trace>
          <inkml:trace contextRef="#ctx0" brushRef="#br0" timeOffset="2172.6394">-60-43 0,'-21'0'0,"-22"0"15,43-43 1,21 0 62,22 43-78,-21 0 16,21-43-16,0 43 15,0 0-15,0-22 16,0 22-16,-21 0 16,21 0-1,0-43 48</inkml:trace>
          <inkml:trace contextRef="#ctx0" brushRef="#br0" timeOffset="3321.616">758 581 0,'-21'0'0,"42"0"63,22 0-48,-21 0-15,21-21 16,0 21-16,-22 0 15,-21 21 48</inkml:trace>
          <inkml:trace contextRef="#ctx0" brushRef="#br0" timeOffset="3493.6921">823 711 0,'21'0'62,"65"0"-46,-42 0-16</inkml:trace>
          <inkml:trace contextRef="#ctx0" brushRef="#br0" timeOffset="4612.1867">995 1421 0,'0'-22'47,"0"-21"-31,0 0-1,0 0-15,22 22 0,-22-44 16,43 1-16,-43-1 16,43 22-16,-43-43 15,43 21-15,-43-21 16,0 22-16,0-23 16,0 1-16,0 22 15,21 21-15,-21 0 16,0-22-1,43 44 1,-43-22 0,43 43-16,-43 21 93,0 22-77,0 22 0,0-1-1,0-21 1,0 0-16,0 22 16,43-44-1,-21-21 16,43-21-15,-65-1-16,64-21 16,-64 0-16,22 43 15,-22-43-15,0-21 32,0 85 14,0 44-46,0-22 16,0 21-16,0 1 16,0-44-16,0 44 15,43-65-15,0 0 16,-22 0-16,22-43 16,0-22-16,22-21 15,-22 22-15,-43 42 16</inkml:trace>
          <inkml:trace contextRef="#ctx0" brushRef="#br0" timeOffset="5150.757">1899 689 0,'43'0'0,"22"0"16,-44 0-1,22 0 1,-43-22 31,-21 22-47,-22 0 16,-22 0-1,22 0 1</inkml:trace>
        </inkml:traceGroup>
        <inkml:traceGroup>
          <inkml:annotationXML>
            <emma:emma xmlns:emma="http://www.w3.org/2003/04/emma" version="1.0">
              <emma:interpretation id="{A2354D1B-A03C-4E86-BAED-0948E30C271A}" emma:medium="tactile" emma:mode="ink">
                <msink:context xmlns:msink="http://schemas.microsoft.com/ink/2010/main" type="inkWord" rotatedBoundingBox="24352,2651 25988,2555 26065,3853 24428,3950"/>
              </emma:interpretation>
              <emma:one-of disjunction-type="recognition" id="oneOf1">
                <emma:interpretation id="interp1" emma:lang="" emma:confidence="1">
                  <emma:literal/>
                </emma:interpretation>
              </emma:one-of>
            </emma:emma>
          </inkml:annotationXML>
          <inkml:trace contextRef="#ctx0" brushRef="#br0" timeOffset="7895.8496">3018 43 0,'0'43'78,"0"43"-62,0-43-16,0 22 15,0 0-15,0-22 16,0 21-16,0 1 16,0-1-16,0 22 0,0-21 15,0-43-15,0 21 16,0 0 0,0-22 15</inkml:trace>
          <inkml:trace contextRef="#ctx0" brushRef="#br0" timeOffset="8587.5578">3234 409 0,'0'65'63,"0"-44"-63,0 22 15,0-21-15,0 42 0,0 1 16,0-43-16,0 21 16,0 0-16,0-22 15,43-21 17</inkml:trace>
          <inkml:trace contextRef="#ctx0" brushRef="#br0" timeOffset="6020.1047">2653-172 0,'-22'0'15,"0"22"17,22-1-17,-43-21 1,43 86-16,-43-43 0,43 0 15,-43 22 1,43 21-16,0 0 0,-43 0 16,43-21-16,0-1 15,0 1-15,65 42 32,-1-42-17,-42-65-15,21 65 16,0-65-16,-21 0 15,21 21-15,0-21 16</inkml:trace>
          <inkml:trace contextRef="#ctx0" brushRef="#br0" timeOffset="8241.5164">2932 667 0,'43'0'78,"-21"0"-62,43 0-16,-22-21 16,-22 21-1,22 0 1,0 0 15</inkml:trace>
          <inkml:trace contextRef="#ctx0" brushRef="#br0" timeOffset="9509.1401">2975-150 0,'0'-44'16,"-43"44"15,86 0 31,-21 0-46,21 0-16,0 0 16,0 0-16,0 0 15,0 0-15,-21 0 16</inkml:trace>
          <inkml:trace contextRef="#ctx0" brushRef="#br0" timeOffset="9951.2305">3191-430 0,'0'-22'32,"43"44"14,-43 21-30,43-43-16,-43 21 16,21-21-16,-21 43 15,65-43-15,-1 43 16,-42-43 0,21 43-1,-43-21 16,-43 21 1,0-43-17,43 65-15,0-44 32</inkml:trace>
          <inkml:trace contextRef="#ctx0" brushRef="#br0" timeOffset="10738.5008">3879 538 0,'22'0'47,"-22"-43"-47,43 43 16,0 0-1,0-43-15,0 43 0</inkml:trace>
          <inkml:trace contextRef="#ctx0" brushRef="#br0" timeOffset="10520.4053">4009 259 0,'0'64'78,"0"1"-62,0 42 0,0-42-16,0-44 15,0 22-15,0 22 16,0-43 15</inkml:trace>
        </inkml:traceGroup>
        <inkml:traceGroup>
          <inkml:annotationXML>
            <emma:emma xmlns:emma="http://www.w3.org/2003/04/emma" version="1.0">
              <emma:interpretation id="{D86B51E1-8D9B-4007-A864-9B53D429E82C}" emma:medium="tactile" emma:mode="ink">
                <msink:context xmlns:msink="http://schemas.microsoft.com/ink/2010/main" type="inkWord" rotatedBoundingBox="26603,2949 27078,2921 27121,3638 26645,3666"/>
              </emma:interpretation>
              <emma:one-of disjunction-type="recognition" id="oneOf2">
                <emma:interpretation id="interp2" emma:lang="" emma:confidence="1">
                  <emma:literal/>
                </emma:interpretation>
              </emma:one-of>
            </emma:emma>
          </inkml:annotationXML>
          <inkml:trace contextRef="#ctx0" brushRef="#br0" timeOffset="11204.0154">4762 108 0,'0'86'31,"0"-43"-16,0 0-15,0 0 0,0 0 16,0-21-16,0 21 16,0 0-16,0-22 15,0 22-15,0-21 16,0 21-16,43-43 16</inkml:trace>
          <inkml:trace contextRef="#ctx0" brushRef="#br0" timeOffset="12643.2968">4676-86 0,'-43'0'16,"43"-21"15,43 21 16,-22 0-31,22 0-16,1 0 15,-23 0-15,44 0 16,-44 0-1</inkml:trace>
          <inkml:trace contextRef="#ctx0" brushRef="#br0" timeOffset="12050.707">4827 215 0,'0'-21'0,"43"21"109,-22 0-93,44 0-1,-1 0 1,-42 0-1,-22 43 32,0 65-15,0-44-17,43-21-15,-43 22 16,43-65-16,-43 21 15,0 22 1,21-43 15</inkml:trace>
        </inkml:traceGroup>
        <inkml:traceGroup>
          <inkml:annotationXML>
            <emma:emma xmlns:emma="http://www.w3.org/2003/04/emma" version="1.0">
              <emma:interpretation id="{DDFAF053-4EC6-48A3-B387-789FC81D6534}" emma:medium="tactile" emma:mode="ink">
                <msink:context xmlns:msink="http://schemas.microsoft.com/ink/2010/main" type="inkWord" rotatedBoundingBox="26855,2749 27650,2702 27734,4141 26939,4188"/>
              </emma:interpretation>
              <emma:one-of disjunction-type="recognition" id="oneOf3">
                <emma:interpretation id="interp3" emma:lang="" emma:confidence="0">
                  <emma:literal>]</emma:literal>
                </emma:interpretation>
                <emma:interpretation id="interp4" emma:lang="" emma:confidence="0">
                  <emma:literal>„</emma:literal>
                </emma:interpretation>
                <emma:interpretation id="interp5" emma:lang="" emma:confidence="0">
                  <emma:literal>{</emma:literal>
                </emma:interpretation>
                <emma:interpretation id="interp6" emma:lang="" emma:confidence="0">
                  <emma:literal>x</emma:literal>
                </emma:interpretation>
                <emma:interpretation id="interp7" emma:lang="" emma:confidence="0">
                  <emma:literal>J</emma:literal>
                </emma:interpretation>
              </emma:one-of>
            </emma:emma>
          </inkml:annotationXML>
          <inkml:trace contextRef="#ctx0" brushRef="#br0" timeOffset="12988.0031">4891-172 0,'43'0'31,"22"0"-15,-22 0-1,21 0 1,-64 43 46,-21 22-30,21-22-17</inkml:trace>
          <inkml:trace contextRef="#ctx0" brushRef="#br0" timeOffset="13708.3496">5515-344 0,'0'21'32,"0"44"-32,43-22 15,-43 22 1,65-1-16,-65 22 0,43-43 16,-43 22-16,43-1 15,-43 23-15,0-23 16,0 22-16,0 43 15,0 0-15,-43-42 16,43-44-16,-21 21 16,21 1-16,-43-22 15,43 0-15,-44 43 16</inkml:trace>
        </inkml:traceGroup>
      </inkml:traceGroup>
    </inkml:traceGroup>
  </inkml:traceGroup>
</inkml:ink>
</file>

<file path=ppt/ink/ink125.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55.81395" units="1/cm"/>
          <inkml:channelProperty channel="Y" name="resolution" value="55.6701" units="1/cm"/>
          <inkml:channelProperty channel="T" name="resolution" value="1" units="1/dev"/>
        </inkml:channelProperties>
      </inkml:inkSource>
      <inkml:timestamp xml:id="ts0" timeString="2021-01-08T12:13:09.432"/>
    </inkml:context>
    <inkml:brush xml:id="br0">
      <inkml:brushProperty name="width" value="0.05833" units="cm"/>
      <inkml:brushProperty name="height" value="0.05833" units="cm"/>
      <inkml:brushProperty name="fitToCurve" value="1"/>
    </inkml:brush>
  </inkml:definitions>
  <inkml:traceGroup>
    <inkml:annotationXML>
      <emma:emma xmlns:emma="http://www.w3.org/2003/04/emma" version="1.0">
        <emma:interpretation id="{F85AA46B-1684-4FA8-8BD9-40B1A16D0D66}" emma:medium="tactile" emma:mode="ink">
          <msink:context xmlns:msink="http://schemas.microsoft.com/ink/2010/main" type="writingRegion" rotatedBoundingBox="13593,4903 12983,5724 12347,5252 12957,4431"/>
        </emma:interpretation>
      </emma:emma>
    </inkml:annotationXML>
    <inkml:traceGroup>
      <inkml:annotationXML>
        <emma:emma xmlns:emma="http://www.w3.org/2003/04/emma" version="1.0">
          <emma:interpretation id="{27C51BA2-8EEE-4A16-9076-1426B422658C}" emma:medium="tactile" emma:mode="ink">
            <msink:context xmlns:msink="http://schemas.microsoft.com/ink/2010/main" type="paragraph" rotatedBoundingBox="13593,4903 12983,5724 12347,5252 12957,4431" alignmentLevel="1"/>
          </emma:interpretation>
        </emma:emma>
      </inkml:annotationXML>
      <inkml:traceGroup>
        <inkml:annotationXML>
          <emma:emma xmlns:emma="http://www.w3.org/2003/04/emma" version="1.0">
            <emma:interpretation id="{84C5A827-5081-49C3-9818-994FD5A82D94}" emma:medium="tactile" emma:mode="ink">
              <msink:context xmlns:msink="http://schemas.microsoft.com/ink/2010/main" type="line" rotatedBoundingBox="13593,4903 12983,5724 12347,5252 12957,4431"/>
            </emma:interpretation>
          </emma:emma>
        </inkml:annotationXML>
        <inkml:traceGroup>
          <inkml:annotationXML>
            <emma:emma xmlns:emma="http://www.w3.org/2003/04/emma" version="1.0">
              <emma:interpretation id="{A7729894-F3A2-414D-82EC-931EEC827784}" emma:medium="tactile" emma:mode="ink">
                <msink:context xmlns:msink="http://schemas.microsoft.com/ink/2010/main" type="inkWord" rotatedBoundingBox="13593,4903 12983,5724 12347,5252 12957,4431"/>
              </emma:interpretation>
              <emma:one-of disjunction-type="recognition" id="oneOf0">
                <emma:interpretation id="interp0" emma:lang="" emma:confidence="0">
                  <emma:literal>°</emma:literal>
                </emma:interpretation>
                <emma:interpretation id="interp1" emma:lang="" emma:confidence="0">
                  <emma:literal>q</emma:literal>
                </emma:interpretation>
                <emma:interpretation id="interp2" emma:lang="" emma:confidence="0">
                  <emma:literal>.</emma:literal>
                </emma:interpretation>
                <emma:interpretation id="interp3" emma:lang="" emma:confidence="0">
                  <emma:literal>D</emma:literal>
                </emma:interpretation>
                <emma:interpretation id="interp4" emma:lang="" emma:confidence="0">
                  <emma:literal>a</emma:literal>
                </emma:interpretation>
              </emma:one-of>
            </emma:emma>
          </inkml:annotationXML>
          <inkml:trace contextRef="#ctx0" brushRef="#br0">238 15 0,'0'-22'15,"0"65"157,0 0-156,0 0-16,-43 43 15,43 0-15,-43-21 16,43-22-16,-43 0 0,43 0 16,-43 0-16,43-21 15,-43 21-15,43 0 16,-22-22-16,22 22 16,0 22-1,0-44 1,0 23-1</inkml:trace>
          <inkml:trace contextRef="#ctx0" brushRef="#br0" timeOffset="1815.2377">23 122 0,'-43'0'15,"21"0"1,-21 0 15,21 0-15,44-43 93,43 43-93,-1 0-1,-42 0 1,21 0-16,0 0 0,-22 0 16,22 0-16,-21 0 15,21 0-15,0 0 16,-21 0-16,21 0 15,0 22-15,0-22 16,-43 21 0,43-21-16,-43 43 15,21-43 1,-21 43 0,0-21 15,0 21-16,0-22 17,-43-21-32,22 0 15,-44 0 1,1 43 0,-1-43-1,43 0 1,-21 0 15,65 0 47,-1 0-62,44 0-1,-22 0 1,-21 43 0,21-43-1,-43 44 1,43-44 0,-43 21-1,21-21 1,-21 43-1,43-43 1,-43 22-16,0 21 31,-21 0 1,-1-43-17,-21 43 1,0-43-1,43 21 1,-64-21-16,20 0 16,44 43-1,-43-43-15,0 0 16,0 0 0,0 0-1,-21 0 1,-22 0-1,43 0-15,21 0 16,-21 43-16,-22-43 16,44 0-1,-22 0 1,0 0 15,43 43 63,21-43-94</inkml:trace>
        </inkml:traceGroup>
      </inkml:traceGroup>
    </inkml:traceGroup>
  </inkml:traceGroup>
</inkml:ink>
</file>

<file path=ppt/ink/ink126.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55.81395" units="1/cm"/>
          <inkml:channelProperty channel="Y" name="resolution" value="55.6701" units="1/cm"/>
          <inkml:channelProperty channel="T" name="resolution" value="1" units="1/dev"/>
        </inkml:channelProperties>
      </inkml:inkSource>
      <inkml:timestamp xml:id="ts0" timeString="2021-01-08T12:17:22.261"/>
    </inkml:context>
    <inkml:brush xml:id="br0">
      <inkml:brushProperty name="width" value="0.05833" units="cm"/>
      <inkml:brushProperty name="height" value="0.05833" units="cm"/>
      <inkml:brushProperty name="fitToCurve" value="1"/>
    </inkml:brush>
    <inkml:brush xml:id="br1">
      <inkml:brushProperty name="width" value="0.05833" units="cm"/>
      <inkml:brushProperty name="height" value="0.05833" units="cm"/>
      <inkml:brushProperty name="color" value="#ED1C24"/>
      <inkml:brushProperty name="fitToCurve" value="1"/>
    </inkml:brush>
  </inkml:definitions>
  <inkml:traceGroup>
    <inkml:annotationXML>
      <emma:emma xmlns:emma="http://www.w3.org/2003/04/emma" version="1.0">
        <emma:interpretation id="{8B8B2DDD-5C3E-4E92-9FFC-5DDEF9B27801}" emma:medium="tactile" emma:mode="ink">
          <msink:context xmlns:msink="http://schemas.microsoft.com/ink/2010/main" type="writingRegion" rotatedBoundingBox="7019,5147 9083,6930 8344,7784 6281,6001"/>
        </emma:interpretation>
      </emma:emma>
    </inkml:annotationXML>
    <inkml:traceGroup>
      <inkml:annotationXML>
        <emma:emma xmlns:emma="http://www.w3.org/2003/04/emma" version="1.0">
          <emma:interpretation id="{1C5C2237-AE95-4BBA-96E3-AF6E9899504A}" emma:medium="tactile" emma:mode="ink">
            <msink:context xmlns:msink="http://schemas.microsoft.com/ink/2010/main" type="paragraph" rotatedBoundingBox="7019,5147 9083,6930 8344,7784 6281,6001" alignmentLevel="1"/>
          </emma:interpretation>
        </emma:emma>
      </inkml:annotationXML>
      <inkml:traceGroup>
        <inkml:annotationXML>
          <emma:emma xmlns:emma="http://www.w3.org/2003/04/emma" version="1.0">
            <emma:interpretation id="{E814E488-9ABE-468D-A6EE-9C01A2C9CC14}" emma:medium="tactile" emma:mode="ink">
              <msink:context xmlns:msink="http://schemas.microsoft.com/ink/2010/main" type="line" rotatedBoundingBox="7019,5147 9083,6930 8344,7784 6281,6001"/>
            </emma:interpretation>
          </emma:emma>
        </inkml:annotationXML>
        <inkml:traceGroup>
          <inkml:annotationXML>
            <emma:emma xmlns:emma="http://www.w3.org/2003/04/emma" version="1.0">
              <emma:interpretation id="{9E1922E9-355F-416F-B9AD-EC36ED50A77D}" emma:medium="tactile" emma:mode="ink">
                <msink:context xmlns:msink="http://schemas.microsoft.com/ink/2010/main" type="inkWord" rotatedBoundingBox="6759,5448 7112,5752 6779,6137 6427,5832"/>
              </emma:interpretation>
              <emma:one-of disjunction-type="recognition" id="oneOf0">
                <emma:interpretation id="interp0" emma:lang="" emma:confidence="1">
                  <emma:literal/>
                </emma:interpretation>
              </emma:one-of>
            </emma:emma>
          </inkml:annotationXML>
          <inkml:trace contextRef="#ctx0" brushRef="#br0">-5145-3487 0,'0'-43'110,"0"64"-17,0 23-61,0-23-1,22-21-31,-22 43 31,21-43-15,-21 22 15,43-22 94,-21 0-78,21 0-16,0 0-15,-21 0 46,-22-43-30,43 43-1,-43-22-31,0-21 156,0 0-93,0 64 93,0 23-141,0-1 1,0 21 0,0-42-16,0 42 15,0-21 1,0-21 15,0 21 47</inkml:trace>
          <inkml:trace contextRef="#ctx0" brushRef="#br0" timeOffset="-2017.3995">-5166-3509 0,'0'-43'141,"0"65"-47,0 43-79,0-44 1,0 22-16,0-21 0,0 21 16,0 0-16,0-22 15,0 22-15,0 0 16,0 0-1,0 0 17,43-43-17</inkml:trace>
        </inkml:traceGroup>
        <inkml:traceGroup>
          <inkml:annotationXML>
            <emma:emma xmlns:emma="http://www.w3.org/2003/04/emma" version="1.0">
              <emma:interpretation id="{A58D0185-023B-42C9-BD47-82C7297B7FF5}" emma:medium="tactile" emma:mode="ink">
                <msink:context xmlns:msink="http://schemas.microsoft.com/ink/2010/main" type="inkWord" rotatedBoundingBox="8444,6377 9083,6930 8344,7784 7706,7232"/>
              </emma:interpretation>
              <emma:one-of disjunction-type="recognition" id="oneOf1">
                <emma:interpretation id="interp1" emma:lang="" emma:confidence="0">
                  <emma:literal>'</emma:literal>
                </emma:interpretation>
                <emma:interpretation id="interp2" emma:lang="" emma:confidence="0">
                  <emma:literal>6</emma:literal>
                </emma:interpretation>
                <emma:interpretation id="interp3" emma:lang="" emma:confidence="0">
                  <emma:literal>,</emma:literal>
                </emma:interpretation>
                <emma:interpretation id="interp4" emma:lang="" emma:confidence="0">
                  <emma:literal>G</emma:literal>
                </emma:interpretation>
                <emma:interpretation id="interp5" emma:lang="" emma:confidence="0">
                  <emma:literal>&lt;</emma:literal>
                </emma:interpretation>
              </emma:one-of>
            </emma:emma>
          </inkml:annotationXML>
          <inkml:trace contextRef="#ctx0" brushRef="#br1" timeOffset="1.06097E6">-2734-2196 0,'-43'0'78,"0"0"0,43-43-31,-21 43-31,-23 0 62,44-21 0,-21 21 16,-22 0-1,0 0 1,21 0-47,-21 0 0,22 0 0,21 43-16,-43-43-15,0 0 46,21 0-15,-21 43-16,0-43 32,43 21-48,-21-21 1,-23 0 31,44 43-32,-21-43 17,21 43-17,-43-43 1,43 22 0,-43-22-1,43 43 1,-22-43 15,22 22-15,-43-22-16,22 0 15,21 43 1,-43-43 0,0 0 30,21 0 48,22 43-78,-43-43 15,22 0 16,-23 0-16,1 0 16,22 21 16,-22-21-48,0 0 16,43 43-15,-22-43 0,-21 0 15,22 0-15,-22 0 62,43-21 0,21 21-63,1 0 1,42-43-16,1 43 31,-44 0-31,22 0 32,0 0 14,-21 0-14,-22-22-1,-43 22 16,0 0-32,21 0 17,-21 0-1,22 0 63,21-43-94,43 43 156,-22 0-156,22 0 31,-64 0 94,-1 0-109,-21 0-16,0 22 15,22-22-15,-22 0 16,-22 43-16,44-43 16,-22 0-1,64 0 79,1 0-78,21 0-1,0 0 1,0 0 0,21 0-1,-21 0 1,-64 0 156,-22 0-157,21 0 1,-21 0 0,43-22-1,-21 22-15,-22 0 16</inkml:trace>
        </inkml:traceGroup>
      </inkml:traceGroup>
    </inkml:traceGroup>
  </inkml:traceGroup>
</inkml:ink>
</file>

<file path=ppt/ink/ink127.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55.81395" units="1/cm"/>
          <inkml:channelProperty channel="Y" name="resolution" value="55.6701" units="1/cm"/>
          <inkml:channelProperty channel="T" name="resolution" value="1" units="1/dev"/>
        </inkml:channelProperties>
      </inkml:inkSource>
      <inkml:timestamp xml:id="ts0" timeString="2021-01-08T12:17:25.278"/>
    </inkml:context>
    <inkml:brush xml:id="br0">
      <inkml:brushProperty name="width" value="0.05833" units="cm"/>
      <inkml:brushProperty name="height" value="0.05833" units="cm"/>
      <inkml:brushProperty name="fitToCurve" value="1"/>
    </inkml:brush>
  </inkml:definitions>
  <inkml:traceGroup>
    <inkml:annotationXML>
      <emma:emma xmlns:emma="http://www.w3.org/2003/04/emma" version="1.0">
        <emma:interpretation id="{D7136BF9-4252-4621-9753-AA6B17917D0A}" emma:medium="tactile" emma:mode="ink">
          <msink:context xmlns:msink="http://schemas.microsoft.com/ink/2010/main" type="writingRegion" rotatedBoundingBox="22137,5857 27560,9410 27246,9889 21823,6336"/>
        </emma:interpretation>
      </emma:emma>
    </inkml:annotationXML>
    <inkml:traceGroup>
      <inkml:annotationXML>
        <emma:emma xmlns:emma="http://www.w3.org/2003/04/emma" version="1.0">
          <emma:interpretation id="{C3239BA3-7819-49F7-B903-03DE84E469FD}" emma:medium="tactile" emma:mode="ink">
            <msink:context xmlns:msink="http://schemas.microsoft.com/ink/2010/main" type="paragraph" rotatedBoundingBox="22137,5857 27560,9410 27246,9889 21823,6336" alignmentLevel="1"/>
          </emma:interpretation>
        </emma:emma>
      </inkml:annotationXML>
      <inkml:traceGroup>
        <inkml:annotationXML>
          <emma:emma xmlns:emma="http://www.w3.org/2003/04/emma" version="1.0">
            <emma:interpretation id="{7BBD5237-E220-4069-8F19-59A28FC8E657}" emma:medium="tactile" emma:mode="ink">
              <msink:context xmlns:msink="http://schemas.microsoft.com/ink/2010/main" type="line" rotatedBoundingBox="22137,5857 27560,9410 27246,9889 21823,6336"/>
            </emma:interpretation>
          </emma:emma>
        </inkml:annotationXML>
        <inkml:traceGroup>
          <inkml:annotationXML>
            <emma:emma xmlns:emma="http://www.w3.org/2003/04/emma" version="1.0">
              <emma:interpretation id="{25189177-B24D-4008-B9D3-F753EF48F7CA}" emma:medium="tactile" emma:mode="ink">
                <msink:context xmlns:msink="http://schemas.microsoft.com/ink/2010/main" type="inkWord" rotatedBoundingBox="22041,6004 22278,6160 22061,6492 21823,6336"/>
              </emma:interpretation>
              <emma:one-of disjunction-type="recognition" id="oneOf0">
                <emma:interpretation id="interp0" emma:lang="" emma:confidence="1">
                  <emma:literal/>
                </emma:interpretation>
              </emma:one-of>
            </emma:emma>
          </inkml:annotationXML>
          <inkml:trace contextRef="#ctx0" brushRef="#br0">-5167-3251 0,'0'-21'62,"0"107"110,0-43-156,0-21-16,0 42 15,0 1-15,0-22 16,0 0-16,0 0 0,0-22 15,0 23 48,0-66-32,44 22-15</inkml:trace>
        </inkml:traceGroup>
        <inkml:traceGroup>
          <inkml:annotationXML>
            <emma:emma xmlns:emma="http://www.w3.org/2003/04/emma" version="1.0">
              <emma:interpretation id="{5DF88188-818C-4AA1-B43A-A8A7EE5009B4}" emma:medium="tactile" emma:mode="ink">
                <msink:context xmlns:msink="http://schemas.microsoft.com/ink/2010/main" type="inkWord" rotatedBoundingBox="22203,5899 22636,6183 22459,6454 22025,6170"/>
              </emma:interpretation>
              <emma:one-of disjunction-type="recognition" id="oneOf1">
                <emma:interpretation id="interp1" emma:lang="" emma:confidence="0">
                  <emma:literal>u</emma:literal>
                </emma:interpretation>
                <emma:interpretation id="interp2" emma:lang="" emma:confidence="0">
                  <emma:literal>n</emma:literal>
                </emma:interpretation>
                <emma:interpretation id="interp3" emma:lang="" emma:confidence="0">
                  <emma:literal>„</emma:literal>
                </emma:interpretation>
                <emma:interpretation id="interp4" emma:lang="" emma:confidence="0">
                  <emma:literal>“</emma:literal>
                </emma:interpretation>
                <emma:interpretation id="interp5" emma:lang="" emma:confidence="0">
                  <emma:literal>r</emma:literal>
                </emma:interpretation>
              </emma:one-of>
            </emma:emma>
          </inkml:annotationXML>
          <inkml:trace contextRef="#ctx0" brushRef="#br0" timeOffset="1392.3575">-5102-3229 0,'0'43'156,"43"-21"-156,0 21 31,-21-43-31,21 43 31,0-43 16,-22 0 0,-21-22-31,43 22-1,-43-21 1,0-22 0,43 43-1,-43-22 16,0-21 79,22 43 30,-22 22-140,0 21 16,0 21 0,0-21-16,0-21 15,0 21 1,0 0-16,0 0 16,0 0 15,0-22 16,43-21 31</inkml:trace>
        </inkml:traceGroup>
        <inkml:traceGroup>
          <inkml:annotationXML>
            <emma:emma xmlns:emma="http://www.w3.org/2003/04/emma" version="1.0">
              <emma:interpretation id="{8A0DA5AF-C49C-4284-9EFF-9EC506913F19}" emma:medium="tactile" emma:mode="ink">
                <msink:context xmlns:msink="http://schemas.microsoft.com/ink/2010/main" type="inkWord" rotatedBoundingBox="27207,9277 27515,9478 27328,9764 27020,9563"/>
              </emma:interpretation>
              <emma:one-of disjunction-type="recognition" id="oneOf2">
                <emma:interpretation id="interp6" emma:lang="" emma:confidence="1">
                  <emma:literal/>
                </emma:interpretation>
              </emma:one-of>
            </emma:emma>
          </inkml:annotationXML>
          <inkml:trace contextRef="#ctx0" brushRef="#br0" timeOffset="-8455.4225">172 150 0,'0'22'63,"0"43"-63,0-44 16,0 44-1,0-22 1,0 0-1</inkml:trace>
          <inkml:trace contextRef="#ctx0" brushRef="#br0" timeOffset="-8815.2476">-22 258 0,'22'22'63,"42"-22"-48,-21 0 1,-21 0 0</inkml:trace>
          <inkml:trace contextRef="#ctx0" brushRef="#br0" timeOffset="-9180.3112">0 0 0,'0'43'125,"0"0"-125,0-22 16,0 22-16,0-21 0,0 21 16,0 0-16,0-21 15,0 21-15,0-22 16,0 44-1</inkml:trace>
        </inkml:traceGroup>
      </inkml:traceGroup>
    </inkml:traceGroup>
  </inkml:traceGroup>
</inkml:ink>
</file>

<file path=ppt/ink/ink128.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55.81395" units="1/cm"/>
          <inkml:channelProperty channel="Y" name="resolution" value="55.6701" units="1/cm"/>
          <inkml:channelProperty channel="T" name="resolution" value="1" units="1/dev"/>
        </inkml:channelProperties>
      </inkml:inkSource>
      <inkml:timestamp xml:id="ts0" timeString="2021-01-08T12:18:05.821"/>
    </inkml:context>
    <inkml:brush xml:id="br0">
      <inkml:brushProperty name="width" value="0.05833" units="cm"/>
      <inkml:brushProperty name="height" value="0.05833" units="cm"/>
      <inkml:brushProperty name="fitToCurve" value="1"/>
    </inkml:brush>
  </inkml:definitions>
  <inkml:traceGroup>
    <inkml:annotationXML>
      <emma:emma xmlns:emma="http://www.w3.org/2003/04/emma" version="1.0">
        <emma:interpretation id="{1F24C710-2AA7-4D19-A7E4-A2806D8AB35C}" emma:medium="tactile" emma:mode="ink">
          <msink:context xmlns:msink="http://schemas.microsoft.com/ink/2010/main" type="writingRegion" rotatedBoundingBox="13932,3798 19313,3345 19437,4822 14056,5274"/>
        </emma:interpretation>
      </emma:emma>
    </inkml:annotationXML>
    <inkml:traceGroup>
      <inkml:annotationXML>
        <emma:emma xmlns:emma="http://www.w3.org/2003/04/emma" version="1.0">
          <emma:interpretation id="{B145266D-DBCF-4520-B584-306875F62604}" emma:medium="tactile" emma:mode="ink">
            <msink:context xmlns:msink="http://schemas.microsoft.com/ink/2010/main" type="paragraph" rotatedBoundingBox="13932,3798 19313,3345 19437,4822 14056,5274" alignmentLevel="1"/>
          </emma:interpretation>
        </emma:emma>
      </inkml:annotationXML>
      <inkml:traceGroup>
        <inkml:annotationXML>
          <emma:emma xmlns:emma="http://www.w3.org/2003/04/emma" version="1.0">
            <emma:interpretation id="{E0B304EB-D307-493D-8193-EDF950B81387}" emma:medium="tactile" emma:mode="ink">
              <msink:context xmlns:msink="http://schemas.microsoft.com/ink/2010/main" type="line" rotatedBoundingBox="13932,3798 19313,3345 19437,4822 14056,5274"/>
            </emma:interpretation>
          </emma:emma>
        </inkml:annotationXML>
        <inkml:traceGroup>
          <inkml:annotationXML>
            <emma:emma xmlns:emma="http://www.w3.org/2003/04/emma" version="1.0">
              <emma:interpretation id="{24C4AD0E-8978-44B6-AB83-7CC22CA5E555}" emma:medium="tactile" emma:mode="ink">
                <msink:context xmlns:msink="http://schemas.microsoft.com/ink/2010/main" type="inkWord" rotatedBoundingBox="13932,3798 16077,3617 16201,5093 14056,5274"/>
              </emma:interpretation>
              <emma:one-of disjunction-type="recognition" id="oneOf0">
                <emma:interpretation id="interp0" emma:lang="" emma:confidence="1">
                  <emma:literal/>
                </emma:interpretation>
              </emma:one-of>
            </emma:emma>
          </inkml:annotationXML>
          <inkml:trace contextRef="#ctx0" brushRef="#br0">-172 216 0,'21'0'110,"44"0"-95,0 0 16,-22 0 1,0 0-32,21 0 15,-21 0 1,-21 43 0,-22 0 15,43-22-16,-43 22 17,0 0-17,-22-21 32,1-22-47,-22 0 16,21 0-1,-21 0 1,65 43 62,21 0-47,-22-43-15,-21 21-16,65-21 16,-65 43-16,21-43 15,-21 44 1,43-44-16,-43 21 16,0 22 15,0-21 0,-21 21 0,-1-43-15,-21 0-16,0 0 31,0 0-31,-21 0 16,-1 0-1,44 0 1,-22 0 0,21 0 15,-21-22-15</inkml:trace>
          <inkml:trace contextRef="#ctx0" brushRef="#br0" timeOffset="-1245.6211">215 151 0,'0'-43'0,"0"21"47,-21 22-47,21-43 16,0 0 15,0 86 47,0 22-62,0-44-1,-43 44-15,43 0 16,0-1-16,-43 22 15,43-21-15,0-1 16,-43 1-16,43-43 16,0 21-16,-22 0 15,22 0 1,0 0 0,-43-43-1</inkml:trace>
          <inkml:trace contextRef="#ctx0" brushRef="#br0" timeOffset="545.1035">581 474 0,'22'0'79,"42"0"-64,1 0 16,-43 0-15,21 0 31</inkml:trace>
          <inkml:trace contextRef="#ctx0" brushRef="#br0" timeOffset="790.3586">581 668 0,'0'-43'47,"65"43"-31,-44 0-1,-21 21-15,65-21 16</inkml:trace>
          <inkml:trace contextRef="#ctx0" brushRef="#br0" timeOffset="1993.8953">710 1443 0,'0'-22'16,"0"0"-1,22 22 1,-22-43-16,43 43 16,-43-21-16,22 21 15,-22-65-15,43 22 16,-43 22-16,43-22 15,-43 0-15,43-22 16,-43 22-16,21-22 16,-21 1-16,65-1 0,-65 22 15,64-21-15,-64-1 16,65 0-16,-22 22 16,-43-21-16,65 21 15,-65 0-15,21 43 16,-21-22-16,0 65 78,0 0-78,0-21 16,-43 21-16,43 0 0,0-22 15,0 23-15,0-1 16,0 0-1,65-43 17,-1-22-17,1-42 1,-65 42 0,21 22-16,-21-65 15,43 1 1,-43 107 31,-21 0-47,21-22 15,0 44 1,21-22 0,44-43-1,-22 0-15,-21-21 16,85-44-1,-85 65-15</inkml:trace>
          <inkml:trace contextRef="#ctx0" brushRef="#br0" timeOffset="2522.2461">1916 732 0,'64'-21'62,"-20"-1"-46,-44-21 0,-22 43 30,-21 0-46,0 0 16,43 22 0,21-22-1</inkml:trace>
        </inkml:traceGroup>
        <inkml:traceGroup>
          <inkml:annotationXML>
            <emma:emma xmlns:emma="http://www.w3.org/2003/04/emma" version="1.0">
              <emma:interpretation id="{A7416B2F-477D-4B30-899F-62C123C3662D}" emma:medium="tactile" emma:mode="ink">
                <msink:context xmlns:msink="http://schemas.microsoft.com/ink/2010/main" type="inkWord" rotatedBoundingBox="16536,3657 18732,3472 18805,4347 16609,4531"/>
              </emma:interpretation>
              <emma:one-of disjunction-type="recognition" id="oneOf1">
                <emma:interpretation id="interp1" emma:lang="" emma:confidence="1">
                  <emma:literal/>
                </emma:interpretation>
              </emma:one-of>
            </emma:emma>
          </inkml:annotationXML>
          <inkml:trace contextRef="#ctx0" brushRef="#br0" timeOffset="4949.1683">3164-86 0,'43'0'63,"-21"0"-48,21 0-15,22 0 16,-44 0 0,22 0-1</inkml:trace>
          <inkml:trace contextRef="#ctx0" brushRef="#br0" timeOffset="5293.3869">3423-193 0,'43'0'32,"21"0"-1,-42 0-15,21 43-1,-43 0 1,43 0-1,-43-22 1,-22-21 0,22 43-16,-21-43 15,21 22-15,-43-22 16</inkml:trace>
          <inkml:trace contextRef="#ctx0" brushRef="#br0" timeOffset="6141.7816">3659 452 0,'43'0'31,"22"0"-16,21 0 1,-64 0 0,42 0-1</inkml:trace>
          <inkml:trace contextRef="#ctx0" brushRef="#br0" timeOffset="5939.5078">3896 237 0,'0'65'0,"-43"-65"16,43 43-16,-43 21 15,43-21 1,-21-43 0,21 22-16,0 21 15,-43-43 1,43 21-16</inkml:trace>
          <inkml:trace contextRef="#ctx0" brushRef="#br0" timeOffset="3344.6484">2841-107 0,'-43'0'16,"0"0"-1,43 64-15,-21-64 16,21 43-16,-43 22 16,43-1-16,-86 1 15,43 0-15,0-22 16,43 21-16,-43 1 16,43-1-16,0-21 15,0 22-15,21 0 16,22-44-16,-21-21 15</inkml:trace>
          <inkml:trace contextRef="#ctx0" brushRef="#br0" timeOffset="3981.6921">3057 108 0,'0'43'16,"0"0"-1,0 0-15,-43 0 16,43-21-16,-43 21 16,43 0-16,0-22 15,-43 22-15,43 0 0,0-21 16,-22-22 0,22 64-16,0 1 15,0-43 16</inkml:trace>
          <inkml:trace contextRef="#ctx0" brushRef="#br0" timeOffset="4392.8127">2906 560 0,'0'21'47,"65"-21"-31,-1 0 0,-42-21-16,21 21 15,0-43-15,21-22 16,-64 22-1,0 86 64,0-21-79,0 21 15,-21 0-15,21-22 16,0 44-16,-43-22 15,43-21 17</inkml:trace>
          <inkml:trace contextRef="#ctx0" brushRef="#br0" timeOffset="6621.5252">4305 237 0,'0'22'63,"-21"-1"-63,21 22 15,-22 0-15,22-21 0,-43 21 16,43 0-16,-43-22 15,43 22-15,0 0 16</inkml:trace>
          <inkml:trace contextRef="#ctx0" brushRef="#br0" timeOffset="7349.1597">4305 173 0,'0'21'78,"0"1"-78,0 21 16,0-22-16,43-21 16,22 0-1,-22 0 1,-22 0-16,44 0 16,-65-43-1,43 43-15,-43 43 63,0-21-48,-21 21-15,21 0 16,0-22-16,0 22 16,0 0-1,-44-43-15,44 22 16</inkml:trace>
          <inkml:trace contextRef="#ctx0" brushRef="#br0" timeOffset="7941.6093">4284-86 0,'64'0'110,"1"0"-95,-22 0 1,-43 43-16,43-43 16,0 0-1,-21 0 1</inkml:trace>
          <inkml:trace contextRef="#ctx0" brushRef="#br0" timeOffset="8400.0778">4456-193 0,'43'21'46,"0"-21"-30,-43 22-16,22-22 16,21 0-16,-43 43 15,21-43 1,-21 21-16,0 22 31,0 0 0,-43-43-15,0 22 0,21-22-1,22 43-15</inkml:trace>
        </inkml:traceGroup>
        <inkml:traceGroup>
          <inkml:annotationXML>
            <emma:emma xmlns:emma="http://www.w3.org/2003/04/emma" version="1.0">
              <emma:interpretation id="{F7A61A0D-947C-4DF4-8A90-E3AAA3112694}" emma:medium="tactile" emma:mode="ink">
                <msink:context xmlns:msink="http://schemas.microsoft.com/ink/2010/main" type="inkWord" rotatedBoundingBox="18805,3500 19323,3456 19437,4822 18920,4865"/>
              </emma:interpretation>
              <emma:one-of disjunction-type="recognition" id="oneOf2">
                <emma:interpretation id="interp2" emma:lang="" emma:confidence="0">
                  <emma:literal>)</emma:literal>
                </emma:interpretation>
                <emma:interpretation id="interp3" emma:lang="" emma:confidence="0">
                  <emma:literal>,</emma:literal>
                </emma:interpretation>
                <emma:interpretation id="interp4" emma:lang="" emma:confidence="0">
                  <emma:literal>'</emma:literal>
                </emma:interpretation>
                <emma:interpretation id="interp5" emma:lang="" emma:confidence="0">
                  <emma:literal>;</emma:literal>
                </emma:interpretation>
                <emma:interpretation id="interp6" emma:lang="" emma:confidence="0">
                  <emma:literal>J</emma:literal>
                </emma:interpretation>
              </emma:one-of>
            </emma:emma>
          </inkml:annotationXML>
          <inkml:trace contextRef="#ctx0" brushRef="#br0" timeOffset="8991.7036">5102-301 0,'0'21'47,"43"23"-31,-43 42-1,43-43-15,-43 0 16,0-22-16,43 44 15,-43 21-15,0 22 16,0-44-16,0 22 16,0 0-16,0 0 15,-22 1-15,22-23 16,-64 1-16,64-1 16,-86 1-16,43-22 15,-1 0-15,1-22 16,22 23-16,-22-44 15,0 64-15,21-64 0</inkml:trace>
        </inkml:traceGroup>
      </inkml:traceGroup>
    </inkml:traceGroup>
  </inkml:traceGroup>
</inkml:ink>
</file>

<file path=ppt/ink/ink129.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55.81395" units="1/cm"/>
          <inkml:channelProperty channel="Y" name="resolution" value="55.6701" units="1/cm"/>
          <inkml:channelProperty channel="T" name="resolution" value="1" units="1/dev"/>
        </inkml:channelProperties>
      </inkml:inkSource>
      <inkml:timestamp xml:id="ts0" timeString="2021-01-08T12:34:56.552"/>
    </inkml:context>
    <inkml:brush xml:id="br0">
      <inkml:brushProperty name="width" value="0.05833" units="cm"/>
      <inkml:brushProperty name="height" value="0.05833" units="cm"/>
      <inkml:brushProperty name="color" value="#ED1C24"/>
      <inkml:brushProperty name="fitToCurve" value="1"/>
    </inkml:brush>
  </inkml:definitions>
  <inkml:traceGroup>
    <inkml:annotationXML>
      <emma:emma xmlns:emma="http://www.w3.org/2003/04/emma" version="1.0">
        <emma:interpretation id="{9A3FB816-8D8F-4D32-ADD7-AE569A5E83E7}" emma:medium="tactile" emma:mode="ink">
          <msink:context xmlns:msink="http://schemas.microsoft.com/ink/2010/main" type="writingRegion" rotatedBoundingBox="7558,8377 10045,6217 10590,6844 8103,9004"/>
        </emma:interpretation>
      </emma:emma>
    </inkml:annotationXML>
    <inkml:traceGroup>
      <inkml:annotationXML>
        <emma:emma xmlns:emma="http://www.w3.org/2003/04/emma" version="1.0">
          <emma:interpretation id="{83B21B6B-A15B-4465-A1E2-6DF4C222398C}" emma:medium="tactile" emma:mode="ink">
            <msink:context xmlns:msink="http://schemas.microsoft.com/ink/2010/main" type="paragraph" rotatedBoundingBox="7558,8377 10045,6217 10590,6844 8103,9004" alignmentLevel="1"/>
          </emma:interpretation>
        </emma:emma>
      </inkml:annotationXML>
      <inkml:traceGroup>
        <inkml:annotationXML>
          <emma:emma xmlns:emma="http://www.w3.org/2003/04/emma" version="1.0">
            <emma:interpretation id="{DF15E6A3-A9ED-4232-80F0-27705072D29D}" emma:medium="tactile" emma:mode="ink">
              <msink:context xmlns:msink="http://schemas.microsoft.com/ink/2010/main" type="line" rotatedBoundingBox="7558,8377 10045,6217 10590,6843 8103,9004"/>
            </emma:interpretation>
          </emma:emma>
        </inkml:annotationXML>
        <inkml:traceGroup>
          <inkml:annotationXML>
            <emma:emma xmlns:emma="http://www.w3.org/2003/04/emma" version="1.0">
              <emma:interpretation id="{E08D9D93-1AF0-4DB9-897C-F8396CA77E03}" emma:medium="tactile" emma:mode="ink">
                <msink:context xmlns:msink="http://schemas.microsoft.com/ink/2010/main" type="inkWord" rotatedBoundingBox="7558,8377 10045,6217 10590,6843 8103,9004"/>
              </emma:interpretation>
              <emma:one-of disjunction-type="recognition" id="oneOf0">
                <emma:interpretation id="interp0" emma:lang="" emma:confidence="0">
                  <emma:literal>n</emma:literal>
                </emma:interpretation>
                <emma:interpretation id="interp1" emma:lang="" emma:confidence="0">
                  <emma:literal>m</emma:literal>
                </emma:interpretation>
                <emma:interpretation id="interp2" emma:lang="" emma:confidence="0">
                  <emma:literal>r</emma:literal>
                </emma:interpretation>
                <emma:interpretation id="interp3" emma:lang="" emma:confidence="0">
                  <emma:literal>s</emma:literal>
                </emma:interpretation>
                <emma:interpretation id="interp4" emma:lang="" emma:confidence="0">
                  <emma:literal>ä</emma:literal>
                </emma:interpretation>
              </emma:one-of>
            </emma:emma>
          </inkml:annotationXML>
          <inkml:trace contextRef="#ctx0" brushRef="#br0">-3789-323 0,'0'-22'78,"0"-21"0,0 22-31,0-22-16,0 21 1,0-21-1,22 43-15,-22-43 15,0 22 0,0-22-15,43 43 15,-43-22-15,0-21 15,0 0 16,0 22 0,43 21-32,-43-44 1,0 23 15,0-22 16,22 43-16,-22-43-15,0 21 15,43 22 0,-43-43-31,0 22 63,21 21-63,-21-43 47,43 43-16,-43-43-15,43 21 15,-43-21 16,22 43-32,-22-43 17,0 21 14,43 22-46,-43-43 32,0 22 15,43 21-32,-43-43 1,21 0 15,-21 21 16,43 22-31,-43-43-1,44 0 16,-44 22 16,21 21-47,-21-43 32,43 0-17,0 21 32,0-21-31,0 0 15,-21 0 0,21 0 0,0 21 1,-43-21 15,21 43-47,22-43 31,0 0 0,1 22 0,-44-22 16,21 43-31,22-43 31,0 43-16,-43-22-15,22 22-1,21-43 1,0 43 15,-43-43 0,21 43-15,22-22 15,0 22 0,-21 0 1,21 0 15,-43-43-32,43 43 1,-21 0-1,21 0 32,-22 0-15,-21-43-17,43 43-15,0 0 16,-43-21-1,22 21-15,21 0 32,-22 0-1,22 0 0,-43-43-15,43 43-16,-21 0 47,21 0 0,-21 0-32,21 0 16,0 0 1,-22 0 15,22 0-32,-21 0 16,21 0 16,0 0 0,-22 0-31,22 0 31,-21 0 0,21 0-16,0 0 0,-43 21 0,22-21-15,21 0 15,-22 0-15,22 0 78,22 0-79,-44 0 32,22 0 31,-21 0-47,21 0 16,-65 0 156</inkml:trace>
          <inkml:trace contextRef="#ctx0" brushRef="#br0" timeOffset="-5593.0662">-3832-323 0,'0'-22'46,"0"44"64,0 21-79,0-21 16,22-22 62,-22-43-77,-43 43-1,86 0 16,-43-44-47</inkml:trace>
        </inkml:traceGroup>
      </inkml:traceGroup>
    </inkml:traceGroup>
  </inkml:traceGroup>
</inkml:ink>
</file>

<file path=ppt/ink/ink13.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55.81395" units="1/cm"/>
          <inkml:channelProperty channel="Y" name="resolution" value="55.6701" units="1/cm"/>
          <inkml:channelProperty channel="T" name="resolution" value="1" units="1/dev"/>
        </inkml:channelProperties>
      </inkml:inkSource>
      <inkml:timestamp xml:id="ts0" timeString="2021-01-08T10:26:34.453"/>
    </inkml:context>
    <inkml:brush xml:id="br0">
      <inkml:brushProperty name="width" value="0.05833" units="cm"/>
      <inkml:brushProperty name="height" value="0.05833" units="cm"/>
      <inkml:brushProperty name="fitToCurve" value="1"/>
    </inkml:brush>
  </inkml:definitions>
  <inkml:traceGroup>
    <inkml:annotationXML>
      <emma:emma xmlns:emma="http://www.w3.org/2003/04/emma" version="1.0">
        <emma:interpretation id="{70EA4659-CC36-476C-AB70-D030D47228CA}" emma:medium="tactile" emma:mode="ink">
          <msink:context xmlns:msink="http://schemas.microsoft.com/ink/2010/main" type="writingRegion" rotatedBoundingBox="27513,9326 27803,7944 28427,8074 28137,9457">
            <msink:destinationLink direction="with" ref="{F0AB2B5B-E673-46BE-ACB4-D4A7595A5504}"/>
          </msink:context>
        </emma:interpretation>
      </emma:emma>
    </inkml:annotationXML>
    <inkml:traceGroup>
      <inkml:annotationXML>
        <emma:emma xmlns:emma="http://www.w3.org/2003/04/emma" version="1.0">
          <emma:interpretation id="{B752C2A2-0A0A-4B4A-961A-EC97E7001BB3}" emma:medium="tactile" emma:mode="ink">
            <msink:context xmlns:msink="http://schemas.microsoft.com/ink/2010/main" type="paragraph" rotatedBoundingBox="27513,9326 27803,7944 28427,8074 28137,9457" alignmentLevel="1"/>
          </emma:interpretation>
        </emma:emma>
      </inkml:annotationXML>
      <inkml:traceGroup>
        <inkml:annotationXML>
          <emma:emma xmlns:emma="http://www.w3.org/2003/04/emma" version="1.0">
            <emma:interpretation id="{C01A5CEC-56B8-4C9E-AF32-3F7957687DAD}" emma:medium="tactile" emma:mode="ink">
              <msink:context xmlns:msink="http://schemas.microsoft.com/ink/2010/main" type="line" rotatedBoundingBox="27513,9326 27803,7944 28427,8074 28137,9457"/>
            </emma:interpretation>
          </emma:emma>
        </inkml:annotationXML>
        <inkml:traceGroup>
          <inkml:annotationXML>
            <emma:emma xmlns:emma="http://www.w3.org/2003/04/emma" version="1.0">
              <emma:interpretation id="{A2DDCE19-6058-43F6-8B9B-DD347D52CC06}" emma:medium="tactile" emma:mode="ink">
                <msink:context xmlns:msink="http://schemas.microsoft.com/ink/2010/main" type="inkWord" rotatedBoundingBox="27513,9326 27803,7944 28427,8074 28137,9457"/>
              </emma:interpretation>
            </emma:emma>
          </inkml:annotationXML>
          <inkml:trace contextRef="#ctx0" brushRef="#br0">172 37 0,'0'-25'171,"-49"25"-92,0 0-33,24 0-30,25 49 0,0-24-1,-49-25 1,49 49 0,0-24 15,24-25-16,1 0 17,49 0-17,-74-49 1,49 49 0,-49-25-16,25 25 15,-25 49 79,0-24-94,0 49 16,0 0-16,0-25 15,0 0-15,0 1 16,0-26-16,0 26 15,0-26-15,0 26 0,0 24 16,0-50 15,-49-24 1,24 0-1,-24 0 16,49-49-16,24-25-15,26-25-1,-50 75-15,74-26 16,-74 1-16,49 0 15,-49 24-15,74-24 16,-74 0-16,74-1 16,-74 1-1,49 49-15,-24 0 110</inkml:trace>
          <inkml:trace contextRef="#ctx0" brushRef="#br0" timeOffset="-3539.887">271 480 0,'-25'0'32</inkml:trace>
          <inkml:trace contextRef="#ctx0" brushRef="#br0" timeOffset="727.3056">-25-457 0,'25'0'93,"-1"0"-93,26 0 16,-26 0-16,26 0 0,-1 0 16,-24 0-16,24-49 15,25 49 1</inkml:trace>
          <inkml:trace contextRef="#ctx0" brushRef="#br0" timeOffset="1228.6473">320-629 0,'0'-50'16,"25"50"62,0 0-63,24 25 1,0 24 0,1-49-1,-50 74 1,49-74-16,-49 25 15,49-25-15,-49 49 16,0 1 0,-49-26 15,-25-24-15,74 50-16,-25-50 15,25 49 1</inkml:trace>
        </inkml:traceGroup>
      </inkml:traceGroup>
    </inkml:traceGroup>
  </inkml:traceGroup>
</inkml:ink>
</file>

<file path=ppt/ink/ink130.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55.81395" units="1/cm"/>
          <inkml:channelProperty channel="Y" name="resolution" value="55.6701" units="1/cm"/>
          <inkml:channelProperty channel="T" name="resolution" value="1" units="1/dev"/>
        </inkml:channelProperties>
      </inkml:inkSource>
      <inkml:timestamp xml:id="ts0" timeString="2021-01-08T12:17:13.462"/>
    </inkml:context>
    <inkml:brush xml:id="br0">
      <inkml:brushProperty name="width" value="0.05833" units="cm"/>
      <inkml:brushProperty name="height" value="0.05833" units="cm"/>
      <inkml:brushProperty name="fitToCurve" value="1"/>
    </inkml:brush>
  </inkml:definitions>
  <inkml:traceGroup>
    <inkml:annotationXML>
      <emma:emma xmlns:emma="http://www.w3.org/2003/04/emma" version="1.0">
        <emma:interpretation id="{48A0C46F-D404-4D5D-9930-15D30AD17B93}" emma:medium="tactile" emma:mode="ink">
          <msink:context xmlns:msink="http://schemas.microsoft.com/ink/2010/main" type="writingRegion" rotatedBoundingBox="11817,9126 12032,9126 12032,9557 11817,9557"/>
        </emma:interpretation>
      </emma:emma>
    </inkml:annotationXML>
    <inkml:traceGroup>
      <inkml:annotationXML>
        <emma:emma xmlns:emma="http://www.w3.org/2003/04/emma" version="1.0">
          <emma:interpretation id="{A4E83477-5C3D-4B2C-910C-A487A3C353C7}" emma:medium="tactile" emma:mode="ink">
            <msink:context xmlns:msink="http://schemas.microsoft.com/ink/2010/main" type="paragraph" rotatedBoundingBox="11817,9126 12032,9126 12032,9557 11817,9557" alignmentLevel="1"/>
          </emma:interpretation>
        </emma:emma>
      </inkml:annotationXML>
      <inkml:traceGroup>
        <inkml:annotationXML>
          <emma:emma xmlns:emma="http://www.w3.org/2003/04/emma" version="1.0">
            <emma:interpretation id="{A2E4D5F2-58B9-4053-892D-4E10A6F6361C}" emma:medium="tactile" emma:mode="ink">
              <msink:context xmlns:msink="http://schemas.microsoft.com/ink/2010/main" type="line" rotatedBoundingBox="11817,9126 12032,9126 12032,9557 11817,9557"/>
            </emma:interpretation>
          </emma:emma>
        </inkml:annotationXML>
        <inkml:traceGroup>
          <inkml:annotationXML>
            <emma:emma xmlns:emma="http://www.w3.org/2003/04/emma" version="1.0">
              <emma:interpretation id="{3AE5BBE0-21D9-4822-9EBA-AF83286584FC}" emma:medium="tactile" emma:mode="ink">
                <msink:context xmlns:msink="http://schemas.microsoft.com/ink/2010/main" type="inkWord" rotatedBoundingBox="11817,9126 12032,9126 12032,9557 11817,9557"/>
              </emma:interpretation>
              <emma:one-of disjunction-type="recognition" id="oneOf0">
                <emma:interpretation id="interp0" emma:lang="" emma:confidence="1">
                  <emma:literal/>
                </emma:interpretation>
              </emma:one-of>
            </emma:emma>
          </inkml:annotationXML>
          <inkml:trace contextRef="#ctx0" brushRef="#br0">0 0 0,'0'43'172,"43"-43"-172,-43 43 0,0 0 31,0 22-31,0-22 16,0 21 0,0 1-16,0-22 15,0-21 1</inkml:trace>
          <inkml:trace contextRef="#ctx0" brushRef="#br0" timeOffset="973.9646">194 151 0,'0'21'78,"21"-21"-78,-21 43 15,0 0 1,0-21 0,0 21-16,0-21 31,0 21-16,0 0-15</inkml:trace>
          <inkml:trace contextRef="#ctx0" brushRef="#br0" timeOffset="585.9164">0 323 0,'43'0'47,"-22"0"-31,23 0 15,-1 0-16,-22 0 95,22 0 15,-43-43-110</inkml:trace>
        </inkml:traceGroup>
      </inkml:traceGroup>
    </inkml:traceGroup>
  </inkml:traceGroup>
</inkml:ink>
</file>

<file path=ppt/ink/ink131.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55.81395" units="1/cm"/>
          <inkml:channelProperty channel="Y" name="resolution" value="55.6701" units="1/cm"/>
          <inkml:channelProperty channel="T" name="resolution" value="1" units="1/dev"/>
        </inkml:channelProperties>
      </inkml:inkSource>
      <inkml:timestamp xml:id="ts0" timeString="2021-01-08T12:22:59.745"/>
    </inkml:context>
    <inkml:brush xml:id="br0">
      <inkml:brushProperty name="width" value="0.05833" units="cm"/>
      <inkml:brushProperty name="height" value="0.05833" units="cm"/>
      <inkml:brushProperty name="fitToCurve" value="1"/>
    </inkml:brush>
  </inkml:definitions>
  <inkml:traceGroup>
    <inkml:annotationXML>
      <emma:emma xmlns:emma="http://www.w3.org/2003/04/emma" version="1.0">
        <emma:interpretation id="{DD69AB48-A367-46BA-961A-3D47BCB60D1D}" emma:medium="tactile" emma:mode="ink">
          <msink:context xmlns:msink="http://schemas.microsoft.com/ink/2010/main" type="writingRegion" rotatedBoundingBox="6593,3314 6608,3314 6608,3379 6593,3379"/>
        </emma:interpretation>
      </emma:emma>
    </inkml:annotationXML>
    <inkml:traceGroup>
      <inkml:annotationXML>
        <emma:emma xmlns:emma="http://www.w3.org/2003/04/emma" version="1.0">
          <emma:interpretation id="{995700F2-82B3-4456-A485-09D4CE9F7345}" emma:medium="tactile" emma:mode="ink">
            <msink:context xmlns:msink="http://schemas.microsoft.com/ink/2010/main" type="paragraph" rotatedBoundingBox="6593,3314 6608,3314 6608,3379 6593,3379" alignmentLevel="1"/>
          </emma:interpretation>
        </emma:emma>
      </inkml:annotationXML>
      <inkml:traceGroup>
        <inkml:annotationXML>
          <emma:emma xmlns:emma="http://www.w3.org/2003/04/emma" version="1.0">
            <emma:interpretation id="{6686CFED-CB3D-4016-A07A-91C0F6EF506D}" emma:medium="tactile" emma:mode="ink">
              <msink:context xmlns:msink="http://schemas.microsoft.com/ink/2010/main" type="line" rotatedBoundingBox="6593,3314 6608,3314 6608,3379 6593,3379"/>
            </emma:interpretation>
          </emma:emma>
        </inkml:annotationXML>
        <inkml:traceGroup>
          <inkml:annotationXML>
            <emma:emma xmlns:emma="http://www.w3.org/2003/04/emma" version="1.0">
              <emma:interpretation id="{4D66E457-B8F6-454C-BD10-83A579625C8D}" emma:medium="tactile" emma:mode="ink">
                <msink:context xmlns:msink="http://schemas.microsoft.com/ink/2010/main" type="inkWord" rotatedBoundingBox="6593,3314 6608,3314 6608,3379 6593,3379"/>
              </emma:interpretation>
              <emma:one-of disjunction-type="recognition" id="oneOf0">
                <emma:interpretation id="interp0" emma:lang="" emma:confidence="0">
                  <emma:literal>|</emma:literal>
                </emma:interpretation>
                <emma:interpretation id="interp1" emma:lang="" emma:confidence="0">
                  <emma:literal>'</emma:literal>
                </emma:interpretation>
                <emma:interpretation id="interp2" emma:lang="" emma:confidence="0">
                  <emma:literal>l</emma:literal>
                </emma:interpretation>
                <emma:interpretation id="interp3" emma:lang="" emma:confidence="0">
                  <emma:literal>I</emma:literal>
                </emma:interpretation>
                <emma:interpretation id="interp4" emma:lang="" emma:confidence="0">
                  <emma:literal>,</emma:literal>
                </emma:interpretation>
              </emma:one-of>
            </emma:emma>
          </inkml:annotationXML>
          <inkml:trace contextRef="#ctx0" brushRef="#br0">-1144-2325 0,'0'65'31</inkml:trace>
        </inkml:traceGroup>
      </inkml:traceGroup>
    </inkml:traceGroup>
  </inkml:traceGroup>
</inkml:ink>
</file>

<file path=ppt/ink/ink132.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55.81395" units="1/cm"/>
          <inkml:channelProperty channel="Y" name="resolution" value="55.6701" units="1/cm"/>
          <inkml:channelProperty channel="T" name="resolution" value="1" units="1/dev"/>
        </inkml:channelProperties>
      </inkml:inkSource>
      <inkml:timestamp xml:id="ts0" timeString="2021-01-08T12:23:25.769"/>
    </inkml:context>
    <inkml:brush xml:id="br0">
      <inkml:brushProperty name="width" value="0.05833" units="cm"/>
      <inkml:brushProperty name="height" value="0.05833" units="cm"/>
      <inkml:brushProperty name="fitToCurve" value="1"/>
    </inkml:brush>
  </inkml:definitions>
  <inkml:traceGroup>
    <inkml:annotationXML>
      <emma:emma xmlns:emma="http://www.w3.org/2003/04/emma" version="1.0">
        <emma:interpretation id="{8C9E3D55-86D6-4C70-A4FC-4C0EC3BB73E9}" emma:medium="tactile" emma:mode="ink">
          <msink:context xmlns:msink="http://schemas.microsoft.com/ink/2010/main" type="writingRegion" rotatedBoundingBox="11266,4215 21125,4096 21137,5133 11279,5252"/>
        </emma:interpretation>
      </emma:emma>
    </inkml:annotationXML>
    <inkml:traceGroup>
      <inkml:annotationXML>
        <emma:emma xmlns:emma="http://www.w3.org/2003/04/emma" version="1.0">
          <emma:interpretation id="{BF4770E9-5637-4E8C-962E-5BC3ED962591}" emma:medium="tactile" emma:mode="ink">
            <msink:context xmlns:msink="http://schemas.microsoft.com/ink/2010/main" type="paragraph" rotatedBoundingBox="11266,4215 21125,4096 21137,5133 11279,5252" alignmentLevel="1"/>
          </emma:interpretation>
        </emma:emma>
      </inkml:annotationXML>
      <inkml:traceGroup>
        <inkml:annotationXML>
          <emma:emma xmlns:emma="http://www.w3.org/2003/04/emma" version="1.0">
            <emma:interpretation id="{21DF306C-DFCE-42DA-AA75-B6CF0A967C6B}" emma:medium="tactile" emma:mode="ink">
              <msink:context xmlns:msink="http://schemas.microsoft.com/ink/2010/main" type="line" rotatedBoundingBox="11266,4215 21125,4096 21137,5133 11279,5252"/>
            </emma:interpretation>
          </emma:emma>
        </inkml:annotationXML>
        <inkml:traceGroup>
          <inkml:annotationXML>
            <emma:emma xmlns:emma="http://www.w3.org/2003/04/emma" version="1.0">
              <emma:interpretation id="{35BAFD15-1124-40B1-BD89-817D0CCE5CDA}" emma:medium="tactile" emma:mode="ink">
                <msink:context xmlns:msink="http://schemas.microsoft.com/ink/2010/main" type="inkWord" rotatedBoundingBox="11278,5210 11386,5208 11386,5251 11279,5252"/>
              </emma:interpretation>
            </emma:emma>
          </inkml:annotationXML>
          <inkml:trace contextRef="#ctx0" brushRef="#br0">-2475 646 0,'43'0'15,"21"-43"-15</inkml:trace>
        </inkml:traceGroup>
        <inkml:traceGroup>
          <inkml:annotationXML>
            <emma:emma xmlns:emma="http://www.w3.org/2003/04/emma" version="1.0">
              <emma:interpretation id="{844539AB-7717-45F3-A49F-558D5070380D}" emma:medium="tactile" emma:mode="ink">
                <msink:context xmlns:msink="http://schemas.microsoft.com/ink/2010/main" type="inkWord" rotatedBoundingBox="12312,4972 12440,4970 12441,4986 12312,4987"/>
              </emma:interpretation>
            </emma:emma>
          </inkml:annotationXML>
          <inkml:trace contextRef="#ctx0" brushRef="#br0" timeOffset="159.9205">-1442 366 0,'65'0'15,"-1"0"-15</inkml:trace>
        </inkml:traceGroup>
        <inkml:traceGroup>
          <inkml:annotationXML>
            <emma:emma xmlns:emma="http://www.w3.org/2003/04/emma" version="1.0">
              <emma:interpretation id="{0B31BDB9-0D93-4DF7-8DAE-38327710104D}" emma:medium="tactile" emma:mode="ink">
                <msink:context xmlns:msink="http://schemas.microsoft.com/ink/2010/main" type="inkWord" rotatedBoundingBox="13754,4606 13768,4605 13769,4620 13754,4621"/>
              </emma:interpretation>
              <emma:one-of disjunction-type="recognition" id="oneOf0">
                <emma:interpretation id="interp0" emma:lang="" emma:confidence="1">
                  <emma:literal/>
                </emma:interpretation>
              </emma:one-of>
            </emma:emma>
          </inkml:annotationXML>
          <inkml:trace contextRef="#ctx0" brushRef="#br0" timeOffset="308.7905">0 0 0</inkml:trace>
        </inkml:traceGroup>
        <inkml:traceGroup>
          <inkml:annotationXML>
            <emma:emma xmlns:emma="http://www.w3.org/2003/04/emma" version="1.0">
              <emma:interpretation id="{42073AD2-6D1E-44DE-BCDB-4F19B86BA277}" emma:medium="tactile" emma:mode="ink">
                <msink:context xmlns:msink="http://schemas.microsoft.com/ink/2010/main" type="inkWord" rotatedBoundingBox="14528,4435 14615,4434 14615,4458 14529,4459"/>
              </emma:interpretation>
              <emma:one-of disjunction-type="recognition" id="oneOf1">
                <emma:interpretation id="interp1" emma:lang="" emma:confidence="1">
                  <emma:literal/>
                </emma:interpretation>
              </emma:one-of>
            </emma:emma>
          </inkml:annotationXML>
          <inkml:trace contextRef="#ctx0" brushRef="#br0" timeOffset="471.3669">775-151 0,'86'-21'31</inkml:trace>
        </inkml:traceGroup>
        <inkml:traceGroup>
          <inkml:annotationXML>
            <emma:emma xmlns:emma="http://www.w3.org/2003/04/emma" version="1.0">
              <emma:interpretation id="{1D7B51EB-176E-46BF-B7A5-70B52C3CC395}" emma:medium="tactile" emma:mode="ink">
                <msink:context xmlns:msink="http://schemas.microsoft.com/ink/2010/main" type="inkWord" rotatedBoundingBox="15175,4326 15260,4324 15261,4340 15175,4341"/>
              </emma:interpretation>
              <emma:one-of disjunction-type="recognition" id="oneOf2">
                <emma:interpretation id="interp2" emma:lang="" emma:confidence="1">
                  <emma:literal/>
                </emma:interpretation>
              </emma:one-of>
            </emma:emma>
          </inkml:annotationXML>
          <inkml:trace contextRef="#ctx0" brushRef="#br0" timeOffset="631.6388">1421-280 0,'43'0'31,"0"0"-15</inkml:trace>
        </inkml:traceGroup>
        <inkml:traceGroup>
          <inkml:annotationXML>
            <emma:emma xmlns:emma="http://www.w3.org/2003/04/emma" version="1.0">
              <emma:interpretation id="{53B85976-9E9F-4EA5-A2E0-2BAD2681DCE2}" emma:medium="tactile" emma:mode="ink">
                <msink:context xmlns:msink="http://schemas.microsoft.com/ink/2010/main" type="inkWord" rotatedBoundingBox="16380,4154 16638,4150 16639,4195 16380,4199"/>
              </emma:interpretation>
              <emma:one-of disjunction-type="recognition" id="oneOf3">
                <emma:interpretation id="interp3" emma:lang="" emma:confidence="1">
                  <emma:literal/>
                </emma:interpretation>
              </emma:one-of>
            </emma:emma>
          </inkml:annotationXML>
          <inkml:trace contextRef="#ctx0" brushRef="#br0" timeOffset="796.8163">2626-452 0,'43'0'31,"22"43"-31,-1-43 16,23-22-16</inkml:trace>
        </inkml:traceGroup>
        <inkml:traceGroup>
          <inkml:annotationXML>
            <emma:emma xmlns:emma="http://www.w3.org/2003/04/emma" version="1.0">
              <emma:interpretation id="{0F89DB72-1D42-44C4-A1C9-78F6D79793C3}" emma:medium="tactile" emma:mode="ink">
                <msink:context xmlns:msink="http://schemas.microsoft.com/ink/2010/main" type="inkWord" rotatedBoundingBox="17500,4197 17714,4194 17715,4240 17500,4242"/>
              </emma:interpretation>
              <emma:one-of disjunction-type="recognition" id="oneOf4">
                <emma:interpretation id="interp4" emma:lang="" emma:confidence="1">
                  <emma:literal/>
                </emma:interpretation>
              </emma:one-of>
            </emma:emma>
          </inkml:annotationXML>
          <inkml:trace contextRef="#ctx0" brushRef="#br0" timeOffset="945.8419">3746-409 0,'43'0'32,"43"43"-32,0-43 15</inkml:trace>
        </inkml:traceGroup>
        <inkml:traceGroup>
          <inkml:annotationXML>
            <emma:emma xmlns:emma="http://www.w3.org/2003/04/emma" version="1.0">
              <emma:interpretation id="{6B46104F-DC40-4949-A881-0CDBB95D32D8}" emma:medium="tactile" emma:mode="ink">
                <msink:context xmlns:msink="http://schemas.microsoft.com/ink/2010/main" type="inkWord" rotatedBoundingBox="18791,4325 18962,4323 18963,4369 18791,4371"/>
              </emma:interpretation>
              <emma:one-of disjunction-type="recognition" id="oneOf5">
                <emma:interpretation id="interp5" emma:lang="" emma:confidence="1">
                  <emma:literal/>
                </emma:interpretation>
              </emma:one-of>
            </emma:emma>
          </inkml:annotationXML>
          <inkml:trace contextRef="#ctx0" brushRef="#br0" timeOffset="1090.508">5037-280 0,'43'0'15,"22"43"-15,-1-43 16</inkml:trace>
        </inkml:traceGroup>
        <inkml:traceGroup>
          <inkml:annotationXML>
            <emma:emma xmlns:emma="http://www.w3.org/2003/04/emma" version="1.0">
              <emma:interpretation id="{89953A35-2987-44D9-98D4-5FBA4E611C0F}" emma:medium="tactile" emma:mode="ink">
                <msink:context xmlns:msink="http://schemas.microsoft.com/ink/2010/main" type="inkWord" rotatedBoundingBox="19759,4520 20315,4513 20319,4800 19762,4806"/>
              </emma:interpretation>
              <emma:one-of disjunction-type="recognition" id="oneOf6">
                <emma:interpretation id="interp6" emma:lang="" emma:confidence="0">
                  <emma:literal>-</emma:literal>
                </emma:interpretation>
                <emma:interpretation id="interp7" emma:lang="" emma:confidence="0">
                  <emma:literal>E</emma:literal>
                </emma:interpretation>
                <emma:interpretation id="interp8" emma:lang="" emma:confidence="0">
                  <emma:literal>.</emma:literal>
                </emma:interpretation>
                <emma:interpretation id="interp9" emma:lang="" emma:confidence="0">
                  <emma:literal>[</emma:literal>
                </emma:interpretation>
                <emma:interpretation id="interp10" emma:lang="" emma:confidence="0">
                  <emma:literal>#</emma:literal>
                </emma:interpretation>
              </emma:one-of>
            </emma:emma>
          </inkml:annotationXML>
          <inkml:trace contextRef="#ctx0" brushRef="#br0" timeOffset="1381.6139">6350 150 0,'0'44'16,"43"-44"-1,43 0-15,0 0 16</inkml:trace>
          <inkml:trace contextRef="#ctx0" brushRef="#br0" timeOffset="1223.5203">6006-86 0,'0'43'15,"0"-22"-15,43-21 16,-43 43-16</inkml:trace>
        </inkml:traceGroup>
        <inkml:traceGroup>
          <inkml:annotationXML>
            <emma:emma xmlns:emma="http://www.w3.org/2003/04/emma" version="1.0">
              <emma:interpretation id="{882D446F-9C2D-4FE4-82D8-2ACEB0F1D02B}" emma:medium="tactile" emma:mode="ink">
                <msink:context xmlns:msink="http://schemas.microsoft.com/ink/2010/main" type="inkWord" rotatedBoundingBox="20858,4929 21135,4925 21137,5079 20859,5082"/>
              </emma:interpretation>
              <emma:one-of disjunction-type="recognition" id="oneOf7">
                <emma:interpretation id="interp11" emma:lang="" emma:confidence="0">
                  <emma:literal>--</emma:literal>
                </emma:interpretation>
                <emma:interpretation id="interp12" emma:lang="" emma:confidence="0">
                  <emma:literal>i</emma:literal>
                </emma:interpretation>
                <emma:interpretation id="interp13" emma:lang="" emma:confidence="0">
                  <emma:literal>=</emma:literal>
                </emma:interpretation>
                <emma:interpretation id="interp14" emma:lang="" emma:confidence="0">
                  <emma:literal>se</emma:literal>
                </emma:interpretation>
                <emma:interpretation id="interp15" emma:lang="" emma:confidence="0">
                  <emma:literal>t</emma:literal>
                </emma:interpretation>
              </emma:one-of>
            </emma:emma>
          </inkml:annotationXML>
          <inkml:trace contextRef="#ctx0" brushRef="#br0" timeOffset="1544.3517">7104 323 0,'64'64'31,"-21"-21"-16,0-43-15,86 43 16</inkml:trace>
        </inkml:traceGroup>
      </inkml:traceGroup>
    </inkml:traceGroup>
  </inkml:traceGroup>
</inkml:ink>
</file>

<file path=ppt/ink/ink133.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55.81395" units="1/cm"/>
          <inkml:channelProperty channel="Y" name="resolution" value="55.6701" units="1/cm"/>
          <inkml:channelProperty channel="T" name="resolution" value="1" units="1/dev"/>
        </inkml:channelProperties>
      </inkml:inkSource>
      <inkml:timestamp xml:id="ts0" timeString="2021-01-08T12:23:27.463"/>
    </inkml:context>
    <inkml:brush xml:id="br0">
      <inkml:brushProperty name="width" value="0.05833" units="cm"/>
      <inkml:brushProperty name="height" value="0.05833" units="cm"/>
      <inkml:brushProperty name="fitToCurve" value="1"/>
    </inkml:brush>
  </inkml:definitions>
  <inkml:traceGroup>
    <inkml:annotationXML>
      <emma:emma xmlns:emma="http://www.w3.org/2003/04/emma" version="1.0">
        <emma:interpretation id="{2AF9010F-A4FC-425E-AAA8-CD665A159D09}" emma:medium="tactile" emma:mode="ink">
          <msink:context xmlns:msink="http://schemas.microsoft.com/ink/2010/main" type="writingRegion" rotatedBoundingBox="21726,5055 23881,7639 23570,7898 21414,5315"/>
        </emma:interpretation>
      </emma:emma>
    </inkml:annotationXML>
    <inkml:traceGroup>
      <inkml:annotationXML>
        <emma:emma xmlns:emma="http://www.w3.org/2003/04/emma" version="1.0">
          <emma:interpretation id="{17DEDF80-D01A-4636-B1A5-F0A3E18E6F68}" emma:medium="tactile" emma:mode="ink">
            <msink:context xmlns:msink="http://schemas.microsoft.com/ink/2010/main" type="paragraph" rotatedBoundingBox="21726,5055 23881,7639 23570,7898 21414,5315" alignmentLevel="1"/>
          </emma:interpretation>
        </emma:emma>
      </inkml:annotationXML>
      <inkml:traceGroup>
        <inkml:annotationXML>
          <emma:emma xmlns:emma="http://www.w3.org/2003/04/emma" version="1.0">
            <emma:interpretation id="{57CF507E-B602-429B-BA41-63F6986D81D8}" emma:medium="tactile" emma:mode="ink">
              <msink:context xmlns:msink="http://schemas.microsoft.com/ink/2010/main" type="line" rotatedBoundingBox="21726,5055 23881,7639 23570,7899 21414,5315"/>
            </emma:interpretation>
          </emma:emma>
        </inkml:annotationXML>
        <inkml:traceGroup>
          <inkml:annotationXML>
            <emma:emma xmlns:emma="http://www.w3.org/2003/04/emma" version="1.0">
              <emma:interpretation id="{820BFB06-8CAC-46D7-8E8B-2982C8603B49}" emma:medium="tactile" emma:mode="ink">
                <msink:context xmlns:msink="http://schemas.microsoft.com/ink/2010/main" type="inkWord" rotatedBoundingBox="21513,5233 21654,5401 21579,5463 21439,5294"/>
              </emma:interpretation>
            </emma:emma>
          </inkml:annotationXML>
          <inkml:trace contextRef="#ctx0" brushRef="#br0">581 366 0,'21'0'0,"22"43"16,0-43-16,0 21 16,-21-21-16,21 43 15</inkml:trace>
        </inkml:traceGroup>
        <inkml:traceGroup>
          <inkml:annotationXML>
            <emma:emma xmlns:emma="http://www.w3.org/2003/04/emma" version="1.0">
              <emma:interpretation id="{2B8AD60E-5FFA-4EBF-92BB-B8A55B308F4E}" emma:medium="tactile" emma:mode="ink">
                <msink:context xmlns:msink="http://schemas.microsoft.com/ink/2010/main" type="inkWord" rotatedBoundingBox="22350,5872 22515,6069 22443,6129 22278,5932"/>
              </emma:interpretation>
              <emma:one-of disjunction-type="recognition" id="oneOf0">
                <emma:interpretation id="interp0" emma:lang="" emma:confidence="0">
                  <emma:literal>tu,</emma:literal>
                </emma:interpretation>
                <emma:interpretation id="interp1" emma:lang="" emma:confidence="0">
                  <emma:literal>u</emma:literal>
                </emma:interpretation>
                <emma:interpretation id="interp2" emma:lang="" emma:confidence="0">
                  <emma:literal>tu.</emma:literal>
                </emma:interpretation>
                <emma:interpretation id="interp3" emma:lang="" emma:confidence="0">
                  <emma:literal>tu!</emma:literal>
                </emma:interpretation>
                <emma:interpretation id="interp4" emma:lang="" emma:confidence="0">
                  <emma:literal>u,</emma:literal>
                </emma:interpretation>
              </emma:one-of>
            </emma:emma>
          </inkml:annotationXML>
          <inkml:trace contextRef="#ctx0" brushRef="#br0" timeOffset="240.2541">1463 968 0,'0'43'15,"0"0"-15,65 0 16,-22 1-16,-22-44 16,44 0-16</inkml:trace>
        </inkml:traceGroup>
        <inkml:traceGroup>
          <inkml:annotationXML>
            <emma:emma xmlns:emma="http://www.w3.org/2003/04/emma" version="1.0">
              <emma:interpretation id="{E43AB7BA-92CB-4F8E-B116-18E42677079B}" emma:medium="tactile" emma:mode="ink">
                <msink:context xmlns:msink="http://schemas.microsoft.com/ink/2010/main" type="inkWord" rotatedBoundingBox="22859,6414 23374,7032 23247,7138 22731,6520"/>
              </emma:interpretation>
              <emma:one-of disjunction-type="recognition" id="oneOf1">
                <emma:interpretation id="interp5" emma:lang="" emma:confidence="1">
                  <emma:literal/>
                </emma:interpretation>
              </emma:one-of>
            </emma:emma>
          </inkml:annotationXML>
          <inkml:trace contextRef="#ctx0" brushRef="#br0" timeOffset="407.7726">2001 1485 0,'0'43'31,"0"43"-31,65-21 16,-22-65-16,22 43 16</inkml:trace>
          <inkml:trace contextRef="#ctx0" brushRef="#br0" timeOffset="564.8494">2303 2002 0,'0'64'16,"21"1"-1,44-22-15,-22-43 16</inkml:trace>
        </inkml:traceGroup>
        <inkml:traceGroup>
          <inkml:annotationXML>
            <emma:emma xmlns:emma="http://www.w3.org/2003/04/emma" version="1.0">
              <emma:interpretation id="{052513A2-DE97-4F78-AF95-CAF2C00BACF5}" emma:medium="tactile" emma:mode="ink">
                <msink:context xmlns:msink="http://schemas.microsoft.com/ink/2010/main" type="inkWord" rotatedBoundingBox="23485,7660 23637,7842 23570,7899 23418,7716"/>
              </emma:interpretation>
              <emma:one-of disjunction-type="recognition" id="oneOf2">
                <emma:interpretation id="interp6" emma:lang="" emma:confidence="1">
                  <emma:literal/>
                </emma:interpretation>
              </emma:one-of>
            </emma:emma>
          </inkml:annotationXML>
          <inkml:trace contextRef="#ctx0" brushRef="#br0" timeOffset="727.8783">2626 2733 0,'21'22'0,"-21"43"15,65-1-15,-65 1 16,0-44-16</inkml:trace>
        </inkml:traceGroup>
      </inkml:traceGroup>
    </inkml:traceGroup>
  </inkml:traceGroup>
</inkml:ink>
</file>

<file path=ppt/ink/ink134.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55.81395" units="1/cm"/>
          <inkml:channelProperty channel="Y" name="resolution" value="55.6701" units="1/cm"/>
          <inkml:channelProperty channel="T" name="resolution" value="1" units="1/dev"/>
        </inkml:channelProperties>
      </inkml:inkSource>
      <inkml:timestamp xml:id="ts0" timeString="2021-01-08T12:23:24.142"/>
    </inkml:context>
    <inkml:brush xml:id="br0">
      <inkml:brushProperty name="width" value="0.05833" units="cm"/>
      <inkml:brushProperty name="height" value="0.05833" units="cm"/>
      <inkml:brushProperty name="fitToCurve" value="1"/>
    </inkml:brush>
  </inkml:definitions>
  <inkml:traceGroup>
    <inkml:annotationXML>
      <emma:emma xmlns:emma="http://www.w3.org/2003/04/emma" version="1.0">
        <emma:interpretation id="{38DAAA9B-2C18-4D98-B104-5B572E74CC00}" emma:medium="tactile" emma:mode="ink">
          <msink:context xmlns:msink="http://schemas.microsoft.com/ink/2010/main" type="writingRegion" rotatedBoundingBox="9661,8179 20172,7551 20261,9037 9750,9665"/>
        </emma:interpretation>
      </emma:emma>
    </inkml:annotationXML>
    <inkml:traceGroup>
      <inkml:annotationXML>
        <emma:emma xmlns:emma="http://www.w3.org/2003/04/emma" version="1.0">
          <emma:interpretation id="{D3C38203-BB88-48AB-8763-D9A1C7FA7EAA}" emma:medium="tactile" emma:mode="ink">
            <msink:context xmlns:msink="http://schemas.microsoft.com/ink/2010/main" type="paragraph" rotatedBoundingBox="9661,8179 20172,7551 20261,9037 9750,9665" alignmentLevel="1"/>
          </emma:interpretation>
        </emma:emma>
      </inkml:annotationXML>
      <inkml:traceGroup>
        <inkml:annotationXML>
          <emma:emma xmlns:emma="http://www.w3.org/2003/04/emma" version="1.0">
            <emma:interpretation id="{54B6BA6E-2A10-45B8-B980-C6044D9B7311}" emma:medium="tactile" emma:mode="ink">
              <msink:context xmlns:msink="http://schemas.microsoft.com/ink/2010/main" type="line" rotatedBoundingBox="9661,8179 20172,7551 20261,9037 9750,9665"/>
            </emma:interpretation>
          </emma:emma>
        </inkml:annotationXML>
        <inkml:traceGroup>
          <inkml:annotationXML>
            <emma:emma xmlns:emma="http://www.w3.org/2003/04/emma" version="1.0">
              <emma:interpretation id="{AEC8309B-7578-4205-A977-5E61EF6CC7CC}" emma:medium="tactile" emma:mode="ink">
                <msink:context xmlns:msink="http://schemas.microsoft.com/ink/2010/main" type="inkWord" rotatedBoundingBox="9749,9649 9771,9648 9772,9664 9750,9665"/>
              </emma:interpretation>
              <emma:one-of disjunction-type="recognition" id="oneOf0">
                <emma:interpretation id="interp0" emma:lang="" emma:confidence="1">
                  <emma:literal/>
                </emma:interpretation>
              </emma:one-of>
            </emma:emma>
          </inkml:annotationXML>
          <inkml:trace contextRef="#ctx0" brushRef="#br0">-4174 710 0,'-22'0'78</inkml:trace>
        </inkml:traceGroup>
        <inkml:traceGroup>
          <inkml:annotationXML>
            <emma:emma xmlns:emma="http://www.w3.org/2003/04/emma" version="1.0">
              <emma:interpretation id="{4033EDFF-3D8F-43E3-A43C-2FE3FFD873E2}" emma:medium="tactile" emma:mode="ink">
                <msink:context xmlns:msink="http://schemas.microsoft.com/ink/2010/main" type="inkWord" rotatedBoundingBox="11590,8166 12097,8136 12142,8904 11636,8935"/>
              </emma:interpretation>
              <emma:one-of disjunction-type="recognition" id="oneOf1">
                <emma:interpretation id="interp1" emma:lang="" emma:confidence="0">
                  <emma:literal>i.</emma:literal>
                </emma:interpretation>
                <emma:interpretation id="interp2" emma:lang="" emma:confidence="0">
                  <emma:literal>€</emma:literal>
                </emma:interpretation>
                <emma:interpretation id="interp3" emma:lang="" emma:confidence="0">
                  <emma:literal>r.</emma:literal>
                </emma:interpretation>
                <emma:interpretation id="interp4" emma:lang="" emma:confidence="0">
                  <emma:literal>t.</emma:literal>
                </emma:interpretation>
                <emma:interpretation id="interp5" emma:lang="" emma:confidence="0">
                  <emma:literal>tě.</emma:literal>
                </emma:interpretation>
              </emma:one-of>
            </emma:emma>
          </inkml:annotationXML>
          <inkml:trace contextRef="#ctx0" brushRef="#br0" timeOffset="8627.0233">-2280-194 0,'0'-43'0,"-43"43"15,43-43-15,22 22 32,-1 21-17,22-65-15</inkml:trace>
          <inkml:trace contextRef="#ctx0" brushRef="#br0" timeOffset="8777.9932">-2129-646 0,'43'0'0,"-43"-64"0,21 64 15,23-43-15,20 43 16,-21 0-16,22-65 15</inkml:trace>
          <inkml:trace contextRef="#ctx0" brushRef="#br0" timeOffset="8461.3735">-2258-22 0,'0'-21'0,"0"-22"31</inkml:trace>
        </inkml:traceGroup>
        <inkml:traceGroup>
          <inkml:annotationXML>
            <emma:emma xmlns:emma="http://www.w3.org/2003/04/emma" version="1.0">
              <emma:interpretation id="{6A97956D-06D4-4071-BAFB-28B1B1CF186F}" emma:medium="tactile" emma:mode="ink">
                <msink:context xmlns:msink="http://schemas.microsoft.com/ink/2010/main" type="inkWord" rotatedBoundingBox="13940,8869 13983,8867 13991,8995 13948,8998"/>
              </emma:interpretation>
              <emma:one-of disjunction-type="recognition" id="oneOf2">
                <emma:interpretation id="interp6" emma:lang="" emma:confidence="1">
                  <emma:literal/>
                </emma:interpretation>
              </emma:one-of>
            </emma:emma>
          </inkml:annotationXML>
          <inkml:trace contextRef="#ctx0" brushRef="#br0" timeOffset="6595.3186">23-86 0</inkml:trace>
          <inkml:trace contextRef="#ctx0" brushRef="#br0" timeOffset="6437.6964">23 43 0,'-21'0'15,"21"-22"64,0 1-64</inkml:trace>
        </inkml:traceGroup>
        <inkml:traceGroup>
          <inkml:annotationXML>
            <emma:emma xmlns:emma="http://www.w3.org/2003/04/emma" version="1.0">
              <emma:interpretation id="{9FCD4D41-28B4-49BF-B31F-CAF23845ED54}" emma:medium="tactile" emma:mode="ink">
                <msink:context xmlns:msink="http://schemas.microsoft.com/ink/2010/main" type="inkWord" rotatedBoundingBox="14324,8388 14960,8350 14970,8528 14335,8566"/>
              </emma:interpretation>
            </emma:emma>
          </inkml:annotationXML>
          <inkml:trace contextRef="#ctx0" brushRef="#br0" timeOffset="6930.9894">798-581 0,'22'0'31,"42"0"-31,-20 0 0,42-22 16</inkml:trace>
          <inkml:trace contextRef="#ctx0" brushRef="#br0" timeOffset="6776.0697">389-388 0,'0'-43'15,"65"43"1,-22-64-1</inkml:trace>
        </inkml:traceGroup>
        <inkml:traceGroup>
          <inkml:annotationXML>
            <emma:emma xmlns:emma="http://www.w3.org/2003/04/emma" version="1.0">
              <emma:interpretation id="{D1FCD877-D61E-4390-9D9E-B68E27821C8F}" emma:medium="tactile" emma:mode="ink">
                <msink:context xmlns:msink="http://schemas.microsoft.com/ink/2010/main" type="inkWord" rotatedBoundingBox="16445,8351 16459,8350 16460,8365 16445,8366"/>
              </emma:interpretation>
              <emma:one-of disjunction-type="recognition" id="oneOf3">
                <emma:interpretation id="interp7" emma:lang="" emma:confidence="1">
                  <emma:literal/>
                </emma:interpretation>
              </emma:one-of>
            </emma:emma>
          </inkml:annotationXML>
          <inkml:trace contextRef="#ctx0" brushRef="#br0" timeOffset="7224.8614">2499-603 0</inkml:trace>
        </inkml:traceGroup>
        <inkml:traceGroup>
          <inkml:annotationXML>
            <emma:emma xmlns:emma="http://www.w3.org/2003/04/emma" version="1.0">
              <emma:interpretation id="{9C7BD481-A730-497E-9AB3-DC4B9C3F130B}" emma:medium="tactile" emma:mode="ink">
                <msink:context xmlns:msink="http://schemas.microsoft.com/ink/2010/main" type="inkWord" rotatedBoundingBox="17044,8523 17257,8510 17283,8954 17070,8966">
                  <msink:destinationLink direction="with" ref="{9A6F924D-E865-4DC4-A6D5-1956427EAC72}"/>
                </msink:context>
              </emma:interpretation>
              <emma:one-of disjunction-type="recognition" id="oneOf4">
                <emma:interpretation id="interp8" emma:lang="" emma:confidence="1">
                  <emma:literal/>
                </emma:interpretation>
              </emma:one-of>
            </emma:emma>
          </inkml:annotationXML>
          <inkml:trace contextRef="#ctx0" brushRef="#br0" timeOffset="7531.2263">3231-43 0,'21'43'31,"65"-43"-16</inkml:trace>
          <inkml:trace contextRef="#ctx0" brushRef="#br0" timeOffset="7389.7849">3102-431 0,'0'43'15,"0"-21"-15,64-22 0,-64 43 16</inkml:trace>
        </inkml:traceGroup>
        <inkml:traceGroup>
          <inkml:annotationXML>
            <emma:emma xmlns:emma="http://www.w3.org/2003/04/emma" version="1.0">
              <emma:interpretation id="{3877DF44-8598-4BB6-BAA2-27EAA9CA7CF9}" emma:medium="tactile" emma:mode="ink">
                <msink:context xmlns:msink="http://schemas.microsoft.com/ink/2010/main" type="inkWord" rotatedBoundingBox="19752,7576 20172,7551 20233,8565 19812,8591">
                  <msink:destinationLink direction="with" ref="{72C40580-6B7B-4A1E-B924-D7310AC3B58A}"/>
                  <msink:destinationLink direction="with" ref="{9A6F924D-E865-4DC4-A6D5-1956427EAC72}"/>
                </msink:context>
              </emma:interpretation>
              <emma:one-of disjunction-type="recognition" id="oneOf5">
                <emma:interpretation id="interp9" emma:lang="" emma:confidence="0">
                  <emma:literal>“</emma:literal>
                </emma:interpretation>
                <emma:interpretation id="interp10" emma:lang="" emma:confidence="0">
                  <emma:literal>l</emma:literal>
                </emma:interpretation>
                <emma:interpretation id="interp11" emma:lang="" emma:confidence="0">
                  <emma:literal>„</emma:literal>
                </emma:interpretation>
                <emma:interpretation id="interp12" emma:lang="" emma:confidence="0">
                  <emma:literal>ú</emma:literal>
                </emma:interpretation>
                <emma:interpretation id="interp13" emma:lang="" emma:confidence="0">
                  <emma:literal>'</emma:literal>
                </emma:interpretation>
              </emma:one-of>
            </emma:emma>
          </inkml:annotationXML>
          <inkml:trace contextRef="#ctx0" brushRef="#br0" timeOffset="9542.3506">5814-1378 0,'0'65'16,"0"-1"-1,21-20-15,-21-23 16</inkml:trace>
          <inkml:trace contextRef="#ctx0" brushRef="#br0" timeOffset="9677.753">6072-624 0,'0'43'16,"0"0"-16,43-22 15,0 22-15,22 0 16,-1 0-16</inkml:trace>
        </inkml:traceGroup>
      </inkml:traceGroup>
    </inkml:traceGroup>
  </inkml:traceGroup>
</inkml:ink>
</file>

<file path=ppt/ink/ink135.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55.81395" units="1/cm"/>
          <inkml:channelProperty channel="Y" name="resolution" value="55.6701" units="1/cm"/>
          <inkml:channelProperty channel="T" name="resolution" value="1" units="1/dev"/>
        </inkml:channelProperties>
      </inkml:inkSource>
      <inkml:timestamp xml:id="ts0" timeString="2021-01-08T12:23:35.651"/>
    </inkml:context>
    <inkml:brush xml:id="br0">
      <inkml:brushProperty name="width" value="0.05833" units="cm"/>
      <inkml:brushProperty name="height" value="0.05833" units="cm"/>
      <inkml:brushProperty name="fitToCurve" value="1"/>
    </inkml:brush>
  </inkml:definitions>
  <inkml:traceGroup>
    <inkml:annotationXML>
      <emma:emma xmlns:emma="http://www.w3.org/2003/04/emma" version="1.0">
        <emma:interpretation id="{03EC1315-9FDA-4B2D-944F-FE89320E65A8}" emma:medium="tactile" emma:mode="ink">
          <msink:context xmlns:msink="http://schemas.microsoft.com/ink/2010/main" type="writingRegion" rotatedBoundingBox="17005,6026 17091,6026 17091,6070 17005,6070"/>
        </emma:interpretation>
      </emma:emma>
    </inkml:annotationXML>
    <inkml:traceGroup>
      <inkml:annotationXML>
        <emma:emma xmlns:emma="http://www.w3.org/2003/04/emma" version="1.0">
          <emma:interpretation id="{089B78F1-EE4D-41B6-9213-EA48585265FA}" emma:medium="tactile" emma:mode="ink">
            <msink:context xmlns:msink="http://schemas.microsoft.com/ink/2010/main" type="paragraph" rotatedBoundingBox="17005,6026 17091,6026 17091,6070 17005,6070" alignmentLevel="1"/>
          </emma:interpretation>
        </emma:emma>
      </inkml:annotationXML>
      <inkml:traceGroup>
        <inkml:annotationXML>
          <emma:emma xmlns:emma="http://www.w3.org/2003/04/emma" version="1.0">
            <emma:interpretation id="{5E375015-762E-4068-96A7-012D4F9F183F}" emma:medium="tactile" emma:mode="ink">
              <msink:context xmlns:msink="http://schemas.microsoft.com/ink/2010/main" type="line" rotatedBoundingBox="17005,6026 17091,6026 17091,6070 17005,6070"/>
            </emma:interpretation>
          </emma:emma>
        </inkml:annotationXML>
        <inkml:traceGroup>
          <inkml:annotationXML>
            <emma:emma xmlns:emma="http://www.w3.org/2003/04/emma" version="1.0">
              <emma:interpretation id="{3326854D-1133-4A28-911D-7C53A2FDC6DA}" emma:medium="tactile" emma:mode="ink">
                <msink:context xmlns:msink="http://schemas.microsoft.com/ink/2010/main" type="inkWord" rotatedBoundingBox="17005,6026 17091,6026 17091,6070 17005,6070"/>
              </emma:interpretation>
              <emma:one-of disjunction-type="recognition" id="oneOf0">
                <emma:interpretation id="interp0" emma:lang="" emma:confidence="0">
                  <emma:literal>-</emma:literal>
                </emma:interpretation>
                <emma:interpretation id="interp1" emma:lang="" emma:confidence="0">
                  <emma:literal>.</emma:literal>
                </emma:interpretation>
                <emma:interpretation id="interp2" emma:lang="" emma:confidence="0">
                  <emma:literal>'</emma:literal>
                </emma:interpretation>
                <emma:interpretation id="interp3" emma:lang="" emma:confidence="0">
                  <emma:literal>[</emma:literal>
                </emma:interpretation>
                <emma:interpretation id="interp4" emma:lang="" emma:confidence="0">
                  <emma:literal>\</emma:literal>
                </emma:interpretation>
              </emma:one-of>
            </emma:emma>
          </inkml:annotationXML>
          <inkml:trace contextRef="#ctx0" brushRef="#br0">0 0 0,'43'44'0,"0"-44"16</inkml:trace>
        </inkml:traceGroup>
      </inkml:traceGroup>
    </inkml:traceGroup>
  </inkml:traceGroup>
</inkml:ink>
</file>

<file path=ppt/ink/ink136.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55.81395" units="1/cm"/>
          <inkml:channelProperty channel="Y" name="resolution" value="55.6701" units="1/cm"/>
          <inkml:channelProperty channel="T" name="resolution" value="1" units="1/dev"/>
        </inkml:channelProperties>
      </inkml:inkSource>
      <inkml:timestamp xml:id="ts0" timeString="2021-01-08T12:23:35.809"/>
    </inkml:context>
    <inkml:brush xml:id="br0">
      <inkml:brushProperty name="width" value="0.05833" units="cm"/>
      <inkml:brushProperty name="height" value="0.05833" units="cm"/>
      <inkml:brushProperty name="fitToCurve" value="1"/>
    </inkml:brush>
  </inkml:definitions>
  <inkml:traceGroup>
    <inkml:annotationXML>
      <emma:emma xmlns:emma="http://www.w3.org/2003/04/emma" version="1.0">
        <emma:interpretation id="{72C40580-6B7B-4A1E-B924-D7310AC3B58A}" emma:medium="tactile" emma:mode="ink">
          <msink:context xmlns:msink="http://schemas.microsoft.com/ink/2010/main" type="inkDrawing" rotatedBoundingBox="18948,6447 19308,6694 19286,6724 18927,6478" semanticType="callout" shapeName="Other">
            <msink:sourceLink direction="with" ref="{3877DF44-8598-4BB6-BAA2-27EAA9CA7CF9}"/>
          </msink:context>
        </emma:interpretation>
      </emma:emma>
    </inkml:annotationXML>
    <inkml:trace contextRef="#ctx0" brushRef="#br0">0 0 0,'64'43'0,"22"22"15,1 21-15,42-43 16</inkml:trace>
  </inkml:traceGroup>
</inkml:ink>
</file>

<file path=ppt/ink/ink137.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55.81395" units="1/cm"/>
          <inkml:channelProperty channel="Y" name="resolution" value="55.6701" units="1/cm"/>
          <inkml:channelProperty channel="T" name="resolution" value="1" units="1/dev"/>
        </inkml:channelProperties>
      </inkml:inkSource>
      <inkml:timestamp xml:id="ts0" timeString="2021-01-08T12:23:33.369"/>
    </inkml:context>
    <inkml:brush xml:id="br0">
      <inkml:brushProperty name="width" value="0.05833" units="cm"/>
      <inkml:brushProperty name="height" value="0.05833" units="cm"/>
      <inkml:brushProperty name="fitToCurve" value="1"/>
    </inkml:brush>
  </inkml:definitions>
  <inkml:traceGroup>
    <inkml:annotationXML>
      <emma:emma xmlns:emma="http://www.w3.org/2003/04/emma" version="1.0">
        <emma:interpretation id="{372C6EE1-FA10-4BB2-A08E-2F7D3CC705BC}" emma:medium="tactile" emma:mode="ink">
          <msink:context xmlns:msink="http://schemas.microsoft.com/ink/2010/main" type="inkDrawing" rotatedBoundingBox="15003,7268 15476,7318 15472,7351 15000,7301" shapeName="Other"/>
        </emma:interpretation>
      </emma:emma>
    </inkml:annotationXML>
    <inkml:trace contextRef="#ctx0" brushRef="#br0">1057-1679 0,'21'0'15,"22"0"-15,43 43 16,65-43-16,21 0 16</inkml:trace>
  </inkml:traceGroup>
</inkml:ink>
</file>

<file path=ppt/ink/ink138.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55.81395" units="1/cm"/>
          <inkml:channelProperty channel="Y" name="resolution" value="55.6701" units="1/cm"/>
          <inkml:channelProperty channel="T" name="resolution" value="1" units="1/dev"/>
        </inkml:channelProperties>
      </inkml:inkSource>
      <inkml:timestamp xml:id="ts0" timeString="2021-01-08T12:23:33.527"/>
    </inkml:context>
    <inkml:brush xml:id="br0">
      <inkml:brushProperty name="width" value="0.05833" units="cm"/>
      <inkml:brushProperty name="height" value="0.05833" units="cm"/>
      <inkml:brushProperty name="fitToCurve" value="1"/>
    </inkml:brush>
  </inkml:definitions>
  <inkml:traceGroup>
    <inkml:annotationXML>
      <emma:emma xmlns:emma="http://www.w3.org/2003/04/emma" version="1.0">
        <emma:interpretation id="{9A6F924D-E865-4DC4-A6D5-1956427EAC72}" emma:medium="tactile" emma:mode="ink">
          <msink:context xmlns:msink="http://schemas.microsoft.com/ink/2010/main" type="inkDrawing" rotatedBoundingBox="17887,7210 18447,7381 18428,7443 17868,7272" semanticType="callout" shapeName="Other">
            <msink:sourceLink direction="with" ref="{3877DF44-8598-4BB6-BAA2-27EAA9CA7CF9}"/>
            <msink:sourceLink direction="with" ref="{9C7BD481-A730-497E-9AB3-DC4B9C3F130B}"/>
          </msink:context>
        </emma:interpretation>
      </emma:emma>
    </inkml:annotationXML>
    <inkml:trace contextRef="#ctx0" brushRef="#br0">0 0 0,'43'43'16,"0"-21"-16,22 21 15,128 22-15,23-65 16</inkml:trace>
  </inkml:traceGroup>
</inkml:ink>
</file>

<file path=ppt/ink/ink139.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55.81395" units="1/cm"/>
          <inkml:channelProperty channel="Y" name="resolution" value="55.6701" units="1/cm"/>
          <inkml:channelProperty channel="T" name="resolution" value="1" units="1/dev"/>
        </inkml:channelProperties>
      </inkml:inkSource>
      <inkml:timestamp xml:id="ts0" timeString="2021-01-08T12:23:28.403"/>
    </inkml:context>
    <inkml:brush xml:id="br0">
      <inkml:brushProperty name="width" value="0.05833" units="cm"/>
      <inkml:brushProperty name="height" value="0.05833" units="cm"/>
      <inkml:brushProperty name="fitToCurve" value="1"/>
    </inkml:brush>
  </inkml:definitions>
  <inkml:traceGroup>
    <inkml:annotationXML>
      <emma:emma xmlns:emma="http://www.w3.org/2003/04/emma" version="1.0">
        <emma:interpretation id="{47BE2E2A-12F6-4DA3-BE1A-9133555B3ACD}" emma:medium="tactile" emma:mode="ink">
          <msink:context xmlns:msink="http://schemas.microsoft.com/ink/2010/main" type="writingRegion" rotatedBoundingBox="22816,8760 23527,8760 23527,9793 22816,9793"/>
        </emma:interpretation>
      </emma:emma>
    </inkml:annotationXML>
    <inkml:traceGroup>
      <inkml:annotationXML>
        <emma:emma xmlns:emma="http://www.w3.org/2003/04/emma" version="1.0">
          <emma:interpretation id="{1CE7C43E-F287-4CB0-A336-C8D9F220B7AB}" emma:medium="tactile" emma:mode="ink">
            <msink:context xmlns:msink="http://schemas.microsoft.com/ink/2010/main" type="paragraph" rotatedBoundingBox="22816,8760 23527,8760 23527,9793 22816,9793" alignmentLevel="1"/>
          </emma:interpretation>
        </emma:emma>
      </inkml:annotationXML>
      <inkml:traceGroup>
        <inkml:annotationXML>
          <emma:emma xmlns:emma="http://www.w3.org/2003/04/emma" version="1.0">
            <emma:interpretation id="{CA4E5D59-24AA-4DD1-A3EE-02EF91396C0D}" emma:medium="tactile" emma:mode="ink">
              <msink:context xmlns:msink="http://schemas.microsoft.com/ink/2010/main" type="line" rotatedBoundingBox="22816,8760 23527,8760 23527,9793 22816,9793"/>
            </emma:interpretation>
          </emma:emma>
        </inkml:annotationXML>
        <inkml:traceGroup>
          <inkml:annotationXML>
            <emma:emma xmlns:emma="http://www.w3.org/2003/04/emma" version="1.0">
              <emma:interpretation id="{11782678-2D4D-457D-8E98-166A6597213F}" emma:medium="tactile" emma:mode="ink">
                <msink:context xmlns:msink="http://schemas.microsoft.com/ink/2010/main" type="inkWord" rotatedBoundingBox="22816,8760 23527,8760 23527,9793 22816,9793"/>
              </emma:interpretation>
              <emma:one-of disjunction-type="recognition" id="oneOf0">
                <emma:interpretation id="interp0" emma:lang="" emma:confidence="0">
                  <emma:literal>“e.</emma:literal>
                </emma:interpretation>
                <emma:interpretation id="interp1" emma:lang="" emma:confidence="0">
                  <emma:literal>ji</emma:literal>
                </emma:interpretation>
                <emma:interpretation id="interp2" emma:lang="" emma:confidence="0">
                  <emma:literal>jí</emma:literal>
                </emma:interpretation>
                <emma:interpretation id="interp3" emma:lang="" emma:confidence="0">
                  <emma:literal>“i.</emma:literal>
                </emma:interpretation>
                <emma:interpretation id="interp4" emma:lang="" emma:confidence="0">
                  <emma:literal>jí,</emma:literal>
                </emma:interpretation>
              </emma:one-of>
            </emma:emma>
          </inkml:annotationXML>
          <inkml:trace contextRef="#ctx0" brushRef="#br0">2669 3831 0,'-43'43'15,"43"-21"-15,0 21 16</inkml:trace>
          <inkml:trace contextRef="#ctx0" brushRef="#br0" timeOffset="163.9551">2669 4154 0,'-43'0'15,"0"86"1,43-21-1,-43-1-15,43-21 16</inkml:trace>
          <inkml:trace contextRef="#ctx0" brushRef="#br0" timeOffset="327.6885">2367 4563 0,'-43'0'16,"43"65"0,-43-44-16,43 22 15</inkml:trace>
          <inkml:trace contextRef="#ctx0" brushRef="#br0" timeOffset="479.6934">1958 4843 0,'0'21'31,"43"-21"-15,0-21-16</inkml:trace>
        </inkml:traceGroup>
      </inkml:traceGroup>
    </inkml:traceGroup>
  </inkml:traceGroup>
</inkml:ink>
</file>

<file path=ppt/ink/ink14.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55.81395" units="1/cm"/>
          <inkml:channelProperty channel="Y" name="resolution" value="55.6701" units="1/cm"/>
          <inkml:channelProperty channel="T" name="resolution" value="1" units="1/dev"/>
        </inkml:channelProperties>
      </inkml:inkSource>
      <inkml:timestamp xml:id="ts0" timeString="2021-01-08T10:33:32.521"/>
    </inkml:context>
    <inkml:brush xml:id="br0">
      <inkml:brushProperty name="width" value="0.05833" units="cm"/>
      <inkml:brushProperty name="height" value="0.05833" units="cm"/>
      <inkml:brushProperty name="fitToCurve" value="1"/>
    </inkml:brush>
  </inkml:definitions>
  <inkml:traceGroup>
    <inkml:annotationXML>
      <emma:emma xmlns:emma="http://www.w3.org/2003/04/emma" version="1.0">
        <emma:interpretation id="{88F0AA42-2BA1-4767-9F81-17E38B66B4EC}" emma:medium="tactile" emma:mode="ink">
          <msink:context xmlns:msink="http://schemas.microsoft.com/ink/2010/main" type="writingRegion" rotatedBoundingBox="28102,11959 31058,8948 31938,9811 28982,12823"/>
        </emma:interpretation>
      </emma:emma>
    </inkml:annotationXML>
    <inkml:traceGroup>
      <inkml:annotationXML>
        <emma:emma xmlns:emma="http://www.w3.org/2003/04/emma" version="1.0">
          <emma:interpretation id="{77FDE614-5435-4448-9132-45A848E75AFA}" emma:medium="tactile" emma:mode="ink">
            <msink:context xmlns:msink="http://schemas.microsoft.com/ink/2010/main" type="paragraph" rotatedBoundingBox="28102,11959 31058,8948 31938,9811 28982,12823" alignmentLevel="1"/>
          </emma:interpretation>
        </emma:emma>
      </inkml:annotationXML>
      <inkml:traceGroup>
        <inkml:annotationXML>
          <emma:emma xmlns:emma="http://www.w3.org/2003/04/emma" version="1.0">
            <emma:interpretation id="{20CAE891-ABA2-4818-9EA0-F5376C2E5241}" emma:medium="tactile" emma:mode="ink">
              <msink:context xmlns:msink="http://schemas.microsoft.com/ink/2010/main" type="line" rotatedBoundingBox="28102,11959 31058,8948 31938,9811 28982,12823"/>
            </emma:interpretation>
          </emma:emma>
        </inkml:annotationXML>
        <inkml:traceGroup>
          <inkml:annotationXML>
            <emma:emma xmlns:emma="http://www.w3.org/2003/04/emma" version="1.0">
              <emma:interpretation id="{4689DE2E-D77F-499B-95D6-7E64CF0D287A}" emma:medium="tactile" emma:mode="ink">
                <msink:context xmlns:msink="http://schemas.microsoft.com/ink/2010/main" type="inkWord" rotatedBoundingBox="28605,12453 28763,12291 28852,12379 28693,12540"/>
              </emma:interpretation>
              <emma:one-of disjunction-type="recognition" id="oneOf0">
                <emma:interpretation id="interp0" emma:lang="" emma:confidence="1">
                  <emma:literal/>
                </emma:interpretation>
              </emma:one-of>
            </emma:emma>
          </inkml:annotationXML>
          <inkml:trace contextRef="#ctx0" brushRef="#br0">0 74 0,'25'0'16,"49"0"-16,-49 0 15,-25-24 1,49 24-16,0-50 16,-24 50-1</inkml:trace>
        </inkml:traceGroup>
        <inkml:traceGroup>
          <inkml:annotationXML>
            <emma:emma xmlns:emma="http://www.w3.org/2003/04/emma" version="1.0">
              <emma:interpretation id="{5544C447-54CC-47AF-9CCA-235E4DF1C355}" emma:medium="tactile" emma:mode="ink">
                <msink:context xmlns:msink="http://schemas.microsoft.com/ink/2010/main" type="inkWord" rotatedBoundingBox="28999,12258 29208,12046 29481,12314 29273,12526"/>
              </emma:interpretation>
              <emma:one-of disjunction-type="recognition" id="oneOf1">
                <emma:interpretation id="interp1" emma:lang="" emma:confidence="0">
                  <emma:literal>a</emma:literal>
                </emma:interpretation>
                <emma:interpretation id="interp2" emma:lang="" emma:confidence="0">
                  <emma:literal>2</emma:literal>
                </emma:interpretation>
                <emma:interpretation id="interp3" emma:lang="" emma:confidence="0">
                  <emma:literal>z</emma:literal>
                </emma:interpretation>
                <emma:interpretation id="interp4" emma:lang="" emma:confidence="0">
                  <emma:literal>ä</emma:literal>
                </emma:interpretation>
                <emma:interpretation id="interp5" emma:lang="" emma:confidence="0">
                  <emma:literal>Z</emma:literal>
                </emma:interpretation>
              </emma:one-of>
            </emma:emma>
          </inkml:annotationXML>
          <inkml:trace contextRef="#ctx0" brushRef="#br0" timeOffset="15689.0385">493-197 0,'25'0'47,"-25"-49"31,74 49-15,-74-25-47,49 25-16,-24 0 15,-25 49 79,0-24-78,0 24-1,-25 1 16,1-50-15,24 24-16,-50-24 16,1 50 31,74-1 15,24-49-46,0 0-1,25 0 1,-24 0 0,-26 0 77</inkml:trace>
        </inkml:traceGroup>
        <inkml:traceGroup>
          <inkml:annotationXML>
            <emma:emma xmlns:emma="http://www.w3.org/2003/04/emma" version="1.0">
              <emma:interpretation id="{64E86618-AA3F-4E9A-97E3-9E3BEB03EAC5}" emma:medium="tactile" emma:mode="ink">
                <msink:context xmlns:msink="http://schemas.microsoft.com/ink/2010/main" type="inkWord" rotatedBoundingBox="28482,11572 29192,10849 29576,11227 28866,11950"/>
              </emma:interpretation>
              <emma:one-of disjunction-type="recognition" id="oneOf2">
                <emma:interpretation id="interp6" emma:lang="" emma:confidence="1">
                  <emma:literal/>
                </emma:interpretation>
              </emma:one-of>
            </emma:emma>
          </inkml:annotationXML>
          <inkml:trace contextRef="#ctx0" brushRef="#br0" timeOffset="5008.5568">666-1356 0,'49'0'15,"-24"0"1,24 25-1,1 24 1,-50 74 47,-25-123-63,0 50 15,-24-50 1</inkml:trace>
          <inkml:trace contextRef="#ctx0" brushRef="#br0" timeOffset="3480.036">321-690 0,'0'-50'0,"0"26"16,0-26-1,0 1 17,0 25-1,0-26 0,0 26-15,0-26 31,0 75 78,0 0-125,0 24 0,0-24 15,0 48-15,-49 1 16,49 0-16,0-49 16,-50 24-16,50 1 15,0-26-15,0 26 16,0-100 109,0-24-110,25 74 1,-25-24-16,49-26 16,-24 1 15,24 49 0,-24 0 0,-25 25-31,49-25 16,0 0-16,-24 0 31</inkml:trace>
          <inkml:trace contextRef="#ctx0" brushRef="#br0" timeOffset="4672.6341">272-1208 0,'24'0'47,"26"0"-32,-26 0-15,25 0 16,25 0-1,-49 0 1,24 0 62,-24 0-62,24 0-1</inkml:trace>
        </inkml:traceGroup>
        <inkml:traceGroup>
          <inkml:annotationXML>
            <emma:emma xmlns:emma="http://www.w3.org/2003/04/emma" version="1.0">
              <emma:interpretation id="{061931CA-728D-4E24-9A24-30E80155C20B}" emma:medium="tactile" emma:mode="ink">
                <msink:context xmlns:msink="http://schemas.microsoft.com/ink/2010/main" type="inkWord" rotatedBoundingBox="30677,10135 30750,10060 30775,10085 30702,10160"/>
              </emma:interpretation>
              <emma:one-of disjunction-type="recognition" id="oneOf3">
                <emma:interpretation id="interp7" emma:lang="" emma:confidence="1">
                  <emma:literal/>
                </emma:interpretation>
              </emma:one-of>
            </emma:emma>
          </inkml:annotationXML>
          <inkml:trace contextRef="#ctx0" brushRef="#br0" timeOffset="-92646.4189">2146-2318 0,'0'50'15,"-25"-50"-15,25 24 16,-49-24 0</inkml:trace>
        </inkml:traceGroup>
        <inkml:traceGroup>
          <inkml:annotationXML>
            <emma:emma xmlns:emma="http://www.w3.org/2003/04/emma" version="1.0">
              <emma:interpretation id="{0D13CEBB-6582-413D-AE59-9E958ABA150A}" emma:medium="tactile" emma:mode="ink">
                <msink:context xmlns:msink="http://schemas.microsoft.com/ink/2010/main" type="inkWord" rotatedBoundingBox="30934,9582 31312,9197 31636,9515 31259,9900">
                  <msink:destinationLink direction="with" ref="{F0AB2B5B-E673-46BE-ACB4-D4A7595A5504}"/>
                </msink:context>
              </emma:interpretation>
              <emma:one-of disjunction-type="recognition" id="oneOf4">
                <emma:interpretation id="interp8" emma:lang="" emma:confidence="1">
                  <emma:literal/>
                </emma:interpretation>
              </emma:one-of>
            </emma:emma>
          </inkml:annotationXML>
          <inkml:trace contextRef="#ctx0" brushRef="#br0" timeOffset="-18495.8844">2935-2934 0,'-49'0'312,"-1"0"-280,26 0-1,-26 0 0,26 0-15,-26 0-1,1 0 1,24 49 0,-24-49-1,0 0 1,24 0-1,-24 49 1,-1-49 0,26 0-1,98 0 142,-25 0-142,-24 0 1,24 0-1,-24 0 1,24 0 0,0 0-1,-24 0 17,24 0-1,-24 0 63,24 0-48,-49 25 33,-24-25-64,24 74 1,0-25-1,-25-49-15,25 25 16,-49 24 0,49 1 15,-50-50 16,50 24 109,-222-147 1735</inkml:trace>
          <inkml:trace contextRef="#ctx0" brushRef="#br0" timeOffset="-17692.9909">2565-2737 0,'0'25'172,"25"-25"-172,-25 24 15,24-24 1,-24 50 0,50-50-16</inkml:trace>
          <inkml:trace contextRef="#ctx0" brushRef="#br0" timeOffset="-93037.9575">2984-2910 0,'-49'0'203,"0"50"-171,24-50-1,25 49-31</inkml:trace>
        </inkml:traceGroup>
      </inkml:traceGroup>
    </inkml:traceGroup>
  </inkml:traceGroup>
</inkml:ink>
</file>

<file path=ppt/ink/ink140.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55.81395" units="1/cm"/>
          <inkml:channelProperty channel="Y" name="resolution" value="55.6701" units="1/cm"/>
          <inkml:channelProperty channel="T" name="resolution" value="1" units="1/dev"/>
        </inkml:channelProperties>
      </inkml:inkSource>
      <inkml:timestamp xml:id="ts0" timeString="2021-01-08T12:23:43.715"/>
    </inkml:context>
    <inkml:brush xml:id="br0">
      <inkml:brushProperty name="width" value="0.05833" units="cm"/>
      <inkml:brushProperty name="height" value="0.05833" units="cm"/>
      <inkml:brushProperty name="fitToCurve" value="1"/>
    </inkml:brush>
  </inkml:definitions>
  <inkml:traceGroup>
    <inkml:annotationXML>
      <emma:emma xmlns:emma="http://www.w3.org/2003/04/emma" version="1.0">
        <emma:interpretation id="{02AF7C2A-672D-415A-BD1C-5D3E063BE443}" emma:medium="tactile" emma:mode="ink">
          <msink:context xmlns:msink="http://schemas.microsoft.com/ink/2010/main" type="writingRegion" rotatedBoundingBox="9219,11765 9262,13881 8195,13903 8151,11786"/>
        </emma:interpretation>
      </emma:emma>
    </inkml:annotationXML>
    <inkml:traceGroup>
      <inkml:annotationXML>
        <emma:emma xmlns:emma="http://www.w3.org/2003/04/emma" version="1.0">
          <emma:interpretation id="{F8C149D8-CB85-4546-A8D8-800F2379B9EA}" emma:medium="tactile" emma:mode="ink">
            <msink:context xmlns:msink="http://schemas.microsoft.com/ink/2010/main" type="paragraph" rotatedBoundingBox="9219,11765 9262,13881 8195,13903 8151,11786" alignmentLevel="1"/>
          </emma:interpretation>
        </emma:emma>
      </inkml:annotationXML>
      <inkml:traceGroup>
        <inkml:annotationXML>
          <emma:emma xmlns:emma="http://www.w3.org/2003/04/emma" version="1.0">
            <emma:interpretation id="{825D9159-657C-42CF-A518-7A0E31CD8B48}" emma:medium="tactile" emma:mode="ink">
              <msink:context xmlns:msink="http://schemas.microsoft.com/ink/2010/main" type="line" rotatedBoundingBox="9219,11765 9262,13881 8195,13903 8151,11786"/>
            </emma:interpretation>
          </emma:emma>
        </inkml:annotationXML>
        <inkml:traceGroup>
          <inkml:annotationXML>
            <emma:emma xmlns:emma="http://www.w3.org/2003/04/emma" version="1.0">
              <emma:interpretation id="{831F6769-9A5F-4257-97DC-94729B61DBC1}" emma:medium="tactile" emma:mode="ink">
                <msink:context xmlns:msink="http://schemas.microsoft.com/ink/2010/main" type="inkWord" rotatedBoundingBox="8824,11773 8827,11880 8782,11881 8779,11774"/>
              </emma:interpretation>
              <emma:one-of disjunction-type="recognition" id="oneOf0">
                <emma:interpretation id="interp0" emma:lang="" emma:confidence="1">
                  <emma:literal/>
                </emma:interpretation>
              </emma:one-of>
            </emma:emma>
          </inkml:annotationXML>
          <inkml:trace contextRef="#ctx0" brushRef="#br0">65 452 0,'-43'0'16,"43"43"0,0 0-16,0-22 15</inkml:trace>
        </inkml:traceGroup>
        <inkml:traceGroup>
          <inkml:annotationXML>
            <emma:emma xmlns:emma="http://www.w3.org/2003/04/emma" version="1.0">
              <emma:interpretation id="{3590B9F2-979F-48C3-9276-C5B8894C8641}" emma:medium="tactile" emma:mode="ink">
                <msink:context xmlns:msink="http://schemas.microsoft.com/ink/2010/main" type="inkWord" rotatedBoundingBox="9234,12484 9249,13216 8181,13238 8166,12505"/>
              </emma:interpretation>
              <emma:one-of disjunction-type="recognition" id="oneOf1">
                <emma:interpretation id="interp1" emma:lang="" emma:confidence="0">
                  <emma:literal>i</emma:literal>
                </emma:interpretation>
                <emma:interpretation id="interp2" emma:lang="" emma:confidence="0">
                  <emma:literal>í</emma:literal>
                </emma:interpretation>
                <emma:interpretation id="interp3" emma:lang="" emma:confidence="0">
                  <emma:literal>:</emma:literal>
                </emma:interpretation>
                <emma:interpretation id="interp4" emma:lang="" emma:confidence="0">
                  <emma:literal>é</emma:literal>
                </emma:interpretation>
                <emma:interpretation id="interp5" emma:lang="" emma:confidence="0">
                  <emma:literal>-</emma:literal>
                </emma:interpretation>
              </emma:one-of>
            </emma:emma>
          </inkml:annotationXML>
          <inkml:trace contextRef="#ctx0" brushRef="#br0" timeOffset="600.4784">474 1162 0,'0'43'31,"0"-21"-15,0 21-16</inkml:trace>
          <inkml:trace contextRef="#ctx0" brushRef="#br0" timeOffset="189.7203">-538 1463 0,'0'44'16,"-43"-44"-1,43 86-15,0 107 32,22-150-17,-22 0-15,43 0 16</inkml:trace>
        </inkml:traceGroup>
        <inkml:traceGroup>
          <inkml:annotationXML>
            <emma:emma xmlns:emma="http://www.w3.org/2003/04/emma" version="1.0">
              <emma:interpretation id="{7C65DB65-FEB8-4CF7-ADB2-FAEF0C793ACB}" emma:medium="tactile" emma:mode="ink">
                <msink:context xmlns:msink="http://schemas.microsoft.com/ink/2010/main" type="inkWord" rotatedBoundingBox="9210,13795 9212,13883 9127,13884 9126,13797"/>
              </emma:interpretation>
            </emma:emma>
          </inkml:annotationXML>
          <inkml:trace contextRef="#ctx0" brushRef="#br0" timeOffset="741.171">366 2475 0,'43'0'0,"-43"43"16,43 0-16</inkml:trace>
        </inkml:traceGroup>
      </inkml:traceGroup>
    </inkml:traceGroup>
  </inkml:traceGroup>
</inkml:ink>
</file>

<file path=ppt/ink/ink141.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55.81395" units="1/cm"/>
          <inkml:channelProperty channel="Y" name="resolution" value="55.6701" units="1/cm"/>
          <inkml:channelProperty channel="T" name="resolution" value="1" units="1/dev"/>
        </inkml:channelProperties>
      </inkml:inkSource>
      <inkml:timestamp xml:id="ts0" timeString="2021-01-08T12:23:39.115"/>
    </inkml:context>
    <inkml:brush xml:id="br0">
      <inkml:brushProperty name="width" value="0.05833" units="cm"/>
      <inkml:brushProperty name="height" value="0.05833" units="cm"/>
      <inkml:brushProperty name="fitToCurve" value="1"/>
    </inkml:brush>
  </inkml:definitions>
  <inkml:traceGroup>
    <inkml:annotationXML>
      <emma:emma xmlns:emma="http://www.w3.org/2003/04/emma" version="1.0">
        <emma:interpretation id="{0D46230C-CAB2-424A-9558-A4B45F5B50F7}" emma:medium="tactile" emma:mode="ink">
          <msink:context xmlns:msink="http://schemas.microsoft.com/ink/2010/main" type="writingRegion" rotatedBoundingBox="1727,7882 14049,4530 14987,7977 2665,11329"/>
        </emma:interpretation>
      </emma:emma>
    </inkml:annotationXML>
    <inkml:traceGroup>
      <inkml:annotationXML>
        <emma:emma xmlns:emma="http://www.w3.org/2003/04/emma" version="1.0">
          <emma:interpretation id="{6485A373-1718-4F20-9159-DC2AE471F757}" emma:medium="tactile" emma:mode="ink">
            <msink:context xmlns:msink="http://schemas.microsoft.com/ink/2010/main" type="paragraph" rotatedBoundingBox="4384,7134 9772,5962 9790,6046 4402,7219" alignmentLevel="2"/>
          </emma:interpretation>
        </emma:emma>
      </inkml:annotationXML>
      <inkml:traceGroup>
        <inkml:annotationXML>
          <emma:emma xmlns:emma="http://www.w3.org/2003/04/emma" version="1.0">
            <emma:interpretation id="{B58433F6-0F18-4DC3-9493-47D9533BFAD7}" emma:medium="tactile" emma:mode="ink">
              <msink:context xmlns:msink="http://schemas.microsoft.com/ink/2010/main" type="inkBullet" rotatedBoundingBox="4388,7155 4527,7125 4540,7189 4402,7219"/>
            </emma:interpretation>
            <emma:one-of disjunction-type="recognition" id="oneOf0">
              <emma:interpretation id="interp0" emma:lang="" emma:confidence="0">
                <emma:literal>-</emma:literal>
              </emma:interpretation>
            </emma:one-of>
          </emma:emma>
        </inkml:annotationXML>
        <inkml:trace contextRef="#ctx0" brushRef="#br0">-9405-1765 0,'-64'-43'15,"21"43"-15,0 21 16</inkml:trace>
      </inkml:traceGroup>
      <inkml:traceGroup>
        <inkml:annotationXML>
          <emma:emma xmlns:emma="http://www.w3.org/2003/04/emma" version="1.0">
            <emma:interpretation id="{477741A6-7009-4B09-9461-DEB646CA8CD9}" emma:medium="tactile" emma:mode="ink">
              <msink:context xmlns:msink="http://schemas.microsoft.com/ink/2010/main" type="line" rotatedBoundingBox="9544,6011 9771,5962 9786,6029 9558,6078"/>
            </emma:interpretation>
          </emma:emma>
        </inkml:annotationXML>
        <inkml:traceGroup>
          <inkml:annotationXML>
            <emma:emma xmlns:emma="http://www.w3.org/2003/04/emma" version="1.0">
              <emma:interpretation id="{41C85E3F-CE3E-4799-86F2-B39CCF340610}" emma:medium="tactile" emma:mode="ink">
                <msink:context xmlns:msink="http://schemas.microsoft.com/ink/2010/main" type="inkWord" rotatedBoundingBox="9556,6070 9769,5957 9779,5976 9566,6088"/>
              </emma:interpretation>
              <emma:one-of disjunction-type="recognition" id="oneOf1">
                <emma:interpretation id="interp1" emma:lang="" emma:confidence="1">
                  <emma:literal/>
                </emma:interpretation>
              </emma:one-of>
            </emma:emma>
          </inkml:annotationXML>
          <inkml:trace contextRef="#ctx0" brushRef="#br0" timeOffset="-13509.7929">-4389-2884 0,'43'0'15,"43"-44"-15,0-20 16</inkml:trace>
        </inkml:traceGroup>
      </inkml:traceGroup>
    </inkml:traceGroup>
    <inkml:traceGroup>
      <inkml:annotationXML>
        <emma:emma xmlns:emma="http://www.w3.org/2003/04/emma" version="1.0">
          <emma:interpretation id="{6897091C-CB6B-4D66-8676-026E10202393}" emma:medium="tactile" emma:mode="ink">
            <msink:context xmlns:msink="http://schemas.microsoft.com/ink/2010/main" type="paragraph" rotatedBoundingBox="1956,8722 14278,5371 14987,7977 2665,11329" alignmentLevel="1"/>
          </emma:interpretation>
        </emma:emma>
      </inkml:annotationXML>
      <inkml:traceGroup>
        <inkml:annotationXML>
          <emma:emma xmlns:emma="http://www.w3.org/2003/04/emma" version="1.0">
            <emma:interpretation id="{0C8D0E01-3525-482F-BAA7-A1275DD7E3BE}" emma:medium="tactile" emma:mode="ink">
              <msink:context xmlns:msink="http://schemas.microsoft.com/ink/2010/main" type="inkBullet" rotatedBoundingBox="2195,9600 2255,9583 2267,9629 2207,9645"/>
            </emma:interpretation>
            <emma:one-of disjunction-type="recognition" id="oneOf2">
              <emma:interpretation id="interp2" emma:lang="" emma:confidence="0">
                <emma:literal>•</emma:literal>
              </emma:interpretation>
            </emma:one-of>
          </emma:emma>
        </inkml:annotationXML>
        <inkml:trace contextRef="#ctx0" brushRef="#br0" timeOffset="1424.0739">-11686 646 0,'-65'0'15,"87"43"16</inkml:trace>
      </inkml:traceGroup>
      <inkml:traceGroup>
        <inkml:annotationXML>
          <emma:emma xmlns:emma="http://www.w3.org/2003/04/emma" version="1.0">
            <emma:interpretation id="{206479B4-47EA-49E8-83A3-0FFAFC3E1B20}" emma:medium="tactile" emma:mode="ink">
              <msink:context xmlns:msink="http://schemas.microsoft.com/ink/2010/main" type="line" rotatedBoundingBox="2490,8577 14278,5371 14987,7977 3199,11183"/>
            </emma:interpretation>
          </emma:emma>
        </inkml:annotationXML>
        <inkml:traceGroup>
          <inkml:annotationXML>
            <emma:emma xmlns:emma="http://www.w3.org/2003/04/emma" version="1.0">
              <emma:interpretation id="{72A26315-1B57-41BF-8497-BA1E17385390}" emma:medium="tactile" emma:mode="ink">
                <msink:context xmlns:msink="http://schemas.microsoft.com/ink/2010/main" type="inkWord" rotatedBoundingBox="2798,9699 2991,9722 2990,9730 2797,9707"/>
              </emma:interpretation>
              <emma:one-of disjunction-type="recognition" id="oneOf3">
                <emma:interpretation id="interp3" emma:lang="" emma:confidence="0">
                  <emma:literal>-</emma:literal>
                </emma:interpretation>
                <emma:interpretation id="interp4" emma:lang="" emma:confidence="0">
                  <emma:literal>.</emma:literal>
                </emma:interpretation>
                <emma:interpretation id="interp5" emma:lang="" emma:confidence="0">
                  <emma:literal>ü</emma:literal>
                </emma:interpretation>
                <emma:interpretation id="interp6" emma:lang="" emma:confidence="0">
                  <emma:literal>:</emma:literal>
                </emma:interpretation>
                <emma:interpretation id="interp7" emma:lang="" emma:confidence="0">
                  <emma:literal>°</emma:literal>
                </emma:interpretation>
              </emma:one-of>
            </emma:emma>
          </inkml:annotationXML>
          <inkml:trace contextRef="#ctx0" brushRef="#br0" timeOffset="1285.1327">-10955 775 0,'-129'-22'31,"65"22"-31</inkml:trace>
        </inkml:traceGroup>
        <inkml:traceGroup>
          <inkml:annotationXML>
            <emma:emma xmlns:emma="http://www.w3.org/2003/04/emma" version="1.0">
              <emma:interpretation id="{9447472F-26A1-4E99-A1B0-1691CBE609EC}" emma:medium="tactile" emma:mode="ink">
                <msink:context xmlns:msink="http://schemas.microsoft.com/ink/2010/main" type="inkWord" rotatedBoundingBox="4391,9707 4494,9678 4520,9772 4416,9800"/>
              </emma:interpretation>
              <emma:one-of disjunction-type="recognition" id="oneOf4">
                <emma:interpretation id="interp8" emma:lang="" emma:confidence="1">
                  <emma:literal/>
                </emma:interpretation>
              </emma:one-of>
            </emma:emma>
          </inkml:annotationXML>
          <inkml:trace contextRef="#ctx0" brushRef="#br0" timeOffset="1117.0717">-9426 818 0,'-65'-43'16,"44"21"-1,-22 22 1</inkml:trace>
        </inkml:traceGroup>
        <inkml:traceGroup>
          <inkml:annotationXML>
            <emma:emma xmlns:emma="http://www.w3.org/2003/04/emma" version="1.0">
              <emma:interpretation id="{A73E1A7B-E238-44F9-AC4B-799AD4AE1ACD}" emma:medium="tactile" emma:mode="ink">
                <msink:context xmlns:msink="http://schemas.microsoft.com/ink/2010/main" type="inkWord" rotatedBoundingBox="6178,7860 6368,7975 6345,8013 6156,7899"/>
              </emma:interpretation>
              <emma:one-of disjunction-type="recognition" id="oneOf5">
                <emma:interpretation id="interp9" emma:lang="" emma:confidence="1">
                  <emma:literal/>
                </emma:interpretation>
              </emma:one-of>
            </emma:emma>
          </inkml:annotationXML>
          <inkml:trace contextRef="#ctx0" brushRef="#br0" timeOffset="-315.9805">-7597-947 0,'-64'-65'0,"21"22"16,0 43-16,0 0 15</inkml:trace>
        </inkml:traceGroup>
        <inkml:traceGroup>
          <inkml:annotationXML>
            <emma:emma xmlns:emma="http://www.w3.org/2003/04/emma" version="1.0">
              <emma:interpretation id="{0DA34D80-15E5-44D9-8EFC-27A924D21A48}" emma:medium="tactile" emma:mode="ink">
                <msink:context xmlns:msink="http://schemas.microsoft.com/ink/2010/main" type="inkWord" rotatedBoundingBox="7018,8322 7419,8672 7361,8739 6960,8388"/>
              </emma:interpretation>
              <emma:one-of disjunction-type="recognition" id="oneOf6">
                <emma:interpretation id="interp10" emma:lang="" emma:confidence="1">
                  <emma:literal/>
                </emma:interpretation>
              </emma:one-of>
            </emma:emma>
          </inkml:annotationXML>
          <inkml:trace contextRef="#ctx0" brushRef="#br0" timeOffset="-585.437">-6585-215 0,'0'-43'0,"-21"21"0,21-21 15,-43 0 1,43 21 15,-43 22-15</inkml:trace>
          <inkml:trace contextRef="#ctx0" brushRef="#br0" timeOffset="-466.5347">-6886-538 0,'-43'-43'0,"0"43"15</inkml:trace>
        </inkml:traceGroup>
        <inkml:traceGroup>
          <inkml:annotationXML>
            <emma:emma xmlns:emma="http://www.w3.org/2003/04/emma" version="1.0">
              <emma:interpretation id="{84CA1975-FD99-400B-B85C-57891E868626}" emma:medium="tactile" emma:mode="ink">
                <msink:context xmlns:msink="http://schemas.microsoft.com/ink/2010/main" type="inkWord" rotatedBoundingBox="7768,7670 8350,7512 8926,9626 8343,9784"/>
              </emma:interpretation>
              <emma:one-of disjunction-type="recognition" id="oneOf7">
                <emma:interpretation id="interp11" emma:lang="" emma:confidence="1">
                  <emma:literal/>
                </emma:interpretation>
              </emma:one-of>
            </emma:emma>
          </inkml:annotationXML>
          <inkml:trace contextRef="#ctx0" brushRef="#br0" timeOffset="-14207.1572">-5831-151 0,'-44'-21'0,"44"-22"16,44 0 15,-44 0-31</inkml:trace>
          <inkml:trace contextRef="#ctx0" brushRef="#br0" timeOffset="-14021.6867">-5982-624 0,'0'-43'16,"43"43"0,21-65-1,-64 44-15</inkml:trace>
          <inkml:trace contextRef="#ctx0" brushRef="#br0" timeOffset="-13842.2496">-5810-1270 0,'0'-22'16,"43"22"-16,129-150 31</inkml:trace>
          <inkml:trace contextRef="#ctx0" brushRef="#br0" timeOffset="-14382.381">-5422 215 0,'0'-43'0,"-22"43"15,-43-43 1</inkml:trace>
          <inkml:trace contextRef="#ctx0" brushRef="#br0" timeOffset="-992.1744">-5379 753 0</inkml:trace>
        </inkml:traceGroup>
        <inkml:traceGroup>
          <inkml:annotationXML>
            <emma:emma xmlns:emma="http://www.w3.org/2003/04/emma" version="1.0">
              <emma:interpretation id="{1BA28884-30DD-4B51-A621-A621414CF5E1}" emma:medium="tactile" emma:mode="ink">
                <msink:context xmlns:msink="http://schemas.microsoft.com/ink/2010/main" type="inkWord" rotatedBoundingBox="8781,6866 9317,8742 9195,8777 8659,6901"/>
              </emma:interpretation>
              <emma:one-of disjunction-type="recognition" id="oneOf8">
                <emma:interpretation id="interp12" emma:lang="" emma:confidence="1">
                  <emma:literal/>
                </emma:interpretation>
              </emma:one-of>
            </emma:emma>
          </inkml:annotationXML>
          <inkml:trace contextRef="#ctx0" brushRef="#br0" timeOffset="-13683.2469">-5272-2002 0,'65'0'15,"-22"-86"1</inkml:trace>
          <inkml:trace contextRef="#ctx0" brushRef="#br0" timeOffset="-4228.8496">-4691-194 0,'0'-21'47</inkml:trace>
        </inkml:traceGroup>
        <inkml:traceGroup>
          <inkml:annotationXML>
            <emma:emma xmlns:emma="http://www.w3.org/2003/04/emma" version="1.0">
              <emma:interpretation id="{BD7D5388-F42E-40F9-A6C6-7BCAF08E97DC}" emma:medium="tactile" emma:mode="ink">
                <msink:context xmlns:msink="http://schemas.microsoft.com/ink/2010/main" type="inkWord" rotatedBoundingBox="9535,8086 9750,8027 9792,8185 9578,8243"/>
              </emma:interpretation>
            </emma:emma>
          </inkml:annotationXML>
          <inkml:trace contextRef="#ctx0" brushRef="#br0" timeOffset="-4064.9841">-4368-710 0,'0'-65'15,"0"43"-15,43-21 16,22 43-1,-1-86-15</inkml:trace>
        </inkml:traceGroup>
        <inkml:traceGroup>
          <inkml:annotationXML>
            <emma:emma xmlns:emma="http://www.w3.org/2003/04/emma" version="1.0">
              <emma:interpretation id="{A91CE274-D40B-4980-8197-CA5477CF0D9C}" emma:medium="tactile" emma:mode="ink">
                <msink:context xmlns:msink="http://schemas.microsoft.com/ink/2010/main" type="inkWord" rotatedBoundingBox="10603,7332 10695,7307 10702,7336 10611,7361"/>
              </emma:interpretation>
            </emma:emma>
          </inkml:annotationXML>
          <inkml:trace contextRef="#ctx0" brushRef="#br0" timeOffset="-3924.7255">-3335-1593 0,'44'-43'16,"-1"43"-16</inkml:trace>
        </inkml:traceGroup>
        <inkml:traceGroup>
          <inkml:annotationXML>
            <emma:emma xmlns:emma="http://www.w3.org/2003/04/emma" version="1.0">
              <emma:interpretation id="{653F0351-BB07-4F96-A660-A2F366C0231C}" emma:medium="tactile" emma:mode="ink">
                <msink:context xmlns:msink="http://schemas.microsoft.com/ink/2010/main" type="inkWord" rotatedBoundingBox="11720,6825 12185,6699 12508,7886 12043,8013"/>
              </emma:interpretation>
              <emma:one-of disjunction-type="recognition" id="oneOf9">
                <emma:interpretation id="interp13" emma:lang="" emma:confidence="1">
                  <emma:literal/>
                </emma:interpretation>
              </emma:one-of>
            </emma:emma>
          </inkml:annotationXML>
          <inkml:trace contextRef="#ctx0" brushRef="#br0" timeOffset="-3753.2229">-2215-2088 0,'0'-43'0,"64"43"0,281-86 31</inkml:trace>
          <inkml:trace contextRef="#ctx0" brushRef="#br0" timeOffset="-6062.3741">-1526-1055 0,'43'0'16,"-43"-21"-1,43 21-15</inkml:trace>
        </inkml:traceGroup>
        <inkml:traceGroup>
          <inkml:annotationXML>
            <emma:emma xmlns:emma="http://www.w3.org/2003/04/emma" version="1.0">
              <emma:interpretation id="{80924A58-7E82-4C8F-977B-58412378FA8D}" emma:medium="tactile" emma:mode="ink">
                <msink:context xmlns:msink="http://schemas.microsoft.com/ink/2010/main" type="inkWord" rotatedBoundingBox="13367,7490 13426,7473 13432,7495 13373,7512"/>
              </emma:interpretation>
            </emma:emma>
          </inkml:annotationXML>
          <inkml:trace contextRef="#ctx0" brushRef="#br0" timeOffset="-5918.9556">-579-1464 0,'64'0'16</inkml:trace>
        </inkml:traceGroup>
        <inkml:traceGroup>
          <inkml:annotationXML>
            <emma:emma xmlns:emma="http://www.w3.org/2003/04/emma" version="1.0">
              <emma:interpretation id="{3415F52F-3941-48F6-8D99-A44BB022A35B}" emma:medium="tactile" emma:mode="ink">
                <msink:context xmlns:msink="http://schemas.microsoft.com/ink/2010/main" type="inkWord" rotatedBoundingBox="14185,6134 14465,6057 14486,6133 14205,6210"/>
              </emma:interpretation>
              <emma:one-of disjunction-type="recognition" id="oneOf10">
                <emma:interpretation id="interp14" emma:lang="" emma:confidence="1">
                  <emma:literal/>
                </emma:interpretation>
              </emma:one-of>
            </emma:emma>
          </inkml:annotationXML>
          <inkml:trace contextRef="#ctx0" brushRef="#br0" timeOffset="-3609.4516">239-2820 0,'43'0'16,"0"0"-16,21 0 16,87 0-16</inkml:trace>
        </inkml:traceGroup>
      </inkml:traceGroup>
    </inkml:traceGroup>
  </inkml:traceGroup>
</inkml:ink>
</file>

<file path=ppt/ink/ink142.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55.81395" units="1/cm"/>
          <inkml:channelProperty channel="Y" name="resolution" value="55.6701" units="1/cm"/>
          <inkml:channelProperty channel="T" name="resolution" value="1" units="1/dev"/>
        </inkml:channelProperties>
      </inkml:inkSource>
      <inkml:timestamp xml:id="ts0" timeString="2021-01-08T12:23:39.925"/>
    </inkml:context>
    <inkml:brush xml:id="br0">
      <inkml:brushProperty name="width" value="0.05833" units="cm"/>
      <inkml:brushProperty name="height" value="0.05833" units="cm"/>
      <inkml:brushProperty name="fitToCurve" value="1"/>
    </inkml:brush>
  </inkml:definitions>
  <inkml:traceGroup>
    <inkml:annotationXML>
      <emma:emma xmlns:emma="http://www.w3.org/2003/04/emma" version="1.0">
        <emma:interpretation id="{8F11F4FE-A29D-4531-8634-D44A60607CA5}" emma:medium="tactile" emma:mode="ink">
          <msink:context xmlns:msink="http://schemas.microsoft.com/ink/2010/main" type="writingRegion" rotatedBoundingBox="6801,9384 7899,9384 7899,9514 6801,9514"/>
        </emma:interpretation>
      </emma:emma>
    </inkml:annotationXML>
    <inkml:traceGroup>
      <inkml:annotationXML>
        <emma:emma xmlns:emma="http://www.w3.org/2003/04/emma" version="1.0">
          <emma:interpretation id="{A59F6688-B6CC-4A01-BD1A-A04764ED4BA5}" emma:medium="tactile" emma:mode="ink">
            <msink:context xmlns:msink="http://schemas.microsoft.com/ink/2010/main" type="paragraph" rotatedBoundingBox="6801,9384 7899,9384 7899,9514 6801,9514" alignmentLevel="1"/>
          </emma:interpretation>
        </emma:emma>
      </inkml:annotationXML>
      <inkml:traceGroup>
        <inkml:annotationXML>
          <emma:emma xmlns:emma="http://www.w3.org/2003/04/emma" version="1.0">
            <emma:interpretation id="{45BCAAB8-A909-4E21-9DFF-2D3C05BFEE97}" emma:medium="tactile" emma:mode="ink">
              <msink:context xmlns:msink="http://schemas.microsoft.com/ink/2010/main" type="line" rotatedBoundingBox="6801,9384 7899,9384 7899,9514 6801,9514"/>
            </emma:interpretation>
          </emma:emma>
        </inkml:annotationXML>
        <inkml:traceGroup>
          <inkml:annotationXML>
            <emma:emma xmlns:emma="http://www.w3.org/2003/04/emma" version="1.0">
              <emma:interpretation id="{8F107E54-B662-464F-A126-24E4AD9C6B08}" emma:medium="tactile" emma:mode="ink">
                <msink:context xmlns:msink="http://schemas.microsoft.com/ink/2010/main" type="inkWord" rotatedBoundingBox="7684,9384 7899,9384 7899,9449 7684,9449"/>
              </emma:interpretation>
            </emma:emma>
          </inkml:annotationXML>
          <inkml:trace contextRef="#ctx0" brushRef="#br0">-6047 495 0,'-43'0'0,"43"-22"15,-21 22 1,21-43-16,-43 43 47,0 43-32,-22-43-15</inkml:trace>
        </inkml:traceGroup>
        <inkml:traceGroup>
          <inkml:annotationXML>
            <emma:emma xmlns:emma="http://www.w3.org/2003/04/emma" version="1.0">
              <emma:interpretation id="{304BB66B-9D3A-43F0-AA03-7DD8DAAF0474}" emma:medium="tactile" emma:mode="ink">
                <msink:context xmlns:msink="http://schemas.microsoft.com/ink/2010/main" type="inkWord" rotatedBoundingBox="6801,9406 6888,9406 6888,9514 6801,9514"/>
              </emma:interpretation>
            </emma:emma>
          </inkml:annotationXML>
          <inkml:trace contextRef="#ctx0" brushRef="#br0" timeOffset="143.0072">-7058 560 0,'-65'-43'0,"65"21"16,-22 22-1,22-43 1</inkml:trace>
        </inkml:traceGroup>
      </inkml:traceGroup>
    </inkml:traceGroup>
  </inkml:traceGroup>
</inkml:ink>
</file>

<file path=ppt/ink/ink143.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55.81395" units="1/cm"/>
          <inkml:channelProperty channel="Y" name="resolution" value="55.6701" units="1/cm"/>
          <inkml:channelProperty channel="T" name="resolution" value="1" units="1/dev"/>
        </inkml:channelProperties>
      </inkml:inkSource>
      <inkml:timestamp xml:id="ts0" timeString="2021-01-08T12:23:41.693"/>
    </inkml:context>
    <inkml:brush xml:id="br0">
      <inkml:brushProperty name="width" value="0.05833" units="cm"/>
      <inkml:brushProperty name="height" value="0.05833" units="cm"/>
      <inkml:brushProperty name="fitToCurve" value="1"/>
    </inkml:brush>
  </inkml:definitions>
  <inkml:traceGroup>
    <inkml:annotationXML>
      <emma:emma xmlns:emma="http://www.w3.org/2003/04/emma" version="1.0">
        <emma:interpretation id="{4F04A6E2-DFE2-4C0C-BC24-77881CD80FE3}" emma:medium="tactile" emma:mode="ink">
          <msink:context xmlns:msink="http://schemas.microsoft.com/ink/2010/main" type="writingRegion" rotatedBoundingBox="2819,11494 3487,11494 3487,12607 2819,12607"/>
        </emma:interpretation>
      </emma:emma>
    </inkml:annotationXML>
    <inkml:traceGroup>
      <inkml:annotationXML>
        <emma:emma xmlns:emma="http://www.w3.org/2003/04/emma" version="1.0">
          <emma:interpretation id="{B1CF93DC-CC4A-4096-8AA5-09D328DB471D}" emma:medium="tactile" emma:mode="ink">
            <msink:context xmlns:msink="http://schemas.microsoft.com/ink/2010/main" type="paragraph" rotatedBoundingBox="2819,11494 3487,11494 3487,12607 2819,12607" alignmentLevel="1"/>
          </emma:interpretation>
        </emma:emma>
      </inkml:annotationXML>
      <inkml:traceGroup>
        <inkml:annotationXML>
          <emma:emma xmlns:emma="http://www.w3.org/2003/04/emma" version="1.0">
            <emma:interpretation id="{35E82D9D-327F-4EC4-8B4F-E74E1C9577DF}" emma:medium="tactile" emma:mode="ink">
              <msink:context xmlns:msink="http://schemas.microsoft.com/ink/2010/main" type="line" rotatedBoundingBox="2819,11494 3487,11494 3487,12607 2819,12607"/>
            </emma:interpretation>
          </emma:emma>
        </inkml:annotationXML>
        <inkml:traceGroup>
          <inkml:annotationXML>
            <emma:emma xmlns:emma="http://www.w3.org/2003/04/emma" version="1.0">
              <emma:interpretation id="{293C1280-294D-4F5C-9B5E-E3D8B72A441E}" emma:medium="tactile" emma:mode="ink">
                <msink:context xmlns:msink="http://schemas.microsoft.com/ink/2010/main" type="inkWord" rotatedBoundingBox="2819,12592 2834,12592 2834,12607 2819,12607"/>
              </emma:interpretation>
            </emma:emma>
          </inkml:annotationXML>
          <inkml:trace contextRef="#ctx0" brushRef="#br0">-11127 3638 0</inkml:trace>
        </inkml:traceGroup>
        <inkml:traceGroup>
          <inkml:annotationXML>
            <emma:emma xmlns:emma="http://www.w3.org/2003/04/emma" version="1.0">
              <emma:interpretation id="{DC0E4390-9B8D-4AC4-A9C5-9C9211259266}" emma:medium="tactile" emma:mode="ink">
                <msink:context xmlns:msink="http://schemas.microsoft.com/ink/2010/main" type="inkWord" rotatedBoundingBox="3164,11494 3487,11494 3487,11559 3164,11559"/>
              </emma:interpretation>
            </emma:emma>
          </inkml:annotationXML>
        </inkml:traceGroup>
      </inkml:traceGroup>
    </inkml:traceGroup>
  </inkml:traceGroup>
</inkml:ink>
</file>

<file path=ppt/ink/ink144.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55.81395" units="1/cm"/>
          <inkml:channelProperty channel="Y" name="resolution" value="55.6701" units="1/cm"/>
          <inkml:channelProperty channel="T" name="resolution" value="1" units="1/dev"/>
        </inkml:channelProperties>
      </inkml:inkSource>
      <inkml:timestamp xml:id="ts0" timeString="2021-01-08T12:25:36.280"/>
    </inkml:context>
    <inkml:brush xml:id="br0">
      <inkml:brushProperty name="width" value="0.05833" units="cm"/>
      <inkml:brushProperty name="height" value="0.05833" units="cm"/>
      <inkml:brushProperty name="fitToCurve" value="1"/>
    </inkml:brush>
  </inkml:definitions>
  <inkml:traceGroup>
    <inkml:annotationXML>
      <emma:emma xmlns:emma="http://www.w3.org/2003/04/emma" version="1.0">
        <emma:interpretation id="{AA9F11C0-D4F6-47AF-AA70-2ECEB4789A36}" emma:medium="tactile" emma:mode="ink">
          <msink:context xmlns:msink="http://schemas.microsoft.com/ink/2010/main" type="writingRegion" rotatedBoundingBox="3415,2913 9736,3384 9609,5094 3288,4623"/>
        </emma:interpretation>
      </emma:emma>
    </inkml:annotationXML>
    <inkml:traceGroup>
      <inkml:annotationXML>
        <emma:emma xmlns:emma="http://www.w3.org/2003/04/emma" version="1.0">
          <emma:interpretation id="{1B2DE1DB-181F-469D-86A6-0EDD2C31D321}" emma:medium="tactile" emma:mode="ink">
            <msink:context xmlns:msink="http://schemas.microsoft.com/ink/2010/main" type="paragraph" rotatedBoundingBox="3415,2913 9736,3384 9609,5094 3288,4623" alignmentLevel="1"/>
          </emma:interpretation>
        </emma:emma>
      </inkml:annotationXML>
      <inkml:traceGroup>
        <inkml:annotationXML>
          <emma:emma xmlns:emma="http://www.w3.org/2003/04/emma" version="1.0">
            <emma:interpretation id="{3542D535-5A09-4D9C-89B3-1CC35DFA883F}" emma:medium="tactile" emma:mode="ink">
              <msink:context xmlns:msink="http://schemas.microsoft.com/ink/2010/main" type="line" rotatedBoundingBox="3415,2913 9736,3384 9609,5094 3288,4623"/>
            </emma:interpretation>
          </emma:emma>
        </inkml:annotationXML>
        <inkml:traceGroup>
          <inkml:annotationXML>
            <emma:emma xmlns:emma="http://www.w3.org/2003/04/emma" version="1.0">
              <emma:interpretation id="{22187EB0-47B2-435C-A7B4-556F40B9AF64}" emma:medium="tactile" emma:mode="ink">
                <msink:context xmlns:msink="http://schemas.microsoft.com/ink/2010/main" type="inkWord" rotatedBoundingBox="3369,3531 3822,3564 3802,3835 3349,3801">
                  <msink:destinationLink direction="with" ref="{40CB9152-D86B-462B-BC4F-AF135ADA8C66}"/>
                </msink:context>
              </emma:interpretation>
              <emma:one-of disjunction-type="recognition" id="oneOf0">
                <emma:interpretation id="interp0" emma:lang="" emma:confidence="1">
                  <emma:literal/>
                </emma:interpretation>
              </emma:one-of>
            </emma:emma>
          </inkml:annotationXML>
          <inkml:trace contextRef="#ctx0" brushRef="#br0">-1915-624 0,'-22'0'171,"-21"0"-139,0 0-1,43 22 0,-21-22-15,21 43 15,0-22 16,43-21 94,0 0-110,-43-43 0,21 43-15,-21-21 15,0 64 172,43-43-172,-43 21-15,22-21 31,21 0-32,0-43 17</inkml:trace>
          <inkml:trace contextRef="#ctx0" brushRef="#br0" timeOffset="4673.7052">-1851-667 0,'0'-21'31,"0"-22"32,0 21-1,0-21 16,-21 43-62,-1 0 15,-21 0 1,22 0-1,-22 0 0,43 22-15,-43-22 15,43 21-15,-22-21-16,22 43 31,-43-43-16,43 43 32,0-21 0,-22-22-47,65 43 141,1-43-94,-23 0 15,22 0-31,-21 0 1,21 0-1,-43-22 16,43 22-32</inkml:trace>
          <inkml:trace contextRef="#ctx0" brushRef="#br0" timeOffset="5437.2377">-1851-688 0,'43'0'47,"-43"-22"-31,0 65 140,-21 0-140,21-21-1,-43-22 1,43 43-16,0-22 31,21-21-15,22 0 15,-21 0-15,21 0 62,-22 0-47,-21-43-15,0 22-1,43 21 95,-43-43-95,0 0 32</inkml:trace>
        </inkml:traceGroup>
        <inkml:traceGroup>
          <inkml:annotationXML>
            <emma:emma xmlns:emma="http://www.w3.org/2003/04/emma" version="1.0">
              <emma:interpretation id="{B2447CF1-FC4D-4628-9C79-F33BB3851D0E}" emma:medium="tactile" emma:mode="ink">
                <msink:context xmlns:msink="http://schemas.microsoft.com/ink/2010/main" type="inkWord" rotatedBoundingBox="5156,3443 5951,3502 5865,4655 5070,4595"/>
              </emma:interpretation>
              <emma:one-of disjunction-type="recognition" id="oneOf1">
                <emma:interpretation id="interp1" emma:lang="" emma:confidence="1">
                  <emma:literal/>
                </emma:interpretation>
              </emma:one-of>
            </emma:emma>
          </inkml:annotationXML>
          <inkml:trace contextRef="#ctx0" brushRef="#br0" timeOffset="-49468.3735">259 0 0,'21'0'94,"44"22"-78,-22 21-1,-43 22 1,0-22 0,-22-43 15,1 0-31,-22 21 16,0-21-16,21 0 15,-21 0-15,22 0 0,-22 43 16,0-43-16,21 0 15,22 43-15,-65-43 16</inkml:trace>
          <inkml:trace contextRef="#ctx0" brushRef="#br0" timeOffset="-49874.9816">-279 173 0,'-43'0'16,"21"0"15,22-22 0,-43 22-31,43-21 31,-22 21 48,44 0-33,21 0-46,-21 0 16,42 0-16,1 0 16,-44 0-16,44 0 15,-1 0-15,-21 0 16,22 0-16,0 0 16,-22 0-16,0 0 15,0 21 1,-43-42 62,-22 21 94</inkml:trace>
          <inkml:trace contextRef="#ctx0" brushRef="#br0" timeOffset="1959.1703">-43-774 0,'0'-22'16,"0"-21"15,0 0 0,0 108 78,0-44-93,-21-21-16,21 43 16,0-21-1,0 21 17,0 0 14,-22-43-30,22 21 0,0 22 46,0-64 79,22 21-126,21-43 1,0 43 0,-22-22-1,23 22 1,-1 0 46,-43 43-30,21-43-1,-21 43-15,0-21 15,-43 21 16,0-43-16,43 43 0,-22-43-31,-21 0 31,22 0 16,21-22-15,-43 22-32,0 0 31,43-43-16,21 43 48</inkml:trace>
        </inkml:traceGroup>
        <inkml:traceGroup>
          <inkml:annotationXML>
            <emma:emma xmlns:emma="http://www.w3.org/2003/04/emma" version="1.0">
              <emma:interpretation id="{DC38AC0D-9EC7-478C-A468-7F55BB45A836}" emma:medium="tactile" emma:mode="ink">
                <msink:context xmlns:msink="http://schemas.microsoft.com/ink/2010/main" type="inkWord" rotatedBoundingBox="7589,3224 9736,3384 9609,5094 7461,4934"/>
              </emma:interpretation>
              <emma:one-of disjunction-type="recognition" id="oneOf2">
                <emma:interpretation id="interp2" emma:lang="" emma:confidence="0">
                  <emma:literal>o</emma:literal>
                </emma:interpretation>
                <emma:interpretation id="interp3" emma:lang="" emma:confidence="0">
                  <emma:literal>O</emma:literal>
                </emma:interpretation>
                <emma:interpretation id="interp4" emma:lang="" emma:confidence="0">
                  <emma:literal>0</emma:literal>
                </emma:interpretation>
                <emma:interpretation id="interp5" emma:lang="" emma:confidence="0">
                  <emma:literal>°</emma:literal>
                </emma:interpretation>
                <emma:interpretation id="interp6" emma:lang="" emma:confidence="0">
                  <emma:literal>U</emma:literal>
                </emma:interpretation>
              </emma:one-of>
            </emma:emma>
          </inkml:annotationXML>
          <inkml:trace contextRef="#ctx0" brushRef="#br0" timeOffset="1.82431E6">2670-1076 0,'-22'0'31,"-21"0"48,21 0-33,-21 0 17,22 0-32,-22 0-15,0 0 15,43 22-31,-22-22 16,-21 43 15,0-43 0,43 43-31,-21-43 31,21 21-31,-43-21 32,43 43-32,-43 0 47,43-21-32,-22-22 1,22 43-1,-43 0 1,43-21 15,-43 21 1,43 21-17,0-42 16,-22-22-15,22 64-16,0-42 16,0 21-1,0 0 1,0-22 0,0 23-1,-43-44 1,43 21-16,0 22 15,0 0 1,0-21 0,0 21-1,0-22 1,0 44 0,0-22-1,0-22 1,0 22-1,0 0 1,0-21 15,22-22-15,-22 43 0,0 0-1,0 0 1,0 0-1,21-21 1,-21 21-16,0 0 16,43-43-1,-43 21 1,43-21 0,-43 43 15,22-43-16,-22 22-15,43-22 32,-43 43-32,22-43 15,21 0 1,-43 43-16,43-43 16,-22 22-1,44-22 1,-65 43-1,43-43 1,0 0-16,21 0 16,1 0-1,-65 43 1,22-43-16,21 0 16,0 0-1,-43 21 1,21-21-1,22 0 1,-21 0-16,64 0 16,-22 0-1,-20 0 1,-1 0 0,0 0-1,-22 0 16,44 0-15,-44 0-16,22 0 16,22 0-1,-44 0 1,22 0 0,0 0 30,1 0-30,-44-43-16,64 43 16,-64-43-16,43 43 15,-21-21 1,21 21 31,-43-43-32,21 43-15,-21-44 16,65 44-16,-65-43 16,64 43-16,-64-43 15,22 43-15,-22-21 16,43 21 46,-43-43-62,43 0 16,0-22 0,0 22-1,-43 0 1,22 43 0,-22-43 15,0 21-31,64-42 15,-64 21 1,43 0-16,-43 0 16,43-22-16,-43 22 15,22 22-15,-22-22 16,0 0-16,0-1 16,0 1-1,0 22 1,0-22-1,0 0 1,0 0 0,0 0-1,0 0-15,0 21 0,0-21 16,0 0 0,0 0-1,-43 43 32,43-43-31,-22 43-1,22-22 1,-43 22 0,0 0-1,22-43 16,-22 43-31,0 0 16,21 0 0,-21 0 31,43-43-32,-22 43 16,-21 0-15,-21 0 0,21 0-1,0 0 1,21 0 15,-21 0 79,65 0-17</inkml:trace>
        </inkml:traceGroup>
      </inkml:traceGroup>
    </inkml:traceGroup>
  </inkml:traceGroup>
</inkml:ink>
</file>

<file path=ppt/ink/ink145.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55.81395" units="1/cm"/>
          <inkml:channelProperty channel="Y" name="resolution" value="55.6701" units="1/cm"/>
          <inkml:channelProperty channel="T" name="resolution" value="1" units="1/dev"/>
        </inkml:channelProperties>
      </inkml:inkSource>
      <inkml:timestamp xml:id="ts0" timeString="2021-01-08T12:26:31.759"/>
    </inkml:context>
    <inkml:brush xml:id="br0">
      <inkml:brushProperty name="width" value="0.05833" units="cm"/>
      <inkml:brushProperty name="height" value="0.05833" units="cm"/>
      <inkml:brushProperty name="fitToCurve" value="1"/>
    </inkml:brush>
  </inkml:definitions>
  <inkml:traceGroup>
    <inkml:annotationXML>
      <emma:emma xmlns:emma="http://www.w3.org/2003/04/emma" version="1.0">
        <emma:interpretation id="{3E9CD905-6FB2-438C-88A0-24DCCA78568F}" emma:medium="tactile" emma:mode="ink">
          <msink:context xmlns:msink="http://schemas.microsoft.com/ink/2010/main" type="inkDrawing" rotatedBoundingBox="12387,1902 29360,1576 29408,4099 12436,4426" hotPoints="30785,2847 20425,4074 10043,3053 20403,1826" semanticType="enclosure" shapeName="Ellipse">
            <msink:sourceLink direction="with" ref="{D9A70A07-4FD0-4CDF-9BE0-184FC97FEC4C}"/>
          </msink:context>
        </emma:interpretation>
      </emma:emma>
    </inkml:annotationXML>
    <inkml:trace contextRef="#ctx0" brushRef="#br0">1162 2499 0,'-43'0'172,"21"0"-157,-21 0 1,0 0 0,22 0-1,-44 0 1,22 0 0,0 0-1,-21 0 1,64-43-1,-65 43-15,22-43 16,-22 43 0,65-21-1,-64 21-15,21-43 16,-22 43 0,65-43-16,-64 43 15,-1-44 1,22 1-1,-22 22 1,22-22 0,0 0-1,0 0 1,43 21 0,-21 22-16,21-43 0,0 0 15,-43 43 1,43-21-16,0-22 15,0 21 1,0-21 0,0 0-1,0 0 1,21 43 0,-21-43-16,43-22 15,0 22 1,0-21-1,-43 21 1,65-1-16,-65 23 16,64-22-16,-21 0 0,-21 43 15,21-65-15,0 65 16,0-64-16,-21 64 16,21-43-16,0 43 15,0-65-15,0 65 16,21-64-16,1 20 15,0 1-15,-1 43 16,-42-64-16,21 64 16,0-43-16,-22 43 15,22-43-15,0 43 0,1-43 16,-23 43 0,22 0-16,0-43 0,-21 43 15,21-43-15,0 43 16,-22-22-16,22 22 15,22 0-15,21-43 16,-21 43-16,-1 0 16,22-43-16,0 43 15,0-43-15,22 43 16,0 0-16,21-65 16,-21 65-16,-1 0 15,22-43-15,-21 43 16,0 0-16,-1 0 15,44-43-15,0 43 16,42 0-16,-42-64 0,21 64 16,22 0-16,-22-43 15,-21 43-15,-1 0 16,1 0-16,-22 0 16,0 0-16,1 0 15,63-65-15,1 65 16,-22 0-16,43 0 15,1-43-15,-23 43 16,-20 0-16,-23 0 16,-42 0-16,0 0 15,-1 0-15,22 0 16,1 0-16,20 0 0,1 0 16,21 0-1,22 0-15,-22 0 0,22 0 16,-65 0-16,22 0 15,-44 0-15,1 0 16,21 0-16,0 0 16,0 0-16,-21 0 15,0 0-15,-1 0 16,1 0-16,-1 0 16,44 0-16,0 0 15,-1 0-15,-42 0 16,0 0-16,-1 0 15,1 0-15,43 0 16,-1 0-16,1 0 16,-22 0-16,22 0 0,0 0 15,-1 0-15,1 0 16,-22 0-16,-21 0 16,21 0-16,-22 0 15,44 0-15,21 0 16,1 0-16,42 0 15,0 0-15,0 0 16,22 0-16,-65 0 16,0 0-16,-64 0 15,21 0-15,-21 21 0,43-21 16,-44 0 0,44 44-16,0-44 0,42 64 15,-21-64-15,22 43 16,0-43-16,-43 65 15,-1-65-15,-42 43 16,0-43-16,21 43 16,-22-43-16,-21 43 15,-21-43-15,0 64 16,-44-64-16,22 65 16,22 0-1,-22-22-15,0 0 16,0-22-16,-22 22 15,22 0-15,0 0 16,1-21-16,-44 21 0,43-43 16,-43 65-16,43-65 15,-43 43-15,0 21 16,0-21 0,0-21-16,0 21 15,0-22-15,0 22 16,0 0-16,-22-21 15,22 21-15,0 0 16,-21-43-16,21 43 16,-43 22-1,-1-1 1,-20 1-16,21-65 16,21 43-1,-42-43-15,-1 43 0,22-43 16,0 43-16,-21-43 15,20 0-15,23 43 16,-44-43-16,22 0 16,0 0-16,-21 43 15,21-43-15,21 0 16,-21 0-16,0 0 16,21 0-16,-42 43 15,-1-43-15,22 0 16,-21 0-16,-1 43 15,22-43-15,-22 0 16,1 0-16,21 0 0,0 22 16,-22-22-16,22 0 15,22 0-15,-22 0 16,21 0-16,-42 0 16,20 0-1,23 0 16,21 43-31,-43-43 16,21 0 15,-42 0-15,21 0 0,21 0 62,-21 43-63,0-43 1,0 43 0,0-43-1,0 21 1,21-21 62,-21 0-62,0 43-1,22-43 1,-44 0-1,22 0 1,22 0-16,-22 44 16,0-44-16,21 0 15,-43 43-15,1-43 16,-1 0-16,1 43 16,-1-43-16,1 0 15,21 0-15,-22 43 0,0-43 16,44 0-16,-22 0 15,-22 0-15,22 0 16,-21 0-16,21 21 16,21-21-16,-21 0 15,0 0-15,0 0 16,0 43-16,-22-43 16,22 0-16,0 0 15,0 0-15,22 0 16,-44 0-16,43 0 0,-42 0 15,-1 0-15,22 0 16,-21 0-16,-1 0 16,22 0-16,-22 0 15,1 0 1,21 0-16,-22 0 0,1 0 16,21 0-16,-22-21 15,0 21-15,22 0 16,22 0-16,-22 0 15,0 0-15,-22 0 16,1 0-16,21 0 16,-44-43-16,1 43 15,0 0-15,0 0 16,22 0-16,-44 0 16,22 0-16,0 0 0,0 0 15,21 0-15,-21 0 16,0 0-16,43 0 15,-22 0-15,1 0 16,21 0-16,-43 0 16,-1 0-16,1 0 15,22 0-15,-22 0 16,0 0-16,-1 0 16,23 0-16,-22 0 15,0 0-15,0 0 0,-1 21 16,23-21-1,-22 0-15,21 0 0,22 0 16,-21 0-16,-1 0 16,22 0-16,-43 0 15,0 43-15,0-43 16,0 0-16,21 0 16,-21 0-16,0 0 15,0 0-15,21 0 16,-21 0-16,0 43 15,0-43-15,0 0 16,21 0-16,-21 0 16,0 0-16,21 0 15,-21 0-15,-21 0 16,-23 65-16,23-65 0,-1 0 16,1 0-1,20 0-15,-20 0 0,-1 0 16,22 0-16,0 0 15,-22 0-15,44 0 16,-22 0-16,0 0 16,0 0-16,21 0 15,-43 0-15,1 0 16,-22 0-16,21 0 16,0 0-16,-42 0 15,-1 0-15,43 0 16,1 0-16,-44 43 15,43-43-15,1 0 16,21 0-16,0 0 0,-1 0 16,-20 0-16,-1 0 15,1 0-15,-1 0 16,0 0-16,-42 43 16,-1-43-16,43 0 15,1 0-15,-22 0 16,21 0-16,22 0 15,21 0-15,1 43 16,-1-43-16,22 0 16,-22 0-16,1 0 15,21 0-15,-22 0 16,1 0-16,21 0 16,-22 0-16,0 0 0,22 0 15,-21 0-15,21 0 16,21 0-16,-42 0 15,-1 0 1,22 0 0,0 0-1,-43 0 1,64 0-16,-42 0 16,21 0-1,21 0 1,-21 0-1,22 0 1,-22-22 15,0 22-15,21 0 0,-21 0-1,-22 0 1,22 0-1,0 0 1,22 0 0,-44 0-1,1 0 1,-1-21 0,22 21-1,0 0 1,21 0 15,22-43-31,-43 43 16,0 0-1,0 0 1,0 0 0,0 21-16,22-21 15</inkml:trace>
  </inkml:traceGroup>
</inkml:ink>
</file>

<file path=ppt/ink/ink146.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55.81395" units="1/cm"/>
          <inkml:channelProperty channel="Y" name="resolution" value="55.6701" units="1/cm"/>
          <inkml:channelProperty channel="T" name="resolution" value="1" units="1/dev"/>
        </inkml:channelProperties>
      </inkml:inkSource>
      <inkml:timestamp xml:id="ts0" timeString="2021-01-08T12:26:09.019"/>
    </inkml:context>
    <inkml:brush xml:id="br0">
      <inkml:brushProperty name="width" value="0.05833" units="cm"/>
      <inkml:brushProperty name="height" value="0.05833" units="cm"/>
      <inkml:brushProperty name="fitToCurve" value="1"/>
    </inkml:brush>
  </inkml:definitions>
  <inkml:traceGroup>
    <inkml:annotationXML>
      <emma:emma xmlns:emma="http://www.w3.org/2003/04/emma" version="1.0">
        <emma:interpretation id="{D9A70A07-4FD0-4CDF-9BE0-184FC97FEC4C}" emma:medium="tactile" emma:mode="ink">
          <msink:context xmlns:msink="http://schemas.microsoft.com/ink/2010/main" type="writingRegion" rotatedBoundingBox="16251,2805 15169,4630 12753,3198 13835,1373">
            <msink:destinationLink direction="with" ref="{3E9CD905-6FB2-438C-88A0-24DCCA78568F}"/>
          </msink:context>
        </emma:interpretation>
      </emma:emma>
    </inkml:annotationXML>
    <inkml:traceGroup>
      <inkml:annotationXML>
        <emma:emma xmlns:emma="http://www.w3.org/2003/04/emma" version="1.0">
          <emma:interpretation id="{708721F8-E53B-44E0-B70B-A60158A08B1E}" emma:medium="tactile" emma:mode="ink">
            <msink:context xmlns:msink="http://schemas.microsoft.com/ink/2010/main" type="paragraph" rotatedBoundingBox="16251,2805 15169,4630 14746,4379 15828,2554" alignmentLevel="1"/>
          </emma:interpretation>
        </emma:emma>
      </inkml:annotationXML>
      <inkml:traceGroup>
        <inkml:annotationXML>
          <emma:emma xmlns:emma="http://www.w3.org/2003/04/emma" version="1.0">
            <emma:interpretation id="{892252CA-AD0C-4B16-ABB9-2FE3CFF84830}" emma:medium="tactile" emma:mode="ink">
              <msink:context xmlns:msink="http://schemas.microsoft.com/ink/2010/main" type="line" rotatedBoundingBox="16251,2805 15169,4630 14746,4379 15828,2554"/>
            </emma:interpretation>
          </emma:emma>
        </inkml:annotationXML>
        <inkml:traceGroup>
          <inkml:annotationXML>
            <emma:emma xmlns:emma="http://www.w3.org/2003/04/emma" version="1.0">
              <emma:interpretation id="{CFAA69BD-D6D6-44EF-B444-981B17EEC051}" emma:medium="tactile" emma:mode="ink">
                <msink:context xmlns:msink="http://schemas.microsoft.com/ink/2010/main" type="inkWord" rotatedBoundingBox="16251,2805 15914,3373 15517,3137 15854,2569"/>
              </emma:interpretation>
              <emma:one-of disjunction-type="recognition" id="oneOf0">
                <emma:interpretation id="interp0" emma:lang="" emma:confidence="1">
                  <emma:literal/>
                </emma:interpretation>
              </emma:one-of>
            </emma:emma>
          </inkml:annotationXML>
          <inkml:trace contextRef="#ctx0" brushRef="#br0">141 151 0,'0'-22'16,"0"-21"0,0-21 15,-21 64-31,21-22 31,0 44 79,0 42-95,0 1 1,-22-44-16,22 22 15,0 0-15,0-21 16,-43-22-16,43 64 16,0-21-1,0-21 1,0 21 31,-43-65 0,43-21-16,0 0-15,0 0-1,22 43 1,-22-43-16,0 22 15,0-22 1,0 21 0,0-21 15,43 43 31,-43 22-46,0-1 15,0 22-15,0-21 0,0 42-1,0 1 1,0-44-1,0 22 1,0 1 0,21-44-1,-21 21 1,43-21 62,-21 0-47,-22-43 1,43 43-17,-43-43 1,0 21-1,43 22-15,-43-43 16,21 0 0,-21 22-1,43 21-15,-43-43 16,0 21 0,22 22-1,-22-43 32,43 43-16,0 0 1,-21 22-17</inkml:trace>
          <inkml:trace contextRef="#ctx0" brushRef="#br0" timeOffset="1154.1039">270 65 0,'0'-22'15,"-43"22"95,0 0-63,43 43-16,-21-43-16,21 22-15,-43-22 16,43 43-16,-65-43 16,65 64-16,-43-64 0,43 22 15,-43-22-15,43 43 16,-21-43-16,21 21 16,-44-21-1,44 43 1,-43-43-1,43 43 1,-21-43 0,21 22-1,-43 21 17,0-43 14,43 43-30,21-21 93</inkml:trace>
        </inkml:traceGroup>
        <inkml:traceGroup>
          <inkml:annotationXML>
            <emma:emma xmlns:emma="http://www.w3.org/2003/04/emma" version="1.0">
              <emma:interpretation id="{F4E3C9DC-D549-41C3-87FC-8D7F1AC6D0E7}" emma:medium="tactile" emma:mode="ink">
                <msink:context xmlns:msink="http://schemas.microsoft.com/ink/2010/main" type="inkWord" rotatedBoundingBox="15361,4264 15151,4619 14746,4379 14956,4024"/>
              </emma:interpretation>
              <emma:one-of disjunction-type="recognition" id="oneOf1">
                <emma:interpretation id="interp1" emma:lang="" emma:confidence="0">
                  <emma:literal>6</emma:literal>
                </emma:interpretation>
                <emma:interpretation id="interp2" emma:lang="" emma:confidence="0">
                  <emma:literal>.</emma:literal>
                </emma:interpretation>
                <emma:interpretation id="interp3" emma:lang="" emma:confidence="0">
                  <emma:literal>G</emma:literal>
                </emma:interpretation>
                <emma:interpretation id="interp4" emma:lang="" emma:confidence="0">
                  <emma:literal>:</emma:literal>
                </emma:interpretation>
                <emma:interpretation id="interp5" emma:lang="" emma:confidence="0">
                  <emma:literal>°</emma:literal>
                </emma:interpretation>
              </emma:one-of>
            </emma:emma>
          </inkml:annotationXML>
          <inkml:trace contextRef="#ctx0" brushRef="#br0" timeOffset="26874.224">-548 1571 0,'-64'22'156,"-1"-1"-140,22-21 0,22 43-16,-22-43 15,0 0-15,21 43 16,-21-43-16,0 0 15,21 0-15,-21 0 16,22 0 93,21 44-77,21-44-1,22 0-31,1 21 0,-23-21 16,22 0-1,0 0-15,-21 0 0,21 0 16,-43 43-16,21-43 15,-21 43 1,0-21 0,0-65 62,0 0-63,0 21 1,43 22-16,-43-43 16,0 21-1,43 22-15,-43-43 16,22-21 0,-22-1-1,0 44 1,0 64 124,0-22-124,0 44 0,0-22-1,0 0 1,43-43-16,-43 43 16,43-21-1</inkml:trace>
        </inkml:traceGroup>
      </inkml:traceGroup>
    </inkml:traceGroup>
    <inkml:traceGroup>
      <inkml:annotationXML>
        <emma:emma xmlns:emma="http://www.w3.org/2003/04/emma" version="1.0">
          <emma:interpretation id="{23397082-763A-4A6D-8B12-DE67994D0BBA}" emma:medium="tactile" emma:mode="ink">
            <msink:context xmlns:msink="http://schemas.microsoft.com/ink/2010/main" type="paragraph" rotatedBoundingBox="13855,2647 13314,2731 13254,2346 13796,2262" alignmentLevel="2"/>
          </emma:interpretation>
        </emma:emma>
      </inkml:annotationXML>
      <inkml:traceGroup>
        <inkml:annotationXML>
          <emma:emma xmlns:emma="http://www.w3.org/2003/04/emma" version="1.0">
            <emma:interpretation id="{735E3DCF-CFD3-40FD-8B21-774E1E9B4D6F}" emma:medium="tactile" emma:mode="ink">
              <msink:context xmlns:msink="http://schemas.microsoft.com/ink/2010/main" type="line" rotatedBoundingBox="13855,2647 13314,2731 13254,2346 13796,2262"/>
            </emma:interpretation>
          </emma:emma>
        </inkml:annotationXML>
        <inkml:traceGroup>
          <inkml:annotationXML>
            <emma:emma xmlns:emma="http://www.w3.org/2003/04/emma" version="1.0">
              <emma:interpretation id="{662F7001-C8CC-4293-BAF9-B73281015994}" emma:medium="tactile" emma:mode="ink">
                <msink:context xmlns:msink="http://schemas.microsoft.com/ink/2010/main" type="inkWord" rotatedBoundingBox="13855,2647 13314,2731 13254,2346 13796,2262"/>
              </emma:interpretation>
            </emma:emma>
          </inkml:annotationXML>
          <inkml:trace contextRef="#ctx0" brushRef="#br0" timeOffset="25073.7161">-1968-237 0,'-22'0'31,"22"-43"-15,0 0 31,-21 43-32,21-21 17,-43 21-1,-22 0-16,44 0-15,-22 0 16,-1 21-16,23-21 16,-22 0-16,0 0 15,21 0-15,22 22 16,-64-22-16,42 0 16,-21 0 46,0 0 16,86 0-31,0 0-47,-21 0 16,21 0-16,-22 0 15,22 0-15,0 0 16,0 0 0,1 0-16,-1 0 46,-43 43 17,0-22-32,0 22-15,0 0-1,-22-43-15,22 22 16,0 21 0,-43-43-16,43 21 15,0 22 1,0 1 15,0-23 0,-22-42 63,-21 21-78,43-22-1,-43 22-15,22-43 16,-22 0 0,0 0-1,0 21 1,0-21 15,43 86 32,0-21-63,21-22 15</inkml:trace>
        </inkml:traceGroup>
      </inkml:traceGroup>
    </inkml:traceGroup>
  </inkml:traceGroup>
</inkml:ink>
</file>

<file path=ppt/ink/ink147.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55.81395" units="1/cm"/>
          <inkml:channelProperty channel="Y" name="resolution" value="55.6701" units="1/cm"/>
          <inkml:channelProperty channel="T" name="resolution" value="1" units="1/dev"/>
        </inkml:channelProperties>
      </inkml:inkSource>
      <inkml:timestamp xml:id="ts0" timeString="2021-01-08T12:26:38.655"/>
    </inkml:context>
    <inkml:brush xml:id="br0">
      <inkml:brushProperty name="width" value="0.05833" units="cm"/>
      <inkml:brushProperty name="height" value="0.05833" units="cm"/>
      <inkml:brushProperty name="fitToCurve" value="1"/>
    </inkml:brush>
  </inkml:definitions>
  <inkml:traceGroup>
    <inkml:annotationXML>
      <emma:emma xmlns:emma="http://www.w3.org/2003/04/emma" version="1.0">
        <emma:interpretation id="{40CB9152-D86B-462B-BC4F-AF135ADA8C66}" emma:medium="tactile" emma:mode="ink">
          <msink:context xmlns:msink="http://schemas.microsoft.com/ink/2010/main" type="inkDrawing" rotatedBoundingBox="3654,2765 4998,4836 3017,6121 1673,4050" hotPoints="4496,4820 3335,5980 2175,4820 3335,3659" semanticType="enclosure" shapeName="Circle">
            <msink:sourceLink direction="with" ref="{22187EB0-47B2-435C-A7B4-556F40B9AF64}"/>
            <msink:destinationLink direction="to" ref="{583C4F37-4A08-4579-B4FD-2E4A859E86F8}"/>
            <msink:destinationLink direction="from" ref="{583C4F37-4A08-4579-B4FD-2E4A859E86F8}"/>
          </msink:context>
        </emma:interpretation>
      </emma:emma>
    </inkml:annotationXML>
    <inkml:trace contextRef="#ctx0" brushRef="#br0">969 0 0,'-43'0'0,"0"0"0,21 0 16,-42 0 0,64 22-16,-43-22 15,21 43 1,-21 21-1,43-21-15,-64 0 16,21-21-16,0 43 16,-1 21-16,1 43 15,0 22-15,-21-22 16,21-22-16,43 44 16,-43 0-16,43-44 0,0 22 15,0-64-15,0 21 16,0 0-16,0-43 15,43 22-15,-43-1 16,64 1-16,-64 0 16,43-22-16,0 21 15,22 1-15,0-1 16,-1-21-16,22 0 16,0 0-16,0-43 15,22 44-15,0-44 16,-1 0-16,-21 0 15,1 0-15,-23 0 0,22 0 16,0-22-16,0-21 16,-21 0-16,21 0 15,-21-22-15,-1 1 16,22 21-16,-21 0 16,-22 21-16,-43-21 15,43 0-15,-43 21 16,0-21-16,43 0 15,-43 22-15,0-22 16,0 0-16,43 21 16,-43-42-16,0-1 15,43 0-15,-43 22 16,43-21-16,-43-1 0,43 1 16,-43 21-1,0-22-15,0 0 0,0 22 16,0-21-16,0-1 15,0 22-15,-64 0 16,21 0-16,0 43 16,-22-64-16,22 21 15,-22 43-15,1-65 16,21 43-16,0-21 16,21 0-16,-21 0 15,0 0-15,0 22 16,22-22-16,-23 0 0,1 0 15,0 21 1,0-21-16,22 43 0,-22-65 16,-22 65-16,1-43 15,-1 43-15,-43 0 16,-42 0-16,-44 86 16,0 22-16,-43 21 15,-21 22-15,21-65 16</inkml:trace>
  </inkml:traceGroup>
</inkml:ink>
</file>

<file path=ppt/ink/ink148.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55.81395" units="1/cm"/>
          <inkml:channelProperty channel="Y" name="resolution" value="55.6701" units="1/cm"/>
          <inkml:channelProperty channel="T" name="resolution" value="1" units="1/dev"/>
        </inkml:channelProperties>
      </inkml:inkSource>
      <inkml:timestamp xml:id="ts0" timeString="2021-01-08T12:28:26.090"/>
    </inkml:context>
    <inkml:brush xml:id="br0">
      <inkml:brushProperty name="width" value="0.05833" units="cm"/>
      <inkml:brushProperty name="height" value="0.05833" units="cm"/>
      <inkml:brushProperty name="fitToCurve" value="1"/>
    </inkml:brush>
  </inkml:definitions>
  <inkml:traceGroup>
    <inkml:annotationXML>
      <emma:emma xmlns:emma="http://www.w3.org/2003/04/emma" version="1.0">
        <emma:interpretation id="{55AA0569-4EB8-4FAE-AC87-87EAC522F10E}" emma:medium="tactile" emma:mode="ink">
          <msink:context xmlns:msink="http://schemas.microsoft.com/ink/2010/main" type="writingRegion" rotatedBoundingBox="14530,6495 15599,6678 15482,7359 14414,7176">
            <msink:destinationLink direction="with" ref="{86A90595-B9E9-45EC-B683-5E12E9D71646}"/>
          </msink:context>
        </emma:interpretation>
      </emma:emma>
    </inkml:annotationXML>
    <inkml:traceGroup>
      <inkml:annotationXML>
        <emma:emma xmlns:emma="http://www.w3.org/2003/04/emma" version="1.0">
          <emma:interpretation id="{2658C7A9-C7CD-46A3-9A1E-58BB4B0F64BB}" emma:medium="tactile" emma:mode="ink">
            <msink:context xmlns:msink="http://schemas.microsoft.com/ink/2010/main" type="paragraph" rotatedBoundingBox="14530,6495 15599,6678 15482,7359 14414,7176" alignmentLevel="1"/>
          </emma:interpretation>
        </emma:emma>
      </inkml:annotationXML>
      <inkml:traceGroup>
        <inkml:annotationXML>
          <emma:emma xmlns:emma="http://www.w3.org/2003/04/emma" version="1.0">
            <emma:interpretation id="{D3B1B51D-D81C-479A-A330-CDF5A49947AE}" emma:medium="tactile" emma:mode="ink">
              <msink:context xmlns:msink="http://schemas.microsoft.com/ink/2010/main" type="line" rotatedBoundingBox="14530,6495 15599,6678 15482,7359 14414,7176"/>
            </emma:interpretation>
          </emma:emma>
        </inkml:annotationXML>
        <inkml:traceGroup>
          <inkml:annotationXML>
            <emma:emma xmlns:emma="http://www.w3.org/2003/04/emma" version="1.0">
              <emma:interpretation id="{D97B3AA8-1D4B-49D4-8741-FE198D12E431}" emma:medium="tactile" emma:mode="ink">
                <msink:context xmlns:msink="http://schemas.microsoft.com/ink/2010/main" type="inkWord" rotatedBoundingBox="14530,6495 15599,6678 15482,7359 14414,7176"/>
              </emma:interpretation>
              <emma:one-of disjunction-type="recognition" id="oneOf0">
                <emma:interpretation id="interp0" emma:lang="" emma:confidence="1">
                  <emma:literal/>
                </emma:interpretation>
              </emma:one-of>
            </emma:emma>
          </inkml:annotationXML>
          <inkml:trace contextRef="#ctx0" brushRef="#br0">0 0 0,'0'43'156,"0"22"-156,0-22 16,0 21-16,0 1 15,0-44-15,0 22 16,0 1-16,0-23 16,0 22-16,0 0 15,0-21 1</inkml:trace>
          <inkml:trace contextRef="#ctx0" brushRef="#br0" timeOffset="848.957">-258 43 0,'0'43'15,"-43"-43"1,64 0 62,22 0-78,-21 0 16,42 0-16,1 0 15,-44 0-15,22 0 0,-21 0 16,21 43 0,-43-21-1,0 42 1,0 22-1,0-21 1,0-43 0,0 21 15,43 0-15,-43-22-1,0 22 1,0-21-1,-43 21 1,0-43 0,0 0-16,0 43 15,21-43-15,-21 0 16,0 0-16,22 0 16,-44 0-1,22 0 1,43-22-1</inkml:trace>
          <inkml:trace contextRef="#ctx0" brushRef="#br0" timeOffset="1464.4862">366 366 0,'194'0'94,"-130"0"-78,-21 0-1,-21 0 17,21 0-1,-43-22-16</inkml:trace>
          <inkml:trace contextRef="#ctx0" brushRef="#br0" timeOffset="1855.8916">495 474 0,'22'0'78,"-1"0"-62,22 0-16,-21 0 15,21 0-15,21 0 16,-42 0 0,-65-22 46</inkml:trace>
        </inkml:traceGroup>
      </inkml:traceGroup>
    </inkml:traceGroup>
  </inkml:traceGroup>
</inkml:ink>
</file>

<file path=ppt/ink/ink149.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55.81395" units="1/cm"/>
          <inkml:channelProperty channel="Y" name="resolution" value="55.6701" units="1/cm"/>
          <inkml:channelProperty channel="T" name="resolution" value="1" units="1/dev"/>
        </inkml:channelProperties>
      </inkml:inkSource>
      <inkml:timestamp xml:id="ts0" timeString="2021-01-08T12:32:28.771"/>
    </inkml:context>
    <inkml:brush xml:id="br0">
      <inkml:brushProperty name="width" value="0.05833" units="cm"/>
      <inkml:brushProperty name="height" value="0.05833" units="cm"/>
      <inkml:brushProperty name="fitToCurve" value="1"/>
    </inkml:brush>
  </inkml:definitions>
  <inkml:traceGroup>
    <inkml:annotationXML>
      <emma:emma xmlns:emma="http://www.w3.org/2003/04/emma" version="1.0">
        <emma:interpretation id="{4B8A9B07-1B9A-4EA1-B3B0-BBB8705CED53}" emma:medium="tactile" emma:mode="ink">
          <msink:context xmlns:msink="http://schemas.microsoft.com/ink/2010/main" type="writingRegion" rotatedBoundingBox="23713,9212 26629,8948 26785,10668 23869,10932"/>
        </emma:interpretation>
      </emma:emma>
    </inkml:annotationXML>
    <inkml:traceGroup>
      <inkml:annotationXML>
        <emma:emma xmlns:emma="http://www.w3.org/2003/04/emma" version="1.0">
          <emma:interpretation id="{717DA0AD-65D0-43FF-BC77-965F242137A5}" emma:medium="tactile" emma:mode="ink">
            <msink:context xmlns:msink="http://schemas.microsoft.com/ink/2010/main" type="paragraph" rotatedBoundingBox="23713,9212 26629,8948 26684,9553 23768,9817" alignmentLevel="1"/>
          </emma:interpretation>
        </emma:emma>
      </inkml:annotationXML>
      <inkml:traceGroup>
        <inkml:annotationXML>
          <emma:emma xmlns:emma="http://www.w3.org/2003/04/emma" version="1.0">
            <emma:interpretation id="{904E507F-9EE3-4673-A321-26885147542A}" emma:medium="tactile" emma:mode="ink">
              <msink:context xmlns:msink="http://schemas.microsoft.com/ink/2010/main" type="line" rotatedBoundingBox="23713,9212 26629,8948 26684,9553 23768,9817"/>
            </emma:interpretation>
          </emma:emma>
        </inkml:annotationXML>
        <inkml:traceGroup>
          <inkml:annotationXML>
            <emma:emma xmlns:emma="http://www.w3.org/2003/04/emma" version="1.0">
              <emma:interpretation id="{A755E2FC-6CBB-420B-B19C-B9B520191414}" emma:medium="tactile" emma:mode="ink">
                <msink:context xmlns:msink="http://schemas.microsoft.com/ink/2010/main" type="inkWord" rotatedBoundingBox="23713,9212 26629,8948 26684,9553 23768,9817"/>
              </emma:interpretation>
              <emma:one-of disjunction-type="recognition" id="oneOf0">
                <emma:interpretation id="interp0" emma:lang="" emma:confidence="1">
                  <emma:literal/>
                </emma:interpretation>
              </emma:one-of>
            </emma:emma>
          </inkml:annotationXML>
          <inkml:trace contextRef="#ctx0" brushRef="#br0">473 247 0,'0'-22'109,"-21"22"-31,-23 0-47,1 0-15,22 0 0,-44 0-1,1 0 1,21 0 0,0 0-16,43 22 15,-65-22 1,65 43-16,-21-43 0,21 21 15,-43 22 1,43 0 0,0-21-1,0 21 1,43-43 0,-22 0-1,22 0-15,-21 0 16,21-22-16,0 22 15,0-64-15,-22 21 16,22 21-16,0-21 16,0 0-16,-43 22 15,44 21-15,-44-65 0,43 65 16,-43-65 0,43 65-16,-43-43 0,0 0 31,0 65 31,-22 21-46,22 0 0,0 0-16,0-21 15,0 21-15,0-22 0,0 22 16,0 0-16,0 0 15,65-43 17,-1 0-17,-21 0 1,-43-43 0,43 43-16,-43-43 15,0 65 32,-21-22-31,21 64-16,0-42 15,21-22 17,22 0-17</inkml:trace>
          <inkml:trace contextRef="#ctx0" brushRef="#br0" timeOffset="257.925">839 53 0,'-22'0'16,"22"-22"0,0 44 46,0 21-46</inkml:trace>
          <inkml:trace contextRef="#ctx0" brushRef="#br0" timeOffset="990.4916">947 354 0,'0'-43'16,"21"43"-1,22 0 48,-43 22-48,0-1 1,43-21 0,-21 0-1,21 0 1,-22 0-1,-21-43 17,0 0-17,0 22 32,65 21 16,-22-43-63,22 43 15,-44 0 1,-21 21 0</inkml:trace>
          <inkml:trace contextRef="#ctx0" brushRef="#br0" timeOffset="2414.2222">1485 161 0,'-43'0'15,"43"-44"1,-22 44-1,44 0 64,85-43-64,-64 43 1,0-21-16,0 21 15,1 0 1,-88 0 31,44 43-16,22-43-15,0 43-1,21-43-15,0 0 16,-22 0-16,22 43 16,0-43-1,-43 22 1,-21-22-16,21 43 16,-65-43-16,22 0 15,0 43 1,-22-43-1,44 0 17,-22 0 30,0 0-46</inkml:trace>
          <inkml:trace contextRef="#ctx0" brushRef="#br0" timeOffset="3158.5648">1506-119 0,'0'-22'47,"22"22"0,21 0-47,-22 0 16,22 0-16,-21 0 15,-22 22-15,65-22 16,-1 0-16</inkml:trace>
          <inkml:trace contextRef="#ctx0" brushRef="#br0" timeOffset="1589.9288">1700 31 0,'0'43'94,"-22"-43"-94,22 43 0,0 22 31,0 0-31,0-22 31,0 0-15,0-22-1</inkml:trace>
          <inkml:trace contextRef="#ctx0" brushRef="#br0" timeOffset="3464.6259">1851-270 0,'43'0'32,"0"0"-17,21 0 17,-21 43-32,-43 22 15,0-1 1,0-21-1,-21 0 1,-22-43 0,43 43-1</inkml:trace>
          <inkml:trace contextRef="#ctx0" brushRef="#br0" timeOffset="4020.8731">1958 117 0,'22'0'47,"-1"0"-47,22 0 15,-43-21-15,87 21 16,-66 0 0,-21 21 15</inkml:trace>
          <inkml:trace contextRef="#ctx0" brushRef="#br0" timeOffset="4229.5391">2109 182 0,'43'0'32,"43"0"-17,-64 0 1,42 0-16,1 0 16,-22-21-16</inkml:trace>
          <inkml:trace contextRef="#ctx0" brushRef="#br0" timeOffset="4515.1864">2540 182 0,'0'43'15,"0"0"1,64-43 0,-21 0-1,0-21-15,22 21 16,-1-65-16,-21 22 15,0 0 1,-43 21 0,-21 22-16,-65 0 15,64 0 1,-42 0-16,-1 22 16,44-22-16,-22 43 31,43 0-31</inkml:trace>
        </inkml:traceGroup>
      </inkml:traceGroup>
    </inkml:traceGroup>
    <inkml:traceGroup>
      <inkml:annotationXML>
        <emma:emma xmlns:emma="http://www.w3.org/2003/04/emma" version="1.0">
          <emma:interpretation id="{12B30FD7-6E71-47D1-8E47-D39069278865}" emma:medium="tactile" emma:mode="ink">
            <msink:context xmlns:msink="http://schemas.microsoft.com/ink/2010/main" type="paragraph" rotatedBoundingBox="24014,10154 26586,9911 26657,10670 24086,10913" alignmentLevel="1"/>
          </emma:interpretation>
        </emma:emma>
      </inkml:annotationXML>
      <inkml:traceGroup>
        <inkml:annotationXML>
          <emma:emma xmlns:emma="http://www.w3.org/2003/04/emma" version="1.0">
            <emma:interpretation id="{9FFAC254-CBB1-46EE-82C9-3F57F1FF45B8}" emma:medium="tactile" emma:mode="ink">
              <msink:context xmlns:msink="http://schemas.microsoft.com/ink/2010/main" type="line" rotatedBoundingBox="24014,10154 26586,9911 26657,10670 24086,10913"/>
            </emma:interpretation>
          </emma:emma>
        </inkml:annotationXML>
        <inkml:traceGroup>
          <inkml:annotationXML>
            <emma:emma xmlns:emma="http://www.w3.org/2003/04/emma" version="1.0">
              <emma:interpretation id="{A0F587B3-5CCB-4235-8CE4-C6B4E26A94AE}" emma:medium="tactile" emma:mode="ink">
                <msink:context xmlns:msink="http://schemas.microsoft.com/ink/2010/main" type="inkWord" rotatedBoundingBox="24014,10154 25858,9980 25930,10739 24085,10913"/>
              </emma:interpretation>
              <emma:one-of disjunction-type="recognition" id="oneOf1">
                <emma:interpretation id="interp1" emma:lang="" emma:confidence="1">
                  <emma:literal/>
                </emma:interpretation>
              </emma:one-of>
            </emma:emma>
          </inkml:annotationXML>
          <inkml:trace contextRef="#ctx0" brushRef="#br0" timeOffset="7117.3095">344 1194 0,'-22'43'16,"22"-22"15,0 22-31,0 0 16,0 22 15,0 0-31,0-22 16,0 0-1,0 0 1,0-86 46,0 0-46,0 0 0,0 0-16,0-1 15,0 23-15,0-65 16,0 21-1,0 44 1,43 21 15,0 0-15,-43 64 15,0 1-15,22-22-1,21-22 1,22-21 0,-44 0 15,-21 44-15,0-1-1,43-43 1,22 0 15,-44 0-15,-21-22-16,43 22 15,-43-43-15,0 0 16,0 0 0,0 21 15,-21 22-31,-1 0 15,22-43 17,0 0-17,0 65 63,43-22-62,0 43-16,-21-43 31,43-22-31,-22 22 16,-43-64-16,21 64 16,-21-65-16,43 65 15,-43-43-15,0-21 16,43 21-1,-43 64 32,0 22-31,0 0-16,0 22 16,0 21-16,0-43 15,0 21-15,0 1 0,0-43 16,0 21-16,0-22 31,22-21-15,-22-43 15,0 0-15,0 0-1,64 43 32,-21 0-31,-21 0-16,21 0 0,-22 0 15,23 0-15,20 0 16</inkml:trace>
          <inkml:trace contextRef="#ctx0" brushRef="#br0" timeOffset="7484.695">1463 1086 0,'0'22'47,"0"-1"-47,0 22 15,-21-21-15,21 21 16,0 0-16,0-22 0,-43 22 16,43 0-1,21-43 1,22 0 0</inkml:trace>
          <inkml:trace contextRef="#ctx0" brushRef="#br0" timeOffset="7903.109">1420 1301 0,'22'0'16,"21"-43"-1,0 43 1,0-43 0,-43 22 31,0 64 31,0 0-63,0 21 1,0 1 0,0-43 15,21-22-16</inkml:trace>
          <inkml:trace contextRef="#ctx0" brushRef="#br0" timeOffset="9961.8184">1420 935 0,'22'-21'47,"21"-1"-31,-22 22 31,22 0-16,-21 0-15,21-43 15</inkml:trace>
          <inkml:trace contextRef="#ctx0" brushRef="#br0" timeOffset="10297.5715">1571 720 0,'21'0'31,"1"0"-16,42 0 1,-20 0 0,-1 0-1,-43 22 1,0 21 0,0 0-1,-22-43-15,22 21 16,-21-21-16,21 43 15,0 0 1</inkml:trace>
          <inkml:trace contextRef="#ctx0" brushRef="#br0" timeOffset="17988.0484">2001 1366 0,'-43'0'32,"65"0"61,-1 0-93,44 0 32,-22 0-32,-21 0 15</inkml:trace>
          <inkml:trace contextRef="#ctx0" brushRef="#br0" timeOffset="17485.7456">1980 1280 0,'21'0'172,"22"0"-156,-21 0 0,21 0 15,0 0 63</inkml:trace>
        </inkml:traceGroup>
        <inkml:traceGroup>
          <inkml:annotationXML>
            <emma:emma xmlns:emma="http://www.w3.org/2003/04/emma" version="1.0">
              <emma:interpretation id="{872740FC-5F82-4CA5-B87D-0EE21D87897B}" emma:medium="tactile" emma:mode="ink">
                <msink:context xmlns:msink="http://schemas.microsoft.com/ink/2010/main" type="inkWord" rotatedBoundingBox="26398,10347 26625,10326 26652,10608 26424,10629"/>
              </emma:interpretation>
              <emma:one-of disjunction-type="recognition" id="oneOf2">
                <emma:interpretation id="interp2" emma:lang="" emma:confidence="0">
                  <emma:literal>°</emma:literal>
                </emma:interpretation>
                <emma:interpretation id="interp3" emma:lang="" emma:confidence="0">
                  <emma:literal>o</emma:literal>
                </emma:interpretation>
                <emma:interpretation id="interp4" emma:lang="" emma:confidence="0">
                  <emma:literal>0</emma:literal>
                </emma:interpretation>
                <emma:interpretation id="interp5" emma:lang="" emma:confidence="0">
                  <emma:literal>O</emma:literal>
                </emma:interpretation>
                <emma:interpretation id="interp6" emma:lang="" emma:confidence="0">
                  <emma:literal>.</emma:literal>
                </emma:interpretation>
              </emma:one-of>
            </emma:emma>
          </inkml:annotationXML>
          <inkml:trace contextRef="#ctx0" brushRef="#br0" timeOffset="19895.0677">2690 1086 0,'0'43'109,"0"0"-77,0-21-17,0 21 1,0-22-1,0 22 1,43-43 0,0 0 15,-21 0-15,21 0 30,-22 0-14,-21-21-17,0-1 17,0-21-1,0 22 16,0-22-16,0 0-15,0 21 15,0-21 0,0 22 16,-43 21-31,22 0-1,21 21 1,-108 44-16,65-1 15</inkml:trace>
        </inkml:traceGroup>
      </inkml:traceGroup>
    </inkml:traceGroup>
  </inkml:traceGroup>
</inkml:ink>
</file>

<file path=ppt/ink/ink15.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55.81395" units="1/cm"/>
          <inkml:channelProperty channel="Y" name="resolution" value="55.6701" units="1/cm"/>
          <inkml:channelProperty channel="T" name="resolution" value="1" units="1/dev"/>
        </inkml:channelProperties>
      </inkml:inkSource>
      <inkml:timestamp xml:id="ts0" timeString="2021-01-08T10:32:55.078"/>
    </inkml:context>
    <inkml:brush xml:id="br0">
      <inkml:brushProperty name="width" value="0.05833" units="cm"/>
      <inkml:brushProperty name="height" value="0.05833" units="cm"/>
      <inkml:brushProperty name="fitToCurve" value="1"/>
    </inkml:brush>
  </inkml:definitions>
  <inkml:traceGroup>
    <inkml:annotationXML>
      <emma:emma xmlns:emma="http://www.w3.org/2003/04/emma" version="1.0">
        <emma:interpretation id="{FF8A0157-A3C3-4BA7-82BD-955CFC944B9A}" emma:medium="tactile" emma:mode="ink">
          <msink:context xmlns:msink="http://schemas.microsoft.com/ink/2010/main" type="writingRegion" rotatedBoundingBox="25068,8221 24715,9772 24041,9618 24394,8067"/>
        </emma:interpretation>
      </emma:emma>
    </inkml:annotationXML>
    <inkml:traceGroup>
      <inkml:annotationXML>
        <emma:emma xmlns:emma="http://www.w3.org/2003/04/emma" version="1.0">
          <emma:interpretation id="{6EF12B41-F84B-45DF-9C51-1863B98D9379}" emma:medium="tactile" emma:mode="ink">
            <msink:context xmlns:msink="http://schemas.microsoft.com/ink/2010/main" type="paragraph" rotatedBoundingBox="25068,8221 24715,9772 24041,9618 24394,8067" alignmentLevel="1"/>
          </emma:interpretation>
        </emma:emma>
      </inkml:annotationXML>
      <inkml:traceGroup>
        <inkml:annotationXML>
          <emma:emma xmlns:emma="http://www.w3.org/2003/04/emma" version="1.0">
            <emma:interpretation id="{652B4E70-E3AD-4321-9A74-F72C3BA235B2}" emma:medium="tactile" emma:mode="ink">
              <msink:context xmlns:msink="http://schemas.microsoft.com/ink/2010/main" type="line" rotatedBoundingBox="25068,8221 24715,9772 24041,9618 24394,8067"/>
            </emma:interpretation>
          </emma:emma>
        </inkml:annotationXML>
        <inkml:traceGroup>
          <inkml:annotationXML>
            <emma:emma xmlns:emma="http://www.w3.org/2003/04/emma" version="1.0">
              <emma:interpretation id="{7580175B-2DC4-4C14-811C-8F159CF2AB8B}" emma:medium="tactile" emma:mode="ink">
                <msink:context xmlns:msink="http://schemas.microsoft.com/ink/2010/main" type="inkWord" rotatedBoundingBox="24944,8192 24867,8527 24608,8468 24684,8133">
                  <msink:destinationLink direction="with" ref="{E2307BBB-D61B-4293-AB6D-F7AA5162C90D}"/>
                </msink:context>
              </emma:interpretation>
              <emma:one-of disjunction-type="recognition" id="oneOf0">
                <emma:interpretation id="interp0" emma:lang="" emma:confidence="1">
                  <emma:literal/>
                </emma:interpretation>
              </emma:one-of>
            </emma:emma>
          </inkml:annotationXML>
          <inkml:trace contextRef="#ctx0" brushRef="#br0">-3083-555 0,'50'24'78,"24"-24"-62,-74 50-1,49-50-15,0 49 16,-49-24 15,0 24-15,0-24 15,-49 24 0,49 0-15,-49-49-16,49 50 16,-25-50-16</inkml:trace>
        </inkml:traceGroup>
        <inkml:traceGroup>
          <inkml:annotationXML>
            <emma:emma xmlns:emma="http://www.w3.org/2003/04/emma" version="1.0">
              <emma:interpretation id="{EE12DA20-CFCF-4552-B757-341182329C40}" emma:medium="tactile" emma:mode="ink">
                <msink:context xmlns:msink="http://schemas.microsoft.com/ink/2010/main" type="inkWord" rotatedBoundingBox="24922,8651 24859,8927 24722,8896 24785,8620"/>
              </emma:interpretation>
              <emma:one-of disjunction-type="recognition" id="oneOf1">
                <emma:interpretation id="interp1" emma:lang="" emma:confidence="0">
                  <emma:literal>r</emma:literal>
                </emma:interpretation>
                <emma:interpretation id="interp2" emma:lang="" emma:confidence="0">
                  <emma:literal>v</emma:literal>
                </emma:interpretation>
                <emma:interpretation id="interp3" emma:lang="" emma:confidence="0">
                  <emma:literal>-</emma:literal>
                </emma:interpretation>
                <emma:interpretation id="interp4" emma:lang="" emma:confidence="0">
                  <emma:literal>.</emma:literal>
                </emma:interpretation>
                <emma:interpretation id="interp5" emma:lang="" emma:confidence="0">
                  <emma:literal>p</emma:literal>
                </emma:interpretation>
              </emma:one-of>
            </emma:emma>
          </inkml:annotationXML>
          <inkml:trace contextRef="#ctx0" brushRef="#br0" timeOffset="46127.3744">-2984-62 0,'49'0'47,"-49"25"-16,50-25-31,-50 24 16,0 26 0,0 24-1,0-50 1,-25 26-1,25-1 1</inkml:trace>
        </inkml:traceGroup>
        <inkml:traceGroup>
          <inkml:annotationXML>
            <emma:emma xmlns:emma="http://www.w3.org/2003/04/emma" version="1.0">
              <emma:interpretation id="{70970562-F7D1-442A-A31F-D469CA758284}" emma:medium="tactile" emma:mode="ink">
                <msink:context xmlns:msink="http://schemas.microsoft.com/ink/2010/main" type="inkWord" rotatedBoundingBox="24927,8842 24715,9772 24041,9618 24253,8689"/>
              </emma:interpretation>
              <emma:one-of disjunction-type="recognition" id="oneOf2">
                <emma:interpretation id="interp6" emma:lang="" emma:confidence="1">
                  <emma:literal/>
                </emma:interpretation>
              </emma:one-of>
            </emma:emma>
          </inkml:annotationXML>
          <inkml:trace contextRef="#ctx0" brushRef="#br0" timeOffset="44425.4353">-3329 332 0,'0'25'47,"0"49"-32,0-49 1,-50 73 0,50-48-16,0-26 15,0 26-15,0-1 16,0-24-16,0 49 15,0-50 17,0-73 30,0 0-46,0-1-1,0 1-15,0 24 16,50-24-16,-1-25 16,25 25-1,0-1 1,-25 50 15,-49 25 32,25-25-63,-25 49 15,0-24 1,49-25 0,-49 49-16</inkml:trace>
          <inkml:trace contextRef="#ctx0" brushRef="#br0" timeOffset="45736.5862">-3551 160 0,'24'0'47,"26"0"-32,-50-25 1,74 25-16,0 0 16,-50 0-1,26 0 1,-1 0 0,-24 0 15,24 0-16,-49-24 1,25 24 0,24 0 77,0 0-77</inkml:trace>
          <inkml:trace contextRef="#ctx0" brushRef="#br0" timeOffset="44956.8164">-3107 998 0,'0'-49'15,"24"49"1,-24-25-16,25 25 16,-25-49-16,49 49 15,-73 49 63,24 25-78,-50-24 32,50-26-17</inkml:trace>
        </inkml:traceGroup>
      </inkml:traceGroup>
    </inkml:traceGroup>
  </inkml:traceGroup>
</inkml:ink>
</file>

<file path=ppt/ink/ink150.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55.81395" units="1/cm"/>
          <inkml:channelProperty channel="Y" name="resolution" value="55.6701" units="1/cm"/>
          <inkml:channelProperty channel="T" name="resolution" value="1" units="1/dev"/>
        </inkml:channelProperties>
      </inkml:inkSource>
      <inkml:timestamp xml:id="ts0" timeString="2021-01-08T12:46:34.077"/>
    </inkml:context>
    <inkml:brush xml:id="br0">
      <inkml:brushProperty name="width" value="0.08333" units="cm"/>
      <inkml:brushProperty name="height" value="0.08333" units="cm"/>
      <inkml:brushProperty name="color" value="#177D36"/>
      <inkml:brushProperty name="fitToCurve" value="1"/>
    </inkml:brush>
    <inkml:brush xml:id="br1">
      <inkml:brushProperty name="width" value="0.05833" units="cm"/>
      <inkml:brushProperty name="height" value="0.05833" units="cm"/>
      <inkml:brushProperty name="fitToCurve" value="1"/>
    </inkml:brush>
  </inkml:definitions>
  <inkml:traceGroup>
    <inkml:annotationXML>
      <emma:emma xmlns:emma="http://www.w3.org/2003/04/emma" version="1.0">
        <emma:interpretation id="{86A90595-B9E9-45EC-B683-5E12E9D71646}" emma:medium="tactile" emma:mode="ink">
          <msink:context xmlns:msink="http://schemas.microsoft.com/ink/2010/main" type="inkDrawing" rotatedBoundingBox="10354,4864 29608,4728 29643,9648 10388,9785" hotPoints="31647,6834 20198,9576 8563,7777 20012,5035" semanticType="enclosure" shapeName="Ellipse">
            <msink:sourceLink direction="with" ref="{55AA0569-4EB8-4FAE-AC87-87EAC522F10E}"/>
          </msink:context>
        </emma:interpretation>
      </emma:emma>
    </inkml:annotationXML>
    <inkml:trace contextRef="#ctx0" brushRef="#br0">0 413 0,'0'-43'16,"0"21"15,0-21 0,43 43 16,22 0-31,-44 0-1,22 0 1,-21 0 0,21 0-1,22 0 1,-22 0-1,0 0-15,-22 0 16,22 0-16,0 0 16,0 0-16,22 0 15,-22-43-15,-21 43 16,42 0-16,1 0 16,-1-21-16,-21 21 15,22 0-15,-1 0 16,-42 0-16,21 0 15,-21-43-15,21 43 16,21 0-16,-21 0 16,43 0-16,22-43 0,-22 43 15,0 0 1,0-43-16,22 43 0,-22 0 16,0 0-16,-43-43 15,22 43-15,-22 0 16,-22 0-16,22 0 15,-21 0-15,21 0 16,22 0-16,-22 0 16,21 0-16,1 0 15,-22 0-15,43 0 16,0 0-16,0 0 16,-21 0-16,-1 0 15,1 0-15,-22 0 16,21 0-16,1 0 0,-22 0 15,22 0 1,-1 0-16,-21 0 0,22 0 16,-1 0-16,-21 0 15,22 0-15,0 21 16,-1-21-16,-21 0 16,0 0-16,0 0 15,0 0-15,0 0 16,1 0-16,-1 0 15,0 0-15,0 0 16,0 43-16,21-43 16,-21 0-16,43 0 15,1 0-15,-1 0 0,-22 0 16,22 0-16,0 0 16,-43 0-16,22 0 15,0 0-15,-22 0 16,21 0-16,-21 0 15,-21 0-15,42 0 16,1 0-16,-22 0 16,65 0-16,-1 0 15,22 0-15,-21 0 16,0 0-16,-1 0 16,1 0-16,-22-43 15,0 43-15,0 0 0,-43 0 16,43 0-16,-21 0 15,21 0-15,-43 0 16,43 0-16,0-43 16,22 43-16,43 0 15,-44 0-15,1 0 16,43-43-16,-1 43 16,-42 0-16,-22 0 15,-21 0-15,-1 0 16,-42 0-16,42 0 15,-42 0-15,42 0 16,1 22-16,-1-22 16,-20 0-16,42 0 15,0 0-15,21 0 16,-42 0-16,43 0 0,-44 0 16,22 0-16,0 43 15,-43-43-15,22 0 16,0 0-16,-22 43 15,0-43-15,21 0 16,1 43-16,-22-43 16,21 0-16,1 21 15,0-21-15,-22 0 16,21 0-16,1 43 16,-1-43-16,44 0 15,21 0-15,-21 65 16,-22-65-16,0 0 0,0 43 15,22-43-15,-1 0 16,1 0-16</inkml:trace>
    <inkml:trace contextRef="#ctx0" brushRef="#br0" timeOffset="4858.3358">10828 305 0,'0'-43'47,"0"0"-16,43 43-15,21 0 15,-42 0-31,42 0 0,1 0 16,-22 0-16,21 0 15,23 0-15,-1-43 16,-22 43-16,22-43 16,44 43-16,-23-43 15,44 43-15,-22-43 16,-21 43-16,-22 0 16,21 0-16,-21-43 15,-21 43-15,21 0 16,0 0-16,0 0 0,-21 0 15,21 0-15,22 0 16,-1 0-16,-21 0 16,22 0-16,43 0 15,-1-65-15,1 65 16,-43 0-16,-1 0 16,1 0-16,0 0 15,-22 0-15,0 0 16,0 0-16,21 0 15,1 0-15,-43 0 16,42 0-16,22 0 16,1 0-16,20 0 15,1 0-15,-43 0 0,-1 0 16,-21 0 0,0 0-16,-43 0 0,22 22 15,0-22-15,-1 43 16,-21-43-16,22 0 15,21 43-15,-22-43 16,1 0-16,21 0 16,0 43-16,0-43 15,0 0-15,-21 0 16,0 43-16,-22-43 16,0 43-16,-22-43 15,22 65-15,0-65 0,-21 43 16,21 0-1,0 0-15,0-43 0,0 86 16,-21-43-16,21 0 16,21 43-1,-21 0 1,-43-64-16,0 21 16,0 0-16,0-22 15,0 23-15,43-1 16,-43 0-16,0 21 15,0 1-15,43-44 16,-43 22-16,0 0 16,43-21-16,-43 21 15,0 0-15,0-21 16,0 21-16,0-22 0,0 22 16,0 0-16,0 0 15,0 22-15,0-44 16,0 22-16,0 22 15,-21 0-15,21-22 16,0 21-16,0 1 16,-43-22-16,43 21 15,-43 1-15,43-43 16,-65 42-16,65 1 16,-64-1-16,64 1 15,-65-22-15,44 21 16,-23-20-16,1-1 0,0 0 15,0-22-15,22 22 16,-22 0-16,0 0 16,0-21-16,0 21 15,-22 0-15,0 0 16,1 0-16,-22 0 16,0 0-16,21 0 15,1 0-15,20 22 16,-63-1-16,21 1 15,-22 0-15,22-22 16,0 0-16,0 21 16,0-21-16,0 0 15,-44 0-15,23 0 0,-1 0 16,1-43-16,-23 87 16,23-44-16,-1-43 15,1 64-15,42-64 16,-43 65-16,44-65 15,-22 64-15,0-64 16,-1 43-16,1-43 16,-21 65-16,-1-65 15,0 0-15,-21 43 16,22-43-16,-87 43 16,43-43-16,44 65 15,-22-65-15,-22 43 0,0-43 16,44 43-16,-44-43 15,0 64-15,-43-64 16,22 43-16,-21-43 16,-23 65-16,1-65 15,64 43-15,1-43 16,-1 65-16,0-65 16,1 0-16,-1 43 15,-43-43-15,22 0 16,21 43-16,1-43 15,-23 0-15,1 64 16,65-64-16,-1 0 16,0 0-16,1 0 0,-1 0 15,-21 0 1,0 0-16,-22 0 0,0 0 16,1 0-16,21 0 15,-65 0-15,43 0 16,44 0-16,-1 0 15,0 0-15,1 0 16,-1 0-16,-21-43 16,-22 43-16,1 0 15,-23 0-15,23 0 16,-23 0-16,-42 0 16,21 0-16,65 0 15,-21 0-15,-44 0 16,22 0-16,0 0 0,-22 0 15,-21 0-15,42 0 16,-42 0-16,0 0 16,64 0-16,0-43 15,1 43-15,-1 0 16,0-43-16,1 43 16,-22 0-16,-22 0 15,43-64-15,-21 64 16,-22 0-16,22 0 15,43-44-15,21 44 16,1 0-16,-23-64 16,23 64-16,-22-65 15,21 65-15,-21-64 0,21 64 16,-21-65-16,21 65 16,-42-43-16,42 43 15,-42-43-15,63 43 16,1-43-16,0 43 15,0-43-15,22 43 16,-23-43-16,1 43 16,0-43-16,0 43 15,0-43-15,0 43 16,0-65-16,43 65 16,-22-64-16,22 21 15,-21 0-15,21 0 0,-1-1 16,1 23-16,0-22 15,0 0-15,0 0 16,22 21-16,-22-21 16,0 0-16,43 0 15,-86 0-15,86 22 16,-65-23-16,65 1 16,-65 0-16,65 22 15,-43-22-15,43 0 16,-43 21-16,43-21 15,0 0-15,-43 22 16,43-44 0,-21 65-16,21-65 15,0 22 1,0 0-16,0 0 0,0 22 16,0-22-16,0 21 15,0-21-15,0 0 16,0 22-16,0-22 15,0-1-15,43 1 16,-43-21-16,43-1 16,-43 22-16,0 0 15,43-21-15,-43 42 16,43-21-16,-43 0 16,21 0-16,-21 21 0,65-21 15,-65 0 1,43-21-16,-43 42 0,43-21 15,-43 22-15,65-22 16,-65 0-16,43-1 16,-43 23-16,21 21 15,-21-65-15,43 65 16,-43-64-16,22 64 16,-22-43-16,64 43 15,-64-65-15,65 22 16,-22 0-1,-43 22 1,22 21-16,-22-44 16,43 44-16,-43-64 15,21 64-15,-21-43 0,43 43 16,-43-65-16,43 1 16,-43 42-1,22 22 1,-22-43-16,64 0 15,-21 0 1,0 21 0,0-21 15,-21 0-15,21 0-1,-43 22 1,43 21-1,-43-43-15,0 21 16,22 22 0,-22-43-16,64 0 31,22 0-15,-43 43-16,-43-43 15,43 43-15,-43-21 16,43 21-16,1 0 125,-23 0-110,-21-44 1</inkml:trace>
    <inkml:trace contextRef="#ctx0" brushRef="#br1" timeOffset="-1.16882E6">3853 176 0,'-21'0'16,"-22"0"-1,21 0 1,-21 0-16,22 0 15,-22 22-15,0-22 16,21 0-16,-43 43 16,22-43-16,22 0 15,-44 43 1,-21-43 0,43 43-16,22-43 15,-22 0-15,-22 0 16,65 21-1,-22-21-15,22 44 94,43-44-63,1 0-31,-23 0 16,-21 21 0,43-21-16,0 43 15,-21 0 17,21-43-17,0 0 16,-22 0-15,-21-21 0,43-1-1,-43-21 1,0 0-16,43 43 16,-43-22-1,0-21 1,-21 0 15,21 22 0,0 85 1,0-21-32</inkml:trace>
    <inkml:trace contextRef="#ctx0" brushRef="#br1" timeOffset="-1.16984E6">3552 284 0,'-43'0'16,"64"0"109,22 0-110,1 0 1,20 0-16,1 0 16,42 0-16,1 0 0,21 0 15,-21 0-15,-44 0 16,22 0-16,-21 0 15,0 0-15,-22 0 16,0 0-16,-22 0 16,22 0-16,0 0 15,-21 0 1</inkml:trace>
  </inkml:traceGroup>
</inkml:ink>
</file>

<file path=ppt/ink/ink151.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55.81395" units="1/cm"/>
          <inkml:channelProperty channel="Y" name="resolution" value="55.6701" units="1/cm"/>
          <inkml:channelProperty channel="T" name="resolution" value="1" units="1/dev"/>
        </inkml:channelProperties>
      </inkml:inkSource>
      <inkml:timestamp xml:id="ts0" timeString="2021-01-08T12:28:05.884"/>
    </inkml:context>
    <inkml:brush xml:id="br0">
      <inkml:brushProperty name="width" value="0.05833" units="cm"/>
      <inkml:brushProperty name="height" value="0.05833" units="cm"/>
      <inkml:brushProperty name="fitToCurve" value="1"/>
    </inkml:brush>
  </inkml:definitions>
  <inkml:traceGroup>
    <inkml:annotationXML>
      <emma:emma xmlns:emma="http://www.w3.org/2003/04/emma" version="1.0">
        <emma:interpretation id="{7131932A-B446-42CE-9412-F3F2A457B20C}" emma:medium="tactile" emma:mode="ink">
          <msink:context xmlns:msink="http://schemas.microsoft.com/ink/2010/main" type="writingRegion" rotatedBoundingBox="4320,6682 9470,6437 9565,8445 4415,8690"/>
        </emma:interpretation>
      </emma:emma>
    </inkml:annotationXML>
    <inkml:traceGroup>
      <inkml:annotationXML>
        <emma:emma xmlns:emma="http://www.w3.org/2003/04/emma" version="1.0">
          <emma:interpretation id="{7C9F2AEA-4A64-4BD6-AEAE-5B2979A42838}" emma:medium="tactile" emma:mode="ink">
            <msink:context xmlns:msink="http://schemas.microsoft.com/ink/2010/main" type="paragraph" rotatedBoundingBox="4320,6682 9470,6437 9565,8445 4415,8690" alignmentLevel="1"/>
          </emma:interpretation>
        </emma:emma>
      </inkml:annotationXML>
      <inkml:traceGroup>
        <inkml:annotationXML>
          <emma:emma xmlns:emma="http://www.w3.org/2003/04/emma" version="1.0">
            <emma:interpretation id="{77AE4E0D-FA22-433E-A64C-BF7BC0407E0C}" emma:medium="tactile" emma:mode="ink">
              <msink:context xmlns:msink="http://schemas.microsoft.com/ink/2010/main" type="line" rotatedBoundingBox="4320,6682 9470,6437 9565,8445 4415,8690"/>
            </emma:interpretation>
          </emma:emma>
        </inkml:annotationXML>
        <inkml:traceGroup>
          <inkml:annotationXML>
            <emma:emma xmlns:emma="http://www.w3.org/2003/04/emma" version="1.0">
              <emma:interpretation id="{6B9E1C3F-E401-4F8C-9052-CA9D9077F27E}" emma:medium="tactile" emma:mode="ink">
                <msink:context xmlns:msink="http://schemas.microsoft.com/ink/2010/main" type="inkWord" rotatedBoundingBox="4320,6682 7742,6519 7838,8527 4415,8690"/>
              </emma:interpretation>
              <emma:one-of disjunction-type="recognition" id="oneOf0">
                <emma:interpretation id="interp0" emma:lang="" emma:confidence="1">
                  <emma:literal/>
                </emma:interpretation>
              </emma:one-of>
            </emma:emma>
          </inkml:annotationXML>
          <inkml:trace contextRef="#ctx0" brushRef="#br0">1765 973 0,'0'22'140,"0"-1"-124,0 44-16,0-44 16,0 22-1,0 1 1,0-23 0,0 22 15,0-21 0,0 21-15,0 0 15,22-43-15</inkml:trace>
          <inkml:trace contextRef="#ctx0" brushRef="#br0" timeOffset="997.5473">1528 1059 0,'22'0'62,"-22"-43"-46,64 43-16,-42 0 16,21 0-16,-22 0 15,44 0 1,0 0-1,-65 22-15,21-22 16,-21 21 0,43-21-16,-43 43 15,0 0 1,0 1 0,0-1-16,-21 21 15,21-42 1,-43-22-1,43 43 32,21-43-31,22 43-16,-43-22 31,22-21-31,-22 65 0,0-1 16,-22-42-1,-21 21 1,-21-43 0,-1 43-1,43-43 1,-42 0 0,21 0-1,21-21 1,-42 21-1,64-22 1,-43 22-16,43-43 63</inkml:trace>
          <inkml:trace contextRef="#ctx0" brushRef="#br0" timeOffset="1558.4577">1507 758 0,'107'-43'94,"-64"43"-94,22 0 15,-44 0 1,23 0-1</inkml:trace>
          <inkml:trace contextRef="#ctx0" brushRef="#br0" timeOffset="1880.0489">1787 586 0,'21'0'47,"22"0"-47,0 0 15,-21 0-15,21 0 16,0 0-16,-22 0 15,44 0 1,-65 64 15,0 1-31,0-22 32,-22 22-32</inkml:trace>
          <inkml:trace contextRef="#ctx0" brushRef="#br0" timeOffset="2503.5188">1722 1275 0,'0'43'31,"0"21"-15,0-42-16,0 21 15,0 0-15,0 0 16,0 0-16,0 0 16,0 22 15,0-22-15,21-22-1</inkml:trace>
          <inkml:trace contextRef="#ctx0" brushRef="#br0" timeOffset="3217.793">2411 1339 0,'-43'0'16,"64"0"62,44 0-62,-22 0-1,21 0 1,-21 0-1</inkml:trace>
          <inkml:trace contextRef="#ctx0" brushRef="#br0" timeOffset="3441.5494">2475 1597 0,'0'-21'31,"22"21"-15,-22-22-16,43 22 15,0 0-15,0 0 16,-21 0 0</inkml:trace>
          <inkml:trace contextRef="#ctx0" brushRef="#br0" timeOffset="4439.7912">2734 2071 0,'0'-86'93,"0"21"-77,0 1-16,64 21 16,-64-43-16,129-259 31,-86 281-31,-43 21 16,0-22-16,43 0 15,-43 44-15,0-22 16,0 86 46,0 0-46,0 22-16,0-22 16,44-22-16,-44 22 15,43-43 1,-22 0-1,-21-21 1,43 21 0,-43-22-16,43 44 93,-21-22-77,21 0 0,-22 0-1,-21-22-15,0-21 32,0 22-17,0-22 32</inkml:trace>
          <inkml:trace contextRef="#ctx0" brushRef="#br0" timeOffset="4837.7762">3465 1404 0,'0'21'47,"44"-21"-47,-23 0 31,22 0-15,-43-43 47,-21 43-48,-1 0 1,-21 0-1,43 22 1,0-1 0,-43-21-1,43 43-15</inkml:trace>
          <inkml:trace contextRef="#ctx0" brushRef="#br0" timeOffset="5383.1502">3982 952 0,'-43'0'31,"43"21"-31,-43 44 16,43-44-1,-43 44-15,43 0 16,0-22-16,0 21 16,0 1-16,0-22 15,21 21-15,44 1 16,0-22-16,21-43 16,21 0-16,1 0 15,-22 0-15</inkml:trace>
          <inkml:trace contextRef="#ctx0" brushRef="#br0" timeOffset="6762.5548">4305 1059 0,'0'-43'16,"43"43"31,43 0-32,-64 0-15,21 0 16,0 0-16,0 0 16,0 0-1</inkml:trace>
          <inkml:trace contextRef="#ctx0" brushRef="#br0" timeOffset="-45065.0048">4348-17 0,'-21'0'63,"21"43"187,0 22-219,0-22-16,0 0-15,0 0 16,0-22-16,0 22 16,0-21-1,0 21-15,0 0 16,0 0 0,0 0-1,0-21 1,0 21-1</inkml:trace>
          <inkml:trace contextRef="#ctx0" brushRef="#br0" timeOffset="-43713.7445">4348 91 0,'0'-43'32,"0"21"-1,-21 22-16,21-43 64,0 65 14,0 21-77,0 21 0,0-21-1,21-43-15,-21 22 16,22-22 15,21 43 47,0-43-62,-43-22-1,21 22-15,-21-21 16,43 21 0,-43-43-1,0 21 17,43 22-17,-21 0 173,-22 22-141,0 21-32,0 0 1,0-22-16,0 22 0,43 44 15,-43-66 1,0 22 0,0 0 15,0-21 31,0 21-30,43-43 61</inkml:trace>
          <inkml:trace contextRef="#ctx0" brushRef="#br0" timeOffset="5899.9356">4434 1189 0,'0'43'47,"0"-22"-47,0 22 0,0-21 16,0 42-16,0 1 15,0-22-15,0 0 16,0 0-16,0 0 16,43-43-1</inkml:trace>
          <inkml:trace contextRef="#ctx0" brushRef="#br0" timeOffset="6141.0946">4456 1425 0,'21'0'62,"1"0"-46,21 0 0,0 0-1</inkml:trace>
          <inkml:trace contextRef="#ctx0" brushRef="#br0" timeOffset="6336.1711">4606 1318 0,'0'21'16,"0"1"-16,0 21 15,0-22-15,0 22 16,0 22-16,0-22 15,0 0-15,0 0 16,0-21 15</inkml:trace>
          <inkml:trace contextRef="#ctx0" brushRef="#br0" timeOffset="7079.2582">4649 952 0,'0'21'15,"65"-21"17,-22 0-17,22 0 1,-22 22-16,-43 21 16,0 21-1,-22-42 1,-42 43-1,20-65 1,44 43-16</inkml:trace>
        </inkml:traceGroup>
        <inkml:traceGroup>
          <inkml:annotationXML>
            <emma:emma xmlns:emma="http://www.w3.org/2003/04/emma" version="1.0">
              <emma:interpretation id="{96E5F2D8-5706-4546-B910-D48845A51BE3}" emma:medium="tactile" emma:mode="ink">
                <msink:context xmlns:msink="http://schemas.microsoft.com/ink/2010/main" type="inkWord" rotatedBoundingBox="8186,7284 9507,7222 9554,8197 8232,8259"/>
              </emma:interpretation>
              <emma:one-of disjunction-type="recognition" id="oneOf1">
                <emma:interpretation id="interp1" emma:lang="" emma:confidence="1">
                  <emma:literal/>
                </emma:interpretation>
              </emma:one-of>
            </emma:emma>
          </inkml:annotationXML>
          <inkml:trace contextRef="#ctx0" brushRef="#br0" timeOffset="7813.6207">5295 1468 0,'22'0'63,"-22"-43"-48,86 43-15,-65 0 16,22-43-16,0 43 16</inkml:trace>
          <inkml:trace contextRef="#ctx0" brushRef="#br0" timeOffset="7618.6569">5403 1253 0,'-43'0'31,"43"65"-31,0-22 16,0-22-16,0 65 15,0-43 1,21-43 0,-21 22-1,22-22 17</inkml:trace>
          <inkml:trace contextRef="#ctx0" brushRef="#br0" timeOffset="8166.6518">5769 1232 0,'0'43'16,"0"0"-1,0 0 1,0 21 0,0-42-1,0 21 16</inkml:trace>
          <inkml:trace contextRef="#ctx0" brushRef="#br0" timeOffset="9127.0156">5661 801 0,'22'0'47,"-1"0"-31,22 0-16,0 0 15,-21 0-15,42 0 16,-21 0 0</inkml:trace>
          <inkml:trace contextRef="#ctx0" brushRef="#br0" timeOffset="8669.586">5704 1189 0,'43'0'63,"-21"0"-48,64 64 64,-65-64-79,44 0 15,-65-43 1,43 43-16,-43-21 15,21 21 1,-42 64 15,21-42-15,0 21-16,-22-43 16,22 43-16,0 0 15,43-43 1,-21 0-1</inkml:trace>
          <inkml:trace contextRef="#ctx0" brushRef="#br0" timeOffset="9432.6926">5919 758 0,'22'0'31,"42"0"-15,-20 0 0,20 22-1,-64-1 1,0 44 0,-21-22-1,21-22 16</inkml:trace>
          <inkml:trace contextRef="#ctx0" brushRef="#br0" timeOffset="9967.5842">6371 672 0,'0'21'31,"43"1"-31,-43 21 16,44 22-16,-44-1 16,64-21-16,-64 22 15,43 21-15,-43 0 16,43-21-16,-43-22 16,0 21-16,0 1 15,0-22-15,0 0 16,-21 0-16,21-22 15,-43 22-15,43 1 16,-22-44 0,22-22-1</inkml:trace>
        </inkml:traceGroup>
      </inkml:traceGroup>
    </inkml:traceGroup>
  </inkml:traceGroup>
</inkml:ink>
</file>

<file path=ppt/ink/ink152.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55.81395" units="1/cm"/>
          <inkml:channelProperty channel="Y" name="resolution" value="55.6701" units="1/cm"/>
          <inkml:channelProperty channel="T" name="resolution" value="1" units="1/dev"/>
        </inkml:channelProperties>
      </inkml:inkSource>
      <inkml:timestamp xml:id="ts0" timeString="2021-01-08T12:48:17.141"/>
    </inkml:context>
    <inkml:brush xml:id="br0">
      <inkml:brushProperty name="width" value="0.05833" units="cm"/>
      <inkml:brushProperty name="height" value="0.05833" units="cm"/>
      <inkml:brushProperty name="fitToCurve" value="1"/>
    </inkml:brush>
    <inkml:brush xml:id="br1">
      <inkml:brushProperty name="width" value="0.08333" units="cm"/>
      <inkml:brushProperty name="height" value="0.08333" units="cm"/>
      <inkml:brushProperty name="color" value="#ED1C24"/>
      <inkml:brushProperty name="fitToCurve" value="1"/>
    </inkml:brush>
    <inkml:brush xml:id="br2">
      <inkml:brushProperty name="width" value="0.08333" units="cm"/>
      <inkml:brushProperty name="height" value="0.08333" units="cm"/>
      <inkml:brushProperty name="color" value="#3165BB"/>
      <inkml:brushProperty name="fitToCurve" value="1"/>
    </inkml:brush>
  </inkml:definitions>
  <inkml:traceGroup>
    <inkml:annotationXML>
      <emma:emma xmlns:emma="http://www.w3.org/2003/04/emma" version="1.0">
        <emma:interpretation id="{3014DD3A-1B00-40C7-89C3-DC6644E68C4F}" emma:medium="tactile" emma:mode="ink">
          <msink:context xmlns:msink="http://schemas.microsoft.com/ink/2010/main" type="writingRegion" rotatedBoundingBox="4648,10237 4675,15190 2690,15200 2663,10248"/>
        </emma:interpretation>
      </emma:emma>
    </inkml:annotationXML>
    <inkml:traceGroup>
      <inkml:annotationXML>
        <emma:emma xmlns:emma="http://www.w3.org/2003/04/emma" version="1.0">
          <emma:interpretation id="{89F94DF6-260C-4DDB-B336-D30C8E2513AB}" emma:medium="tactile" emma:mode="ink">
            <msink:context xmlns:msink="http://schemas.microsoft.com/ink/2010/main" type="paragraph" rotatedBoundingBox="4648,10237 4675,15190 2690,15200 2663,10248" alignmentLevel="1"/>
          </emma:interpretation>
        </emma:emma>
      </inkml:annotationXML>
      <inkml:traceGroup>
        <inkml:annotationXML>
          <emma:emma xmlns:emma="http://www.w3.org/2003/04/emma" version="1.0">
            <emma:interpretation id="{71DA77F2-E8EA-4912-AB95-BC77F08C1C54}" emma:medium="tactile" emma:mode="ink">
              <msink:context xmlns:msink="http://schemas.microsoft.com/ink/2010/main" type="line" rotatedBoundingBox="4648,10237 4675,15190 2690,15200 2663,10248"/>
            </emma:interpretation>
          </emma:emma>
        </inkml:annotationXML>
        <inkml:traceGroup>
          <inkml:annotationXML>
            <emma:emma xmlns:emma="http://www.w3.org/2003/04/emma" version="1.0">
              <emma:interpretation id="{0D620247-C001-4C01-9A63-D212230099FE}" emma:medium="tactile" emma:mode="ink">
                <msink:context xmlns:msink="http://schemas.microsoft.com/ink/2010/main" type="inkWord" rotatedBoundingBox="4372,10196 4455,11969 2857,12043 2775,10271"/>
              </emma:interpretation>
              <emma:one-of disjunction-type="recognition" id="oneOf0">
                <emma:interpretation id="interp0" emma:lang="" emma:confidence="1">
                  <emma:literal/>
                </emma:interpretation>
              </emma:one-of>
            </emma:emma>
          </inkml:annotationXML>
          <inkml:trace contextRef="#ctx0" brushRef="#br0">344 4740 0,'0'65'172,"0"-22"-156,0 0-16,0 43 15,0 0-15,0-21 16,0-1-16,0 1 15,0-22-15,0 0 16,0 0 0,0-22-1</inkml:trace>
          <inkml:trace contextRef="#ctx0" brushRef="#br0" timeOffset="1942.3688">430 4697 0,'22'0'125,"43"0"-109,-22 0-1,-22 0-15,22 0 0,0 0 16,-21 0-16,21 0 16,21 22-1,1 21 16,-22-43-15,-22 0 15,-21 21-31,44-21 32,-23 0 46,22 0-63,0 0 17,-43 43 30,0 22 79,22-1-126,-22-42-15,0 21 16,0-21-16,0 21 0,0 0 16,0-22 15,0 22-16,0-21 17,0 21-17,0 0 1,0 0 15,0 43-15,-43-86 234,21 0-235,-42 0 1,-1 0 0,65-22-1,-22 22-15,-21 0 16,0 0 0,22 0-1,-22 0 1,43-21-1,-22 21-15,-21 0 16,0 0 15,22 0-15,-22 0 31,21 0-16,-21 0 0,0 0 1,43-43 14,0 64-14</inkml:trace>
          <inkml:trace contextRef="#ctx0" brushRef="#br0" timeOffset="5558.101">624 4805 0,'-43'0'63,"0"0"15,43 43-63,-43 0-15,43 0 16,-22 0-16,22-22 16,-64 23-1,21 42-15,43-43 16,-43-43 0,43 43-1,21-43 16</inkml:trace>
          <inkml:trace contextRef="#ctx0" brushRef="#br1" timeOffset="19819.8421">517 4826 0,'0'-21'109,"0"-22"-46,0 64 46,0 22-93,0 0-16,0 0 15,0 0 1,0 0 15,0-21 1,0 21-1,0-64 94,0-23-110,0-20 1,0 21-16,0 21 16,0-42-1,0 21-15,0 21 16,0-21 0,0 22 15,-44 21-16,44 43 79,0-22-94,0 22 16,0 0-16,0 0 15,0 22-15,0-22 16,0-22-16,0 23 16,0-23 31,0-64 15,0 21-62,0-21 16,0 0-16</inkml:trace>
          <inkml:trace contextRef="#ctx0" brushRef="#br1" timeOffset="20132.8718">473 4697 0,'-43'43'47,"43"0"-32,0 0-15,0 0 16,0 22-16,0-1 16,0 23-16,0-44 15,0 21-15,0-42 16,0 21-1,-21-43-15,42-22 63,-21-21-47,0-21-1,0-1-15</inkml:trace>
          <inkml:trace contextRef="#ctx0" brushRef="#br0" timeOffset="45701.2502">172 4869 0,'-21'0'32,"-22"0"30,-1-21 1,23 21-48,21-22 1,-43-21 0,0 0-1,43 22-15,-22 21 16,22-43-16,0 21 15,-43 22 1,43-43-16,0 0 31,0 21-15,0-21 15,0 22-15,0-44-1,0 22 1,0 0-16,22 43 16,-22-43-16,0 0 31,21 43-15,-21-21-16,43-23 31,0-20 0,0 21-15,-43 21-1,22 22-15,-22-43 16,43 43 0,0-43 15,-21 43-16,21 0 1,0-21 0,-22 21-1,22 0 1,-43-43-16,22 43 16,21 0-1,0 0 16,-22 0-31,23 0 32,-23 0-1,-21-43-15,43 43-16,0 0 31,-21 0-16,21 0 17,-22 0-17,22 0 17,0 0-17,-21 0 16,-22 21-15,43-21 0,-22 0 15,22 0 0,1 0-15,-23 0-1,-21 43 1,43-43-16,-21 0 16,-22 22-1,43-22 1,0 0 0,-43 43-1,21-43 1,22 0-1,-21 0 1,-22 21 0,43-21-1,-43 43 1,43 0 15,-43-21-15,21-22-1,-21 43 1,44-43 0,-44 43-1,0-21 17,43 21-17,-43 0 16,21-43-31,-21 21 16,0 22 0,0-21-1,0 21 17,0 0-17,43-43 16,-43 21-31,0 22 47,0-21-31,0 21 0,0 0 15,0-21 0,-21-22-15,21 43-1,0-22 1,-22-21 0,22 43-1,0 0 16,-43-43-31,43 22 47,-43 21 0,43 0 0,-22-43-47,-21 0 47,43 21-31,-21-21 77</inkml:trace>
          <inkml:trace contextRef="#ctx0" brushRef="#br0" timeOffset="51438.2639">452 3750 0,'0'-22'16,"-43"22"31,43-43 15,0 65-15,0-1-31,21-21-16,-21 44 15,22-44-15,21 0 32,-43 21-32,43-21 31,-43 43-15,0 0 15,0-21 31,0 21-30,-21-43-17,21 64-15,0-42 16,-44-22-1,44 43 1,0-65 109,0 1-109,0-22-1,0 0 1,0 0 0,-21 43-16,21-43 15,0 64 48</inkml:trace>
        </inkml:traceGroup>
        <inkml:traceGroup>
          <inkml:annotationXML>
            <emma:emma xmlns:emma="http://www.w3.org/2003/04/emma" version="1.0">
              <emma:interpretation id="{382170D3-D4D6-4CCF-8080-705B7ECE307E}" emma:medium="tactile" emma:mode="ink">
                <msink:context xmlns:msink="http://schemas.microsoft.com/ink/2010/main" type="inkWord" rotatedBoundingBox="3873,11405 3874,11643 3336,11646 3335,11408"/>
              </emma:interpretation>
              <emma:one-of disjunction-type="recognition" id="oneOf1">
                <emma:interpretation id="interp1" emma:lang="" emma:confidence="0">
                  <emma:literal>do</emma:literal>
                </emma:interpretation>
                <emma:interpretation id="interp2" emma:lang="" emma:confidence="0">
                  <emma:literal>to</emma:literal>
                </emma:interpretation>
                <emma:interpretation id="interp3" emma:lang="" emma:confidence="0">
                  <emma:literal>t</emma:literal>
                </emma:interpretation>
                <emma:interpretation id="interp4" emma:lang="" emma:confidence="0">
                  <emma:literal>da</emma:literal>
                </emma:interpretation>
                <emma:interpretation id="interp5" emma:lang="" emma:confidence="0">
                  <emma:literal>d</emma:literal>
                </emma:interpretation>
              </emma:one-of>
            </emma:emma>
          </inkml:annotationXML>
          <inkml:trace contextRef="#ctx0" brushRef="#br0" timeOffset="63949.6458">947 4934 0,'-43'0'219,"0"0"-204,0 0 1,-22 0-1,22 0-15,-21 0 16,-1 0 0,22 0-1,22 0 1,21-22 0,-44 22-16,66 0 125,0 0-110,21 0 1,-43-43 46,-22 43-46,22-21 15,-21 21-31,-23 0 47,44 21-31,-21-21-16,21 65 15,-43-65-15,43 64 0,0-42 32,43-22-17,-22 0 1,44 0-1,-22 0 1,-21 0 0,-22 65-1</inkml:trace>
        </inkml:traceGroup>
        <inkml:traceGroup>
          <inkml:annotationXML>
            <emma:emma xmlns:emma="http://www.w3.org/2003/04/emma" version="1.0">
              <emma:interpretation id="{B0886A77-317B-43A2-BCA4-1B114E08DC84}" emma:medium="tactile" emma:mode="ink">
                <msink:context xmlns:msink="http://schemas.microsoft.com/ink/2010/main" type="inkWord" rotatedBoundingBox="4654,11424 4675,15190 2690,15200 2670,11435"/>
              </emma:interpretation>
              <emma:one-of disjunction-type="recognition" id="oneOf2">
                <emma:interpretation id="interp6" emma:lang="" emma:confidence="1">
                  <emma:literal/>
                </emma:interpretation>
              </emma:one-of>
            </emma:emma>
          </inkml:annotationXML>
          <inkml:trace contextRef="#ctx0" brushRef="#br0" timeOffset="56733.032">1033 6957 0,'22'0'78,"-1"0"-78,44 0 16,-22 0 0,0 0-1,-43 22-15,43-22 16,-22 0 0,22 0-1,-43 43-15,22-43 16,21 0-1,-43 21 1,43-21-16,-43 43 16,0-21-1,22-22-15,-22 43 16,43 0 0,21 0-1,-42-43 16,-22 22-31,0 21 32,0 0-17,0-22 1,43-21-16,-43 43 16,43-43-16,-43 22 15,21-22 1,-21 43-16,0 0 31,0-22-15,0 23 46,43-44-31,-43 21 16,0 22 125,-21-43-141,-1 0-15,-21 43 0,0-43 15,22 0 16,-22 0-32,0 0 17,21 0-17,-21 0 17,22 0-17,-22 0 1,-1 0-1,23 0 1,-22-21 15</inkml:trace>
          <inkml:trace contextRef="#ctx0" brushRef="#br0" timeOffset="6163.7339">839 4869 0,'-43'22'63,"0"21"-32,43-22-15,-64 44-1,64-22-15,-65 0 16,65-21-16,-43 21 16,43 0-16,-43 43 31</inkml:trace>
          <inkml:trace contextRef="#ctx0" brushRef="#br2" timeOffset="28590.1199">1012 4912 0,'0'-21'31,"0"-1"63,0 44-32,0 21-62,0 0 16,0-22-1,-22 23-15,22-1 0,0-22 16,0 44 0,0-44-1,0 22 1,22-43-1,-22 43 17,0-21-1,0 21-15,0-22 15,0-85 63,0 42-79,0-42 1,0 21-1,21 43-15,-21-43 16,0-22 0,43 22-16,-43 0 15,0 0 1,0 0 0,0 64 77,0 22-93,0 0 16,0 1-16,0-23 16,0 22-16,0 0 15,0-21-15,0 21 16,43-43 31,-43-22-32,22 22-15</inkml:trace>
          <inkml:trace contextRef="#ctx0" brushRef="#br1" timeOffset="20733.557">430 4977 0,'0'43'15,"0"0"1,0 22-16,0 21 16,0 0-16,0-22 15,0 1-15,0 0 16,0-44-16,22 22 31,21-64 0,-43-1-31,0-43 16,0 1 0,0 42-1,-43-21-15,43 0 16,0 0-1,0 22 142,0-22-126,0 64 110</inkml:trace>
          <inkml:trace contextRef="#ctx0" brushRef="#br0" timeOffset="6583.3933">1033 5085 0,'-43'0'47,"43"64"-47,-65 1 16,65-44-16,-64 44 15,42-65-15</inkml:trace>
          <inkml:trace contextRef="#ctx0" brushRef="#br0" timeOffset="9943.4823">409 5407 0,'0'22'31,"0"21"16,0 0-32,0 0 17,0 0-17,-22 65 48,22-87-48,0 22 1,0 0 0,0-21-1,0 21-15,0-21 16,0 21 15,0 21 0,0-42-15,0 21 0,0 0-1,-21-43-15,21 43 16,0 0-1,0 0 17,0 0-17,0 22 17,0-44-17,0 22 1,0 0-1,0-21-15,0 42 16,0-42 0,0 21-1,0 0 1,0-22 15,0 22 0,0 1-15,0-1 0,0 43-1,0-65-15,0 22 16,0 22 0,0-44-1,0 22 1,0 0 15,0-21-15,43-22-16,-43 65 15,0-44-15,0 65 16,0-43 0,0-21-16,0 21 15,43 0 48</inkml:trace>
          <inkml:trace contextRef="#ctx0" brushRef="#br0" timeOffset="11293.7904">1119 5472 0,'0'65'0,"0"-22"16,0 21-1,0-21 1,0-21 0,0 21-1,0 0 1,0 0 0,-43 0-1,43 0-15,0 0 16,0 0-16,0-21 15,0 21-15,0 21 16,-43-21-16,43 0 16,0 0-16,0-21 15,0 21-15,0 0 16,0 22 0,0-22-1,0 0 1,0 21-16,-43-21 15,43-21 1,0 21-16,0 0 0,0-21 16,0 21-16,0-22 15,0 22-15,0 22 16,0-22 0,0 21-1,0 1 1,0-22-1,0 0 1,0 22 0,0-44-1,0 44 1,0-22 0,0 0-16,0 0 31,0-22-31</inkml:trace>
          <inkml:trace contextRef="#ctx0" brushRef="#br0" timeOffset="55092.864">237 7517 0,'-22'0'47,"-21"-43"0,43 0-31,-43 43-1,43-22-15,0-21 31,-21 43-15,-23 0 15,44-21 1,-21 21-17,21-43 1,0 0-1,-43 43 1,43-22 0,0-21 15,-43 43-31,43-21 16,-43-44-1,43 22 16,0 21-31,0-21 32,0 0-1,0 22 0,21-22 0,22 43 48,-43-43-79,22 43 15,21 0 16,0 0 16,-21 0-15,21 0-17,-22 0 1,22 0-1,0 0 32,-21 0-31,21 0 0,21 0-1,-42 0 1,21 0-1,-22 0 1,-21 21 15,44-21-15,-1 0 15,-22 0-15,-21-21 78,0-1-79,-43-21 1,43 0-1,0 21 17,43 22 77,0 22-93,-21-22-1,-22 22-15,43 21 16,-43 0 15,0-22-15,0 22 15,0-21 0,0 21 16,-43-43-47,0 0 31,43-22 1,-22 22-17,22-21-15,0-22 16,0 21 0,0-21-1,0 0 16</inkml:trace>
          <inkml:trace contextRef="#ctx0" brushRef="#br0" timeOffset="4311.4044">603 7216 0,'21'0'63,"22"0"-48,-21 0-15,21 0 16,0 0-16,-22 0 16,22 0-16,-21 0 15,42 0 1,-20 0 0,-44 21 15,21-21 0,-21 43-15,43-43 15,-43 22 47,0 21-62,0 21-1,0-42 1,0 21-16,0 0 16,0 22-16,0-1 0,0-21 15,0 0-15,0 22 16,22-65-1,-22 21-15,-43-21 219,21 0-203,-43 0-1,1 0 1,21 0 0,-22 0-1,22 0 1,22 0 0,-22 0-1,21 0 1,-21 0-1,0-43 1,22 43 0,-23 0 31,44-43-1</inkml:trace>
          <inkml:trace contextRef="#ctx0" brushRef="#br0" timeOffset="3067.9229">581 7280 0,'0'-21'47,"-43"21"-31,43 43 93,0 0-109,0-22 16,0 22-16,0-21 15,0 21-15,0 0 16,0-22-16,0 23 15,0-23 1,0 22 15,0-64 63</inkml:trace>
          <inkml:trace contextRef="#ctx0" brushRef="#br2" timeOffset="30511.3024">1012 7345 0,'0'-22'16,"0"-21"30,0 65 33,0-1-79,0 22 15,0-21-15,0 21 16,0 0-16,0-22 0,0 22 15,0-21 1,0 21 0,0-64 93,0-1-93,43 22-1,-43-43-15,0 0 16,0-22 0,0 22-1,0 22 1,0 42 46,0 22-46,0 0-16,0-21 16,0 21-16,0 0 15,0 0 1,0-64 78,0-1-79,0-43 1,0 44-16,0-22 15,0 0-15,43 21 16,-43-21-16,0 65 63,-22-22-48,22 64-15,0 1 16,0-22-1,0 0 1,0-108 78,0 22-63,0 108 0,-43 0-15,43-1-16,0-42 16,0 42-1,22-85 1</inkml:trace>
          <inkml:trace contextRef="#ctx0" brushRef="#br1" timeOffset="22441.2407">430 7323 0,'-21'151'140,"21"-65"-140,0-64 16,0 21-16,0-22 16,0 22-1,0-64 48,0-1-48,0-42 1,0 20-16,0 23 16,0-22-16,0 21 0,0-21 15,0 0-15,0 22 16,0 64 46,0 0-46,0-22-16,0 44 16,0 0-1,0-44 1,43-21 62,-43-21-78,0-66 16,0 44-1,43-21 16,-43 85-15,0 22 0,0 0-16,0 22 15,0 0-15,-22-22 16,22 0-16,0 0 16,0-86 30,0 0-46,0 0 16,0-22 0</inkml:trace>
          <inkml:trace contextRef="#ctx0" brushRef="#br0" timeOffset="7507.3498">861 7323 0,'-43'0'31,"0"0"32,21 0-48,22 65 1,-64-65-1,64 64-15,-43-64 16,43 43-16,-22-43 16,22 43-16,-43-43 15,43 44 1,0-23 0</inkml:trace>
          <inkml:trace contextRef="#ctx0" brushRef="#br0" timeOffset="9974.7952">452 7495 0,'0'43'0</inkml:trace>
          <inkml:trace contextRef="#ctx0" brushRef="#br1" timeOffset="22517.6354">473 7517 0</inkml:trace>
          <inkml:trace contextRef="#ctx0" brushRef="#br0" timeOffset="7859.6256">839 7517 0,'0'21'31,"0"23"-16,-43-44 1,43 64-16,-21-64 16,21 43-16,-43-21 15</inkml:trace>
          <inkml:trace contextRef="#ctx0" brushRef="#br0" timeOffset="59209.0429">215 7689 0,'-43'0'31,"22"0"32,-22-43-1,21 43-15,-21 0 0,0 0-16,21 0 172,22 22-203,-43-22 16,43 64-16,-21-64 16,21 22-1,-43-22-15,43 43 32,-43-43-17,43 21 1,0 22 15,-22 0-15,22-21 187,0 21-188,-43 0 1,43-21 0,0 21-1,0 0 1,0-22 0,0 22-1,0-21 1,0 21-1,0 21 1,0-42-16,0 42 16,0 1-1,43-65-15,-43 22 16,65-22 0,-65 43-16,64-43 0,-21 0 15,0 43-15,-21-43 16,21 0-16,0 0 15,-21 21-15,21-21 16,43 0 0,-43 43-16,-22-43 15,22 0-15,-21 0 16,21 0-16,0 0 16,0 0-1,22 0 1,-22 0-1,-22 0-15,44-21 16,-22 21 0,-22 0-16,22-43 15,-21 43-15,42-22 16,-20 22 15,-44-43-15,21 43-1,22-43 1,0 0 0,22 21-1,-1-21 1,-42 43 15,-22-43-15,43 43-1,-43-21 1,21 21-16,-21-43 16,43 43-16,-43-65 15,44-21 1,-44 43 0,0 0-1,0 0 1,-22 43-1,22-22-15,-22-21 32,22-21-17,0 21-15</inkml:trace>
          <inkml:trace contextRef="#ctx0" brushRef="#br0" timeOffset="8010.51">796 7711 0,'0'43'0,"-64"-43"16,64 64-16,-22-64 16,44 0 15</inkml:trace>
        </inkml:traceGroup>
      </inkml:traceGroup>
    </inkml:traceGroup>
  </inkml:traceGroup>
</inkml:ink>
</file>

<file path=ppt/ink/ink153.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55.81395" units="1/cm"/>
          <inkml:channelProperty channel="Y" name="resolution" value="55.6701" units="1/cm"/>
          <inkml:channelProperty channel="T" name="resolution" value="1" units="1/dev"/>
        </inkml:channelProperties>
      </inkml:inkSource>
      <inkml:timestamp xml:id="ts0" timeString="2021-01-08T12:48:29.553"/>
    </inkml:context>
    <inkml:brush xml:id="br0">
      <inkml:brushProperty name="width" value="0.05833" units="cm"/>
      <inkml:brushProperty name="height" value="0.05833" units="cm"/>
      <inkml:brushProperty name="fitToCurve" value="1"/>
    </inkml:brush>
  </inkml:definitions>
  <inkml:traceGroup>
    <inkml:annotationXML>
      <emma:emma xmlns:emma="http://www.w3.org/2003/04/emma" version="1.0">
        <emma:interpretation id="{60E0D939-7691-4371-9379-62BB79A395C6}" emma:medium="tactile" emma:mode="ink">
          <msink:context xmlns:msink="http://schemas.microsoft.com/ink/2010/main" type="writingRegion" rotatedBoundingBox="1626,11789 5994,11564 6070,13035 1702,13261"/>
        </emma:interpretation>
      </emma:emma>
    </inkml:annotationXML>
    <inkml:traceGroup>
      <inkml:annotationXML>
        <emma:emma xmlns:emma="http://www.w3.org/2003/04/emma" version="1.0">
          <emma:interpretation id="{04DFAEDA-857A-4A0A-8839-B1388F6663DE}" emma:medium="tactile" emma:mode="ink">
            <msink:context xmlns:msink="http://schemas.microsoft.com/ink/2010/main" type="paragraph" rotatedBoundingBox="1626,11789 5994,11564 6070,13035 1702,13261" alignmentLevel="1"/>
          </emma:interpretation>
        </emma:emma>
      </inkml:annotationXML>
      <inkml:traceGroup>
        <inkml:annotationXML>
          <emma:emma xmlns:emma="http://www.w3.org/2003/04/emma" version="1.0">
            <emma:interpretation id="{5BF684BF-5947-4005-8ED0-0683999C6594}" emma:medium="tactile" emma:mode="ink">
              <msink:context xmlns:msink="http://schemas.microsoft.com/ink/2010/main" type="line" rotatedBoundingBox="1626,11789 5994,11564 6070,13035 1702,13261"/>
            </emma:interpretation>
          </emma:emma>
        </inkml:annotationXML>
        <inkml:traceGroup>
          <inkml:annotationXML>
            <emma:emma xmlns:emma="http://www.w3.org/2003/04/emma" version="1.0">
              <emma:interpretation id="{D9C2B5DE-2305-47B6-A8F5-69671C1902FA}" emma:medium="tactile" emma:mode="ink">
                <msink:context xmlns:msink="http://schemas.microsoft.com/ink/2010/main" type="inkWord" rotatedBoundingBox="1679,12767 2496,12827 2494,12854 1677,12794"/>
              </emma:interpretation>
            </emma:emma>
          </inkml:annotationXML>
          <inkml:trace contextRef="#ctx0" brushRef="#br0">-1249 6225 0,'43'0'93,"1"0"-77,-1 0-16,64 0 31,108 43 16,-193-43-31,21 0 77</inkml:trace>
          <inkml:trace contextRef="#ctx0" brushRef="#br0" timeOffset="277.1641">-431 6268 0</inkml:trace>
        </inkml:traceGroup>
        <inkml:traceGroup>
          <inkml:annotationXML>
            <emma:emma xmlns:emma="http://www.w3.org/2003/04/emma" version="1.0">
              <emma:interpretation id="{C5B736AD-599E-4754-BA75-1BEB47C262EB}" emma:medium="tactile" emma:mode="ink">
                <msink:context xmlns:msink="http://schemas.microsoft.com/ink/2010/main" type="inkWord" rotatedBoundingBox="2738,11732 4755,11628 4827,13016 2809,13120"/>
              </emma:interpretation>
              <emma:one-of disjunction-type="recognition" id="oneOf0">
                <emma:interpretation id="interp0" emma:lang="" emma:confidence="1">
                  <emma:literal/>
                </emma:interpretation>
              </emma:one-of>
            </emma:emma>
          </inkml:annotationXML>
          <inkml:trace contextRef="#ctx0" brushRef="#br0" timeOffset="1345.3295">775 6290 0,'21'0'15,"44"-22"-15,-22 22 16,0 0-16,22 0 16,21 0-16,-22 0 15,1 0-15,-22 0 16,-22 0-16,44 0 31,-43 0-31</inkml:trace>
          <inkml:trace contextRef="#ctx0" brushRef="#br0" timeOffset="35749.2728">237 5278 0,'-22'0'0,"-21"0"15,43 43-15,-21-43 16,-22 0 31,43 22-47,-44-22 31,44 43-31,-21-43 16,21 64-16,-43-64 15,43 44-15,-22-44 16,22 64-16,-43-64 16,43 86-16,-43-86 15,43 43-15,0 0 16,-43 22 0,43-44-16,0 22 15,0 1 16,22 20 1,-22-21-17,43-43-15,-43 22 16,21-22-16,22 43 16,0 0-1,0 0 1,1-22-1,-23 22 1,22-43 0,0 43-1,0-43 1,0 0-16,22 0 16,-22 44-1,0-44 1,0 0-1,-43 21 1,43-21-16,22 0 16,-1 0-1,-42 0 1,42 0 0,-21 0-1,-21 0 1,21 0-1,-22 0 1,44 0 0,0 0-1,-22 0 1,0 0 15,0 0-15,-22 0 15,44 0-15,-1-43-16,-21 43 15,1 0 1,-44-43 0,21 43-16,22 0 46,22-43-30,-22 21 0,-22-21-1,-21 0 1,43 43-16,-43-21 31,0-22 0,0 0-15,43 0 0,-43 0-16,0-1 15,43 23-15,-43-44 16,0 22 15,0 22-15,0-22 15,0 21-15,0-42-1,22 21-15,-22-22 16,0 43 15,0-21-15,0 22 15,0-22-15,0 0-1,0 21 1,0-21 15,-43 43-15,0-43-1,21 43 17,22-21-17,-43-22 17,43 0 14,-43 43-30,22 0 31</inkml:trace>
          <inkml:trace contextRef="#ctx0" brushRef="#br0" timeOffset="765.9818">-65 6225 0,'43'0'32,"0"0"-17,0 0 1,-21 0-16,21 0 15,0 0-15,-21 0 16,42 0 0,-21 22-1</inkml:trace>
          <inkml:trace contextRef="#ctx0" brushRef="#br0" timeOffset="37391.7537">473 6225 0,'0'-21'47,"0"42"78,44 1-109,63 64 62,-107-64 0,43-22-63,-43 43 64,-21 0-48,-22 0 0,-22 0-15,44-43-1,-23 0 17,44-43 124,0-22-141,0 44 1,0-22 0,0 21 15,0-21 0,0 0 0,22 43-31</inkml:trace>
          <inkml:trace contextRef="#ctx0" brushRef="#br0" timeOffset="1052.0224">538 6290 0</inkml:trace>
          <inkml:trace contextRef="#ctx0" brushRef="#br0" timeOffset="1671.2408">1808 6333 0,'65'0'47,"-44"0"-47</inkml:trace>
        </inkml:traceGroup>
        <inkml:traceGroup>
          <inkml:annotationXML>
            <emma:emma xmlns:emma="http://www.w3.org/2003/04/emma" version="1.0">
              <emma:interpretation id="{006FB9F4-40E8-4A22-82B7-A87FD0FE168A}" emma:medium="tactile" emma:mode="ink">
                <msink:context xmlns:msink="http://schemas.microsoft.com/ink/2010/main" type="inkWord" rotatedBoundingBox="5530,13007 5661,13001 5661,13018 5531,13025"/>
              </emma:interpretation>
            </emma:emma>
          </inkml:annotationXML>
          <inkml:trace contextRef="#ctx0" brushRef="#br0" timeOffset="1861.4737">2604 6462 0,'65'0'16,"0"-21"-1</inkml:trace>
        </inkml:traceGroup>
        <inkml:traceGroup>
          <inkml:annotationXML>
            <emma:emma xmlns:emma="http://www.w3.org/2003/04/emma" version="1.0">
              <emma:interpretation id="{C21E23B1-C3DA-4778-A968-EB11EC366C6D}" emma:medium="tactile" emma:mode="ink">
                <msink:context xmlns:msink="http://schemas.microsoft.com/ink/2010/main" type="inkWord" rotatedBoundingBox="6026,13021 6069,13019 6070,13035 6027,13038"/>
              </emma:interpretation>
            </emma:emma>
          </inkml:annotationXML>
          <inkml:trace contextRef="#ctx0" brushRef="#br0" timeOffset="1948.5078">3100 6462 0,'43'0'32</inkml:trace>
        </inkml:traceGroup>
      </inkml:traceGroup>
    </inkml:traceGroup>
  </inkml:traceGroup>
</inkml:ink>
</file>

<file path=ppt/ink/ink154.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55.81395" units="1/cm"/>
          <inkml:channelProperty channel="Y" name="resolution" value="55.6701" units="1/cm"/>
          <inkml:channelProperty channel="T" name="resolution" value="1" units="1/dev"/>
        </inkml:channelProperties>
      </inkml:inkSource>
      <inkml:timestamp xml:id="ts0" timeString="2021-01-08T12:27:02.029"/>
    </inkml:context>
    <inkml:brush xml:id="br0">
      <inkml:brushProperty name="width" value="0.05833" units="cm"/>
      <inkml:brushProperty name="height" value="0.05833" units="cm"/>
      <inkml:brushProperty name="fitToCurve" value="1"/>
    </inkml:brush>
  </inkml:definitions>
  <inkml:traceGroup>
    <inkml:annotationXML>
      <emma:emma xmlns:emma="http://www.w3.org/2003/04/emma" version="1.0">
        <emma:interpretation id="{7E0756CB-5E65-4C3B-A598-CE49BA750D4A}" emma:medium="tactile" emma:mode="ink">
          <msink:context xmlns:msink="http://schemas.microsoft.com/ink/2010/main" type="writingRegion" rotatedBoundingBox="2927,6543 3616,6543 3616,6995 2927,6995"/>
        </emma:interpretation>
      </emma:emma>
    </inkml:annotationXML>
    <inkml:traceGroup>
      <inkml:annotationXML>
        <emma:emma xmlns:emma="http://www.w3.org/2003/04/emma" version="1.0">
          <emma:interpretation id="{8CDD5FDA-7D59-42F5-B1B1-53475325B7B7}" emma:medium="tactile" emma:mode="ink">
            <msink:context xmlns:msink="http://schemas.microsoft.com/ink/2010/main" type="paragraph" rotatedBoundingBox="2927,6543 3616,6543 3616,6995 2927,6995" alignmentLevel="1"/>
          </emma:interpretation>
        </emma:emma>
      </inkml:annotationXML>
      <inkml:traceGroup>
        <inkml:annotationXML>
          <emma:emma xmlns:emma="http://www.w3.org/2003/04/emma" version="1.0">
            <emma:interpretation id="{AE69F37C-BFFE-469B-B49D-6D3DEACA6B1B}" emma:medium="tactile" emma:mode="ink">
              <msink:context xmlns:msink="http://schemas.microsoft.com/ink/2010/main" type="line" rotatedBoundingBox="2927,6543 3616,6543 3616,6995 2927,6995"/>
            </emma:interpretation>
          </emma:emma>
        </inkml:annotationXML>
        <inkml:traceGroup>
          <inkml:annotationXML>
            <emma:emma xmlns:emma="http://www.w3.org/2003/04/emma" version="1.0">
              <emma:interpretation id="{9799920E-13CD-477A-918B-07E77688B05D}" emma:medium="tactile" emma:mode="ink">
                <msink:context xmlns:msink="http://schemas.microsoft.com/ink/2010/main" type="inkWord" rotatedBoundingBox="2927,6543 3616,6543 3616,6995 2927,6995"/>
              </emma:interpretation>
            </emma:emma>
          </inkml:annotationXML>
          <inkml:trace contextRef="#ctx0" brushRef="#br0">689 26 0,'0'-21'16,"-22"21"46,-21 0-30,0 43-32,0-43 15,-22 64-15,22-64 16,-21 65-16,-22-65 15,0 64-15,21-64 16,0 43-16,44-43 0,-22 0 16,43 43 15,21-43-15,22 22-1,-21-22 1,21 43 15,22-43 0,-65 43-31,64-43 16,1 0-16,-1 0 16,-21 0-16,22 0 0,0 0 15,-22 0-15,0 0 16,0 0-1,-65-21 32,-21 21-31,22-65 15,21 22-15,0-22-1,0 1-15,0 21 16,0 21-16,0-21 16,0-21-1,0 42 1,0 87 15,0-1-15</inkml:trace>
        </inkml:traceGroup>
      </inkml:traceGroup>
    </inkml:traceGroup>
  </inkml:traceGroup>
</inkml:ink>
</file>

<file path=ppt/ink/ink155.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55.81395" units="1/cm"/>
          <inkml:channelProperty channel="Y" name="resolution" value="55.6701" units="1/cm"/>
          <inkml:channelProperty channel="T" name="resolution" value="1" units="1/dev"/>
        </inkml:channelProperties>
      </inkml:inkSource>
      <inkml:timestamp xml:id="ts0" timeString="2021-01-08T12:51:25.369"/>
    </inkml:context>
    <inkml:brush xml:id="br0">
      <inkml:brushProperty name="width" value="0.05833" units="cm"/>
      <inkml:brushProperty name="height" value="0.05833" units="cm"/>
      <inkml:brushProperty name="fitToCurve" value="1"/>
    </inkml:brush>
  </inkml:definitions>
  <inkml:traceGroup>
    <inkml:annotationXML>
      <emma:emma xmlns:emma="http://www.w3.org/2003/04/emma" version="1.0">
        <emma:interpretation id="{0058E7FF-C335-4509-9930-D91157A566D0}" emma:medium="tactile" emma:mode="ink">
          <msink:context xmlns:msink="http://schemas.microsoft.com/ink/2010/main" type="writingRegion" rotatedBoundingBox="13565,11277 20499,9318 21303,12161 14368,14121"/>
        </emma:interpretation>
      </emma:emma>
    </inkml:annotationXML>
    <inkml:traceGroup>
      <inkml:annotationXML>
        <emma:emma xmlns:emma="http://www.w3.org/2003/04/emma" version="1.0">
          <emma:interpretation id="{6F7CD0EF-9E32-4CEB-A28D-47B2D5A57E31}" emma:medium="tactile" emma:mode="ink">
            <msink:context xmlns:msink="http://schemas.microsoft.com/ink/2010/main" type="paragraph" rotatedBoundingBox="13964,11165 20499,9318 20856,10581 14321,12428" alignmentLevel="1"/>
          </emma:interpretation>
        </emma:emma>
      </inkml:annotationXML>
      <inkml:traceGroup>
        <inkml:annotationXML>
          <emma:emma xmlns:emma="http://www.w3.org/2003/04/emma" version="1.0">
            <emma:interpretation id="{AFD3301A-EAAC-413F-95E2-A3A6BD6B5D4D}" emma:medium="tactile" emma:mode="ink">
              <msink:context xmlns:msink="http://schemas.microsoft.com/ink/2010/main" type="inkBullet" rotatedBoundingBox="14137,11777 14378,11709 14427,11885 14187,11953"/>
            </emma:interpretation>
            <emma:one-of disjunction-type="recognition" id="oneOf0">
              <emma:interpretation id="interp0" emma:lang="" emma:confidence="0">
                <emma:literal>•</emma:literal>
              </emma:interpretation>
            </emma:one-of>
          </emma:emma>
        </inkml:annotationXML>
        <inkml:trace contextRef="#ctx0" brushRef="#br0">-6801-1399 0,'0'-22'47,"0"44"62,-21 21-93,21 0-1,-43-43 1,43 21 0,-22-21-16,-21 43 15,0-43 1,43 43 0,-21-43-1,21 22 1</inkml:trace>
        <inkml:trace contextRef="#ctx0" brushRef="#br0" timeOffset="524.7845">-6994-1292 0,'43'0'141,"0"43"-141,-22-43 31,-21 43-31</inkml:trace>
      </inkml:traceGroup>
      <inkml:traceGroup>
        <inkml:annotationXML>
          <emma:emma xmlns:emma="http://www.w3.org/2003/04/emma" version="1.0">
            <emma:interpretation id="{924D6290-CB81-4958-A236-DDB7107920CF}" emma:medium="tactile" emma:mode="ink">
              <msink:context xmlns:msink="http://schemas.microsoft.com/ink/2010/main" type="line" rotatedBoundingBox="14712,10953 20499,9318 20856,10581 15069,12216"/>
            </emma:interpretation>
          </emma:emma>
        </inkml:annotationXML>
        <inkml:traceGroup>
          <inkml:annotationXML>
            <emma:emma xmlns:emma="http://www.w3.org/2003/04/emma" version="1.0">
              <emma:interpretation id="{3559FE72-5427-44C0-8F16-F9E430FAF582}" emma:medium="tactile" emma:mode="ink">
                <msink:context xmlns:msink="http://schemas.microsoft.com/ink/2010/main" type="inkWord" rotatedBoundingBox="14943,11768 15167,11705 15243,11972 15018,12035"/>
              </emma:interpretation>
              <emma:one-of disjunction-type="recognition" id="oneOf1">
                <emma:interpretation id="interp1" emma:lang="" emma:confidence="1">
                  <emma:literal/>
                </emma:interpretation>
              </emma:one-of>
            </emma:emma>
          </inkml:annotationXML>
          <inkml:trace contextRef="#ctx0" brushRef="#br0" timeOffset="1480.4314">-6004-1356 0,'0'-43'16,"-22"43"124,1 0-124,21 21-16,-43-21 15,43 22-15,-22-22 16,22 64-16,-43-64 16,43 43-16,-43-43 78,43 22-63</inkml:trace>
          <inkml:trace contextRef="#ctx0" brushRef="#br0" timeOffset="1988.6848">-6176-1378 0,'0'22'94,"43"42"-78,-43 1-1,21-65-15,-21 43 16,43-43 0,-43 21 46,0 22-31</inkml:trace>
        </inkml:traceGroup>
        <inkml:traceGroup>
          <inkml:annotationXML>
            <emma:emma xmlns:emma="http://www.w3.org/2003/04/emma" version="1.0">
              <emma:interpretation id="{58124D8F-EA98-401F-B5BF-118657442480}" emma:medium="tactile" emma:mode="ink">
                <msink:context xmlns:msink="http://schemas.microsoft.com/ink/2010/main" type="inkWord" rotatedBoundingBox="15620,11795 15967,11697 16020,11883 15673,11981"/>
              </emma:interpretation>
              <emma:one-of disjunction-type="recognition" id="oneOf2">
                <emma:interpretation id="interp2" emma:lang="" emma:confidence="1">
                  <emma:literal/>
                </emma:interpretation>
              </emma:one-of>
            </emma:emma>
          </inkml:annotationXML>
          <inkml:trace contextRef="#ctx0" brushRef="#br0" timeOffset="2878.9163">-5208-1421 0,'-21'0'110,"-1"0"-95,22 22-15,-43-22 16,0 43 0,22-43-1,21 21-15,-65-21 16,65 43-16,-21-43 15,21 22 1,-44-22-16,44 43 31</inkml:trace>
          <inkml:trace contextRef="#ctx0" brushRef="#br0" timeOffset="3201.8773">-5552-1313 0,'43'0'94,"-43"21"-94,43-21 15,-43 22-15,22-22 16,-22 43-16,43-43 15,-43 43-15,21-43 16</inkml:trace>
        </inkml:traceGroup>
        <inkml:traceGroup>
          <inkml:annotationXML>
            <emma:emma xmlns:emma="http://www.w3.org/2003/04/emma" version="1.0">
              <emma:interpretation id="{2AACCEEE-4442-4041-B7DF-D6843CCE1F7F}" emma:medium="tactile" emma:mode="ink">
                <msink:context xmlns:msink="http://schemas.microsoft.com/ink/2010/main" type="inkWord" rotatedBoundingBox="16606,10418 17884,10057 18163,11044 16885,11405"/>
              </emma:interpretation>
            </emma:emma>
          </inkml:annotationXML>
          <inkml:trace contextRef="#ctx0" brushRef="#br0" timeOffset="16376.1766">-4390-2067 0,'43'0'32,"-43"-21"-1,0-22 47,22 43-78,-22-22 16,43 22-16,0-64 15,0 21 1,-43 21 0,22 22-16,-22-43 15,0 0 1,0 21-1,0-21 1,0 22 0,0-22 15,0 0-15,0 64 77,0 22-77,43 0 0,-43 22-1,43-65 1,-43 65-16,0-44 15,21-21-15,-21 86 16,0-43-16,0-21 16,0 21-16,0 0 0,0-22 15,0 22-15,0-21 16,0 21 0,-43-43-1,43 43 1,-21-43 31,-22 0 0,43-21-16,0-22-16,0 21 1,0-21 0,21 43-1,-21-22-15,22 22 16,-22-43-16,43 43 16,-43-64-16,64 21 15,-21 0 1,0 21-1,-43-21 1,43 43-16,-43-21 16,0-22 15,0-1 16,-21 44-16,64 0 32</inkml:trace>
          <inkml:trace contextRef="#ctx0" brushRef="#br0" timeOffset="18451.1946">-3959-1851 0,'0'-22'125,"21"22"-109,-21-21-16,43 21 15,-43-43 1,22 43 0,-22-44-16,43 23 15,-43-22 1,0 21-1,0-21 17,0 65 77,43-22-93,0 0-1,0 21-15,22-21 16,-44 0 0,-21 43-1,0-21 1,0 21-1,0 0 17,-43-43-1,43-21 0,-43-1 0</inkml:trace>
          <inkml:trace contextRef="#ctx0" brushRef="#br0" timeOffset="19426.5165">-3378-2476 0,'21'0'94,"44"0"-79,-43 0-15,21 0 16,0 0-16,-22 0 15,-21 22 1,43-22 0</inkml:trace>
          <inkml:trace contextRef="#ctx0" brushRef="#br0" timeOffset="19891.425">-3335-2282 0,'0'-21'78,"43"21"-63,-21 0 17,21 0-17</inkml:trace>
          <inkml:trace contextRef="#ctx0" brushRef="#br0" timeOffset="22097.4366">-4218-2669 0,'22'0'16,"21"0"-1,-21 0 1,21 0 0,0 0-1,-22 0 16,22 0 1,-21 0-17,21 0 1,0 0 31,-43-43-47,21 43 109,22 0-46</inkml:trace>
          <inkml:trace contextRef="#ctx0" brushRef="#br0" timeOffset="17029.4086">-4088-2798 0,'-43'0'47,"0"0"-31,43 43 46,21-43-62</inkml:trace>
          <inkml:trace contextRef="#ctx0" brushRef="#br0" timeOffset="22787.1537">-3959-2842 0,'0'-43'31,"43"43"-15,21 0-1,-42 0 1,21 22-1,0-1 1,-43 23 0,22-44-1,-22 43 1,0-22 62,0 22-62,0-21 15,-43-22-15,21 0-1,22 43 48</inkml:trace>
        </inkml:traceGroup>
        <inkml:traceGroup>
          <inkml:annotationXML>
            <emma:emma xmlns:emma="http://www.w3.org/2003/04/emma" version="1.0">
              <emma:interpretation id="{D9407F2C-C64D-46BA-9761-7663E129D4A2}" emma:medium="tactile" emma:mode="ink">
                <msink:context xmlns:msink="http://schemas.microsoft.com/ink/2010/main" type="inkWord" rotatedBoundingBox="18497,10016 20534,9440 20856,10581 18819,11156"/>
              </emma:interpretation>
              <emma:one-of disjunction-type="recognition" id="oneOf3">
                <emma:interpretation id="interp3" emma:lang="" emma:confidence="1">
                  <emma:literal/>
                </emma:interpretation>
              </emma:one-of>
            </emma:emma>
          </inkml:annotationXML>
          <inkml:trace contextRef="#ctx0" brushRef="#br0" timeOffset="27670.2665">-2474-2755 0,'0'-43'31,"0"21"47,-21-21-31,21 0-16,0 64 32,0 22-48,0-21 1,0 21-16,0-21 31,0 21-31,0 21 16,0-21 0,0 0-1,0 0 1,0-21 15,0 21 16,21-43 15</inkml:trace>
          <inkml:trace contextRef="#ctx0" brushRef="#br0" timeOffset="28590.4316">-2409-2863 0,'0'21'109,"0"23"-93,0-23-16,0 22 31,0-21-31,0 21 16,43 0 15,0-43-15,0 0-1,21 0 1,-21 0 0,-43-22-1,22 22-15,-22-21 16,43 21 46,-43 64-15,43-21-31,-43-21 0,0 21-1,0 0 16,22-43 1</inkml:trace>
          <inkml:trace contextRef="#ctx0" brushRef="#br0" timeOffset="29326.2361">-2388-3121 0,'22'0'94,"42"0"-79,-21 0 1,0 0 0,-21 0-1,21 0 1,0-22-1,-22 22 1</inkml:trace>
          <inkml:trace contextRef="#ctx0" brushRef="#br0" timeOffset="30187.7523">-1355-2734 0,'-43'43'16,"-21"-43"15,64 22-31,-22-22 16,-64 86 15,-86 43 16,107-86-31,22-22-16,0-21 15,43 44 1</inkml:trace>
          <inkml:trace contextRef="#ctx0" brushRef="#br0" timeOffset="29655.2713">-2043-3294 0,'43'0'32,"-22"0"-17,44 0-15,-65 22 16,43-22-16,-43 21 15,0 23 1,21-44-16,-21 21 16,-21 22-1,-1 22 32</inkml:trace>
          <inkml:trace contextRef="#ctx0" brushRef="#br0" timeOffset="30451.4127">-1871-2605 0,'43'0'31,"-43"22"-31,21-22 16,-21 43 0,43-43-16,-43 43 15,22-43-15,21 64 16,0-64-16,0 65 15,0-65-15,22 22 16,21-22-16,-22 0 16</inkml:trace>
          <inkml:trace contextRef="#ctx0" brushRef="#br0" timeOffset="33570.8233">-1118-2971 0,'0'-21'32,"43"21"-17,0 0 1,22-43-16,-44 43 16,22 0-16,-21 0 15,21 0 1,43 0-1,-43 0 1,-21 0 47,21 0-48,0 0 16</inkml:trace>
          <inkml:trace contextRef="#ctx0" brushRef="#br0" timeOffset="32842.419">-860-2755 0,'0'-22'110,"0"65"124,0 22-218,0-44-1,0 22 1,0-21 15,0 21-15,0 0 15,0-22 47,0-64 203,0 0-265,0 22 0,0-22 15,0 21-16,43 22 1,-43-43 0,22 43-1,-22-43 17,43 43-32,0 0 46,-21 0-14,-22 22-17,43-22 17,-43 43-1,0-22-16,0 22 1,0-21 15,0 21 16,0 0 188,0-22-157,21-21-47,22 0 328</inkml:trace>
          <inkml:trace contextRef="#ctx0" brushRef="#br0" timeOffset="33887.1046">-666-3207 0,'22'0'16,"-1"0"-1,22 0 1,0 21-1,-21 44 1,-22-22 0,43-43-16,-43 43 0,0 0 31,-22 0-31,22 0 16,-21-43-16</inkml:trace>
        </inkml:traceGroup>
      </inkml:traceGroup>
    </inkml:traceGroup>
    <inkml:traceGroup>
      <inkml:annotationXML>
        <emma:emma xmlns:emma="http://www.w3.org/2003/04/emma" version="1.0">
          <emma:interpretation id="{EE9D7133-C740-4F13-BECB-344A14B3185A}" emma:medium="tactile" emma:mode="ink">
            <msink:context xmlns:msink="http://schemas.microsoft.com/ink/2010/main" type="paragraph" rotatedBoundingBox="13838,13037 18119,10526 18921,11893 14639,14403" alignmentLevel="1"/>
          </emma:interpretation>
        </emma:emma>
      </inkml:annotationXML>
      <inkml:traceGroup>
        <inkml:annotationXML>
          <emma:emma xmlns:emma="http://www.w3.org/2003/04/emma" version="1.0">
            <emma:interpretation id="{8B288E6A-B26B-48A7-95F5-4099BC1C730C}" emma:medium="tactile" emma:mode="ink">
              <msink:context xmlns:msink="http://schemas.microsoft.com/ink/2010/main" type="inkBullet" rotatedBoundingBox="14219,13688 14560,13488 14708,13741 14368,13941"/>
            </emma:interpretation>
            <emma:one-of disjunction-type="recognition" id="oneOf4">
              <emma:interpretation id="interp4" emma:lang="" emma:confidence="0">
                <emma:literal>•</emma:literal>
              </emma:interpretation>
            </emma:one-of>
          </emma:emma>
        </inkml:annotationXML>
        <inkml:trace contextRef="#ctx0" brushRef="#br0" timeOffset="95869.555">-6779-409 0,'-22'0'156,"65"0"-109</inkml:trace>
        <inkml:trace contextRef="#ctx0" brushRef="#br0" timeOffset="-40906.1246">-4906-581 0,'21'0'266,"1"0"-266,21 0 15,0 0-15,0 0 16,21 0-16,1 0 0,-22 0 15,0 0-15,-21 0 16,21 0-16,0 0 16,-22 0-16,22 0 15,-21 0-15,21 0 16,0 0 0,-22 0 15</inkml:trace>
        <inkml:trace contextRef="#ctx0" brushRef="#br0" timeOffset="-39683.7494">-4820-689 0,'-22'0'62,"1"0"-15,21 43-31,-43-43-16,-22 43 15,22-43 1,0 43-1,-22-43 1,65 22-16,-43-22 16,43 43 15,-43-43-15,43 43 15,-43-43-16,65 0 64,21 0-79,0 0 15,0 0 1,22 0-1,-44 21 17,22 22-1,0-64 31,-43-1 32,0-21-78,0 22 15,0-22-15,0 0-1,0 21 1,0-21 0,0 65 30</inkml:trace>
      </inkml:traceGroup>
      <inkml:traceGroup>
        <inkml:annotationXML>
          <emma:emma xmlns:emma="http://www.w3.org/2003/04/emma" version="1.0">
            <emma:interpretation id="{AA7E75D3-39A0-41B5-B10C-CCD685600B7D}" emma:medium="tactile" emma:mode="ink">
              <msink:context xmlns:msink="http://schemas.microsoft.com/ink/2010/main" type="line" rotatedBoundingBox="14378,12720 18119,10526 18921,11893 15179,14087"/>
            </emma:interpretation>
          </emma:emma>
        </inkml:annotationXML>
        <inkml:traceGroup>
          <inkml:annotationXML>
            <emma:emma xmlns:emma="http://www.w3.org/2003/04/emma" version="1.0">
              <emma:interpretation id="{8ADC909A-38EF-437B-B7D6-C1FDE9EC4404}" emma:medium="tactile" emma:mode="ink">
                <msink:context xmlns:msink="http://schemas.microsoft.com/ink/2010/main" type="inkWord" rotatedBoundingBox="14377,12720 15192,12243 15993,13609 15179,14087"/>
              </emma:interpretation>
              <emma:one-of disjunction-type="recognition" id="oneOf5">
                <emma:interpretation id="interp5" emma:lang="" emma:confidence="1">
                  <emma:literal/>
                </emma:interpretation>
              </emma:one-of>
            </emma:emma>
          </inkml:annotationXML>
          <inkml:trace contextRef="#ctx0" brushRef="#br0" timeOffset="96506.4504">-6327-431 0</inkml:trace>
          <inkml:trace contextRef="#ctx0" brushRef="#br0" timeOffset="97219.7569">-5875-431 0,'43'0'140</inkml:trace>
          <inkml:trace contextRef="#ctx0" brushRef="#br0" timeOffset="100481.6652">-6844 516 0,'-43'0'109,"22"22"32,21 21-110,0-21-15,0 21 31,43-43-16,-43 43-15,21-43-1,-21 21 1,43-21-16,0 0 31,-21 0 0,21 0 1,-21 0-1,-22-43-16,43 43-15,0-43 16,-22 43 0,-21-21-1,43 21 1,-43-44-16,0 23 31,-21-22 16,-1 43-16,22-43-15,-43 43 0,0 0 15,0 0-16,0 21 1,43 22 0,-43-43-1</inkml:trace>
          <inkml:trace contextRef="#ctx0" brushRef="#br0" timeOffset="101110.0652">-6650 473 0,'-21'43'62,"21"-21"-62,-22-22 32,22 43-17,-43-43 1,43 22-16,0 21 15,-43 0 1,43-22 0</inkml:trace>
          <inkml:trace contextRef="#ctx0" brushRef="#br0" timeOffset="101467.4563">-6779 559 0,'21'0'63,"1"0"-47,-22 22-1,43-22-15,0 43 16,22 0 15,-44-43-15</inkml:trace>
          <inkml:trace contextRef="#ctx0" brushRef="#br0" timeOffset="102094.0928">-5983 323 0,'-43'43'31,"0"0"-31,43 0 31,-21-43-31,21 21 16,-43 22-1,43 0 1,-43-21 15</inkml:trace>
          <inkml:trace contextRef="#ctx0" brushRef="#br0" timeOffset="102431.3929">-6198 430 0,'0'22'78,"0"21"-63,43-22 1,0-21 0,-43 43-16,43-43 15,0 0-15,0 0 16,-21 0-16</inkml:trace>
        </inkml:traceGroup>
        <inkml:traceGroup>
          <inkml:annotationXML>
            <emma:emma xmlns:emma="http://www.w3.org/2003/04/emma" version="1.0">
              <emma:interpretation id="{24BD09AA-B0AB-4BCE-9136-9325FBFB72E9}" emma:medium="tactile" emma:mode="ink">
                <msink:context xmlns:msink="http://schemas.microsoft.com/ink/2010/main" type="inkWord" rotatedBoundingBox="15740,12358 17640,11244 18035,11919 16135,13032"/>
              </emma:interpretation>
            </emma:emma>
          </inkml:annotationXML>
          <inkml:trace contextRef="#ctx0" brushRef="#br0" timeOffset="5638.8668">-3292-1464 0,'-21'0'32,"-23"0"-1,44 22-15,-21-22-1,21 43 1,-65 0-1,22-22 1,0 22 0,43 0-1,-21-43-15,21 22 32</inkml:trace>
          <inkml:trace contextRef="#ctx0" brushRef="#br0" timeOffset="5947.8931">-3615-1356 0,'22'0'31,"-22"21"-15,43-21-1,0 65 16,-22-65-31,-21 43 16</inkml:trace>
          <inkml:trace contextRef="#ctx0" brushRef="#br0" timeOffset="103197.0811">-5488 366 0,'0'21'31,"0"22"-15,0 0-1,44-43 1,-44 65-16,43-65 15,-43 43-15,43-43 16</inkml:trace>
          <inkml:trace contextRef="#ctx0" brushRef="#br0" timeOffset="102972.4745">-5315 258 0,'-43'0'78,"43"65"-62,-22-65-16,22 43 15,-43 0-15,43 0 31,-43-43-31,43 43 0,0-22 32</inkml:trace>
          <inkml:trace contextRef="#ctx0" brushRef="#br0" timeOffset="4357.3805">-4045-1507 0,'-43'22'16,"0"21"0,21 0 15,-21-43-15,43 43-16,-43-43 15,21 0 1,-21 21-1,0-21 1,43 43 0,-21-43-16,21 43 15</inkml:trace>
          <inkml:trace contextRef="#ctx0" brushRef="#br0" timeOffset="4718.3364">-4368-1399 0,'43'43'94,"-43"0"-79,43-43-15,-43 21 16,21-21-1,-21 43 1,43-43 0,1 0-1</inkml:trace>
        </inkml:traceGroup>
        <inkml:traceGroup>
          <inkml:annotationXML>
            <emma:emma xmlns:emma="http://www.w3.org/2003/04/emma" version="1.0">
              <emma:interpretation id="{9E49E374-E654-4D08-855D-7BE50E2E39A5}" emma:medium="tactile" emma:mode="ink">
                <msink:context xmlns:msink="http://schemas.microsoft.com/ink/2010/main" type="inkWord" rotatedBoundingBox="18540,11742 18757,11614 18825,11729 18608,11856">
                  <msink:destinationLink direction="with" ref="{57E029D7-5C03-4D37-B7E5-8D1CB0BCBE75}"/>
                </msink:context>
              </emma:interpretation>
              <emma:one-of disjunction-type="recognition" id="oneOf6">
                <emma:interpretation id="interp6" emma:lang="" emma:confidence="0">
                  <emma:literal>c</emma:literal>
                </emma:interpretation>
                <emma:interpretation id="interp7" emma:lang="" emma:confidence="0">
                  <emma:literal>C</emma:literal>
                </emma:interpretation>
                <emma:interpretation id="interp8" emma:lang="" emma:confidence="0">
                  <emma:literal>e</emma:literal>
                </emma:interpretation>
                <emma:interpretation id="interp9" emma:lang="" emma:confidence="0">
                  <emma:literal>o</emma:literal>
                </emma:interpretation>
                <emma:interpretation id="interp10" emma:lang="" emma:confidence="0">
                  <emma:literal>E</emma:literal>
                </emma:interpretation>
              </emma:one-of>
            </emma:emma>
          </inkml:annotationXML>
          <inkml:trace contextRef="#ctx0" brushRef="#br0" timeOffset="7155.0461">-2582-1421 0,'0'22'16,"0"-1"15,0 22-15,0 0 0,43-43-1</inkml:trace>
          <inkml:trace contextRef="#ctx0" brushRef="#br0" timeOffset="6891.3234">-2366-1421 0,'-22'0'47,"1"0"-31,21 22-1,-43-22 1,21 0 0,22 21-16,-43-21 31,43 43-15</inkml:trace>
        </inkml:traceGroup>
      </inkml:traceGroup>
    </inkml:traceGroup>
  </inkml:traceGroup>
</inkml:ink>
</file>

<file path=ppt/ink/ink156.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55.81395" units="1/cm"/>
          <inkml:channelProperty channel="Y" name="resolution" value="55.6701" units="1/cm"/>
          <inkml:channelProperty channel="T" name="resolution" value="1" units="1/dev"/>
        </inkml:channelProperties>
      </inkml:inkSource>
      <inkml:timestamp xml:id="ts0" timeString="2021-01-08T12:33:01.671"/>
    </inkml:context>
    <inkml:brush xml:id="br0">
      <inkml:brushProperty name="width" value="0.05833" units="cm"/>
      <inkml:brushProperty name="height" value="0.05833" units="cm"/>
      <inkml:brushProperty name="fitToCurve" value="1"/>
    </inkml:brush>
  </inkml:definitions>
  <inkml:traceGroup>
    <inkml:annotationXML>
      <emma:emma xmlns:emma="http://www.w3.org/2003/04/emma" version="1.0">
        <emma:interpretation id="{150DC58E-6E51-4B3B-93BF-7C16EDD487C5}" emma:medium="tactile" emma:mode="ink">
          <msink:context xmlns:msink="http://schemas.microsoft.com/ink/2010/main" type="writingRegion" rotatedBoundingBox="22495,14315 19266,13292 19634,12133 22862,13155"/>
        </emma:interpretation>
      </emma:emma>
    </inkml:annotationXML>
    <inkml:traceGroup>
      <inkml:annotationXML>
        <emma:emma xmlns:emma="http://www.w3.org/2003/04/emma" version="1.0">
          <emma:interpretation id="{6345244E-F5F5-46B5-9899-F6FF1909B4E9}" emma:medium="tactile" emma:mode="ink">
            <msink:context xmlns:msink="http://schemas.microsoft.com/ink/2010/main" type="paragraph" rotatedBoundingBox="22495,14315 19266,13292 19634,12133 22862,13155" alignmentLevel="1"/>
          </emma:interpretation>
        </emma:emma>
      </inkml:annotationXML>
      <inkml:traceGroup>
        <inkml:annotationXML>
          <emma:emma xmlns:emma="http://www.w3.org/2003/04/emma" version="1.0">
            <emma:interpretation id="{69762F5B-585E-4835-AC07-E277CC4BE2FC}" emma:medium="tactile" emma:mode="ink">
              <msink:context xmlns:msink="http://schemas.microsoft.com/ink/2010/main" type="line" rotatedBoundingBox="22495,14315 19266,13292 19634,12133 22862,13155"/>
            </emma:interpretation>
          </emma:emma>
        </inkml:annotationXML>
        <inkml:traceGroup>
          <inkml:annotationXML>
            <emma:emma xmlns:emma="http://www.w3.org/2003/04/emma" version="1.0">
              <emma:interpretation id="{4B8B380F-E2F1-498C-9B33-67463CED9E70}" emma:medium="tactile" emma:mode="ink">
                <msink:context xmlns:msink="http://schemas.microsoft.com/ink/2010/main" type="inkWord" rotatedBoundingBox="22495,14315 20958,13828 21311,12714 22848,13201"/>
              </emma:interpretation>
            </emma:emma>
          </inkml:annotationXML>
          <inkml:trace contextRef="#ctx0" brushRef="#br0">152 732 0,'0'-43'344,"0"21"-297,-21 22-32,21-43 1,0 0 15,0 22 0,0-23 16,-43 44-31,43-21 0,0-22 15,0 0 16,0 21 0,0-21-1,-22 43-30,22-21 15,0-22 16,0 0-16,0 21 1,-43 22-17,43-43 17,0 22 77,-22 21-93,22-44 202,0 1-140,0 22 32,0-22 155,44 43-15,-23 0-218,22 0-17,0 0 17,-21 0-1,21 0 0,-22 0-15,22 0-1,0 0 17,-21 0-17,21 0 16,-22 0-15,22 0 15,1 0 1,-23 0-1,22 0 16,-21 0-16,21 0 16,0 0 0,-22 0-16,22 0-15,-21 0 15,21 0 0,0 0 0,-22 0 1,23 0 30,-23 0-31,22 0-15,0 0 0,-21 0 15,21 0 0,-22 0 0,44 0-15,-22 0 0,-22 0 30,22 0 17,-21 0-32,21 0-15,0 0 93,-21 0-93,21 0 109,-43 21 109,0 1-218,0 21 15,0 0 0,0-21 16,43 21-16,-43 0 1,0-22-1,0 22-15,0-21 15,0 21 0,0 0 16,0-22-16,0 22 0,0-21 16,0 21-15,0 0-17,0-21 32,0 21 16,-22-43 171,22-22-218,-43 22-1,22 0 1,-22 0 15,21 0-15,-21 0 15,0-43-15,21 43 15,-21 0 0,0 0 0,22 0 1,-22 0-17,21 0 16,-21 0 1,0 0-1,22 0 0,-22 0 16,21 0 16,-21 0-48,43 22 1,-43-22-1,21 0 79,22 43-94,-43-43 31,22 0 1,-22 0 15,0 21-1,21-21-14,-21 0-1,0 0 16,43 43-32,-21-43 1,-23 0 0,23 0 15,-22 0 0,0 0 0,21 0 1,-21 0 15,22 0 62,-22 0-62,0 0 47,21 0-32,-21 0-15,22 0 62,21 65-46,0-44-63</inkml:trace>
          <inkml:trace contextRef="#ctx0" brushRef="#br0" timeOffset="30761.849">23 0 0,'22'0'344,"21"0"-298,-22 0 33,22 0-48,-21 0 16,21 0 15,0 0 1,-22 0-16,22 0 31,-21 0-47,21 0 0,-43 21 16,43-21-31,-22 0 15,23 0-15,-23 0 62,22 0-47,0 0-15,-21 0 46,21 0-31,-22 0 1,22 0-17,0 0 63,-21 0-62,21 0 0,-22 0 15,23 0 47,-44 22-78,43-22 16,-22 0 15,22 0 31,-21 0-30,42 0-17,-21 0 1,0-43-1,-21 43 126</inkml:trace>
          <inkml:trace contextRef="#ctx0" brushRef="#br0" timeOffset="33511.9007">217 689 0,'0'-43'0,"-43"43"16,64 0 156,1 0-110,21 0-15,0 0-15,-22 0-1,22 0 0,-21 0-15,21 0-1,0 0 1,-21 0 15,21 0 32,-22 0-48,22 0 17,0 0-1,-21 0 16,21 0-16,-22 0 0,22 0 32,0 0-32,-21-22-15,21 22-1,0 0 48,-21 0-32,21 0-15,-43-43-1,21 43-15,22 0 78,0 0-62,-21 0 0,21 0-1,-22 0 16,22 0 48,0 0-64,-21 0 1,-22-43-1,43 43 79,-21 0-63</inkml:trace>
        </inkml:traceGroup>
        <inkml:traceGroup>
          <inkml:annotationXML>
            <emma:emma xmlns:emma="http://www.w3.org/2003/04/emma" version="1.0">
              <emma:interpretation id="{4DB5EA93-B142-4646-872C-77E94598D4D5}" emma:medium="tactile" emma:mode="ink">
                <msink:context xmlns:msink="http://schemas.microsoft.com/ink/2010/main" type="inkWord" rotatedBoundingBox="20409,13483 19316,13136 19634,12133 20727,12479">
                  <msink:destinationLink direction="with" ref="{57E029D7-5C03-4D37-B7E5-8D1CB0BCBE75}"/>
                </msink:context>
              </emma:interpretation>
              <emma:one-of disjunction-type="recognition" id="oneOf0">
                <emma:interpretation id="interp0" emma:lang="" emma:confidence="1">
                  <emma:literal/>
                </emma:interpretation>
              </emma:one-of>
            </emma:emma>
          </inkml:annotationXML>
          <inkml:trace contextRef="#ctx0" brushRef="#br0" timeOffset="37549.1666">-1656-646 0,'43'-21'250,"0"21"-219,-21 0-15,42 0 15,-21 0-15,-21 0 0,21 0 15,-22 0 16,22 0-16,0 0 0,-21 0 16,21 0-16,-21 0-15,21 0 0,0 0-1,-43-43 1,21 43 15,22 0-15,-21 0-1,21 0 1,0 0 0,-22 0 46,44 0-31,-22 0-15,-21-22 0,21 22-1,-22 0 79</inkml:trace>
          <inkml:trace contextRef="#ctx0" brushRef="#br0" timeOffset="39653.7317">-1613 86 0,'0'-22'140,"22"22"-124,21 0 0,-22 0-1,-21-43-15,43 43 16,0 0 0,-21 0-1,42 0 1,1 0-1,-22 0 1,22 0 0,-22 0-1,-22 0 17,22 0-1,0 0-16,0 0 1,0 0 0,-21-43-1,21 43 32,21 0-16,-20 0-15,20-21 0,-21 21-16,-21 0 156</inkml:trace>
        </inkml:traceGroup>
      </inkml:traceGroup>
    </inkml:traceGroup>
  </inkml:traceGroup>
</inkml:ink>
</file>

<file path=ppt/ink/ink157.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55.81395" units="1/cm"/>
          <inkml:channelProperty channel="Y" name="resolution" value="55.6701" units="1/cm"/>
          <inkml:channelProperty channel="T" name="resolution" value="1" units="1/dev"/>
        </inkml:channelProperties>
      </inkml:inkSource>
      <inkml:timestamp xml:id="ts0" timeString="2021-01-08T12:51:18.318"/>
    </inkml:context>
    <inkml:brush xml:id="br0">
      <inkml:brushProperty name="width" value="0.05833" units="cm"/>
      <inkml:brushProperty name="height" value="0.05833" units="cm"/>
      <inkml:brushProperty name="fitToCurve" value="1"/>
    </inkml:brush>
  </inkml:definitions>
  <inkml:traceGroup>
    <inkml:annotationXML>
      <emma:emma xmlns:emma="http://www.w3.org/2003/04/emma" version="1.0">
        <emma:interpretation id="{C3289932-71D5-48CB-A1AA-9A12CDF30ACA}" emma:medium="tactile" emma:mode="ink">
          <msink:context xmlns:msink="http://schemas.microsoft.com/ink/2010/main" type="writingRegion" rotatedBoundingBox="14033,14486 19751,14415 19753,14551 14035,14622"/>
        </emma:interpretation>
      </emma:emma>
    </inkml:annotationXML>
    <inkml:traceGroup>
      <inkml:annotationXML>
        <emma:emma xmlns:emma="http://www.w3.org/2003/04/emma" version="1.0">
          <emma:interpretation id="{E182597B-3389-4775-A0DA-27C6AF08440E}" emma:medium="tactile" emma:mode="ink">
            <msink:context xmlns:msink="http://schemas.microsoft.com/ink/2010/main" type="paragraph" rotatedBoundingBox="14033,14486 19751,14415 19753,14551 14035,14622" alignmentLevel="1"/>
          </emma:interpretation>
        </emma:emma>
      </inkml:annotationXML>
      <inkml:traceGroup>
        <inkml:annotationXML>
          <emma:emma xmlns:emma="http://www.w3.org/2003/04/emma" version="1.0">
            <emma:interpretation id="{1175F6E2-6F18-498E-A9CF-3B0417AEAD5F}" emma:medium="tactile" emma:mode="ink">
              <msink:context xmlns:msink="http://schemas.microsoft.com/ink/2010/main" type="line" rotatedBoundingBox="14033,14486 19751,14415 19753,14551 14035,14622"/>
            </emma:interpretation>
          </emma:emma>
        </inkml:annotationXML>
        <inkml:traceGroup>
          <inkml:annotationXML>
            <emma:emma xmlns:emma="http://www.w3.org/2003/04/emma" version="1.0">
              <emma:interpretation id="{062EDCFE-0246-4FB2-B2E8-ACBAE8815662}" emma:medium="tactile" emma:mode="ink">
                <msink:context xmlns:msink="http://schemas.microsoft.com/ink/2010/main" type="inkWord" rotatedBoundingBox="14033,14486 14119,14484 14120,14528 14034,14529"/>
              </emma:interpretation>
              <emma:one-of disjunction-type="recognition" id="oneOf0">
                <emma:interpretation id="interp0" emma:lang="" emma:confidence="1">
                  <emma:literal/>
                </emma:interpretation>
              </emma:one-of>
            </emma:emma>
          </inkml:annotationXML>
          <inkml:trace contextRef="#ctx0" brushRef="#br0">-7123 1399 0,'-22'0'31,"22"-43"47,43 43 0,0 0-78</inkml:trace>
        </inkml:traceGroup>
        <inkml:traceGroup>
          <inkml:annotationXML>
            <emma:emma xmlns:emma="http://www.w3.org/2003/04/emma" version="1.0">
              <emma:interpretation id="{A444FB8B-8622-42E7-9B32-DC8F42A55538}" emma:medium="tactile" emma:mode="ink">
                <msink:context xmlns:msink="http://schemas.microsoft.com/ink/2010/main" type="inkWord" rotatedBoundingBox="14613,14529 14657,14528 14659,14614 14615,14615"/>
              </emma:interpretation>
            </emma:emma>
          </inkml:annotationXML>
          <inkml:trace contextRef="#ctx0" brushRef="#br0" timeOffset="-7736.0195">-6564 1442 0,'43'-43'235</inkml:trace>
          <inkml:trace contextRef="#ctx0" brushRef="#br0" timeOffset="-7993.9345">-6564 1485 0,'0'-21'93</inkml:trace>
        </inkml:traceGroup>
        <inkml:traceGroup>
          <inkml:annotationXML>
            <emma:emma xmlns:emma="http://www.w3.org/2003/04/emma" version="1.0">
              <emma:interpretation id="{93EC25D0-71E5-44B9-81E1-E78AF993FEA5}" emma:medium="tactile" emma:mode="ink">
                <msink:context xmlns:msink="http://schemas.microsoft.com/ink/2010/main" type="inkWord" rotatedBoundingBox="15152,14507 15174,14506 15175,14528 15153,14529"/>
              </emma:interpretation>
            </emma:emma>
          </inkml:annotationXML>
          <inkml:trace contextRef="#ctx0" brushRef="#br0" timeOffset="-7106.7405">-6026 1399 0,'0'-22'63,"22"22"15</inkml:trace>
        </inkml:traceGroup>
        <inkml:traceGroup>
          <inkml:annotationXML>
            <emma:emma xmlns:emma="http://www.w3.org/2003/04/emma" version="1.0">
              <emma:interpretation id="{5CB39236-1187-402E-ABD6-0C8F3B053D92}" emma:medium="tactile" emma:mode="ink">
                <msink:context xmlns:msink="http://schemas.microsoft.com/ink/2010/main" type="inkWord" rotatedBoundingBox="15691,14529 15712,14528 15713,14543 15691,14544"/>
              </emma:interpretation>
            </emma:emma>
          </inkml:annotationXML>
          <inkml:trace contextRef="#ctx0" brushRef="#br0" timeOffset="-6546.3146">-5488 1399 0,'22'0'125</inkml:trace>
        </inkml:traceGroup>
        <inkml:traceGroup>
          <inkml:annotationXML>
            <emma:emma xmlns:emma="http://www.w3.org/2003/04/emma" version="1.0">
              <emma:interpretation id="{9DA698D3-301F-4371-B3EB-DE3C7EC617A4}" emma:medium="tactile" emma:mode="ink">
                <msink:context xmlns:msink="http://schemas.microsoft.com/ink/2010/main" type="inkWord" rotatedBoundingBox="16294,14486 16315,14485 16316,14500 16294,14501"/>
              </emma:interpretation>
            </emma:emma>
          </inkml:annotationXML>
          <inkml:trace contextRef="#ctx0" brushRef="#br0" timeOffset="-6050.4915">-4863 1356 0,'-22'0'47,"44"0"31</inkml:trace>
        </inkml:traceGroup>
        <inkml:traceGroup>
          <inkml:annotationXML>
            <emma:emma xmlns:emma="http://www.w3.org/2003/04/emma" version="1.0">
              <emma:interpretation id="{82E452F1-1D63-4A18-BD86-F4BA6374D150}" emma:medium="tactile" emma:mode="ink">
                <msink:context xmlns:msink="http://schemas.microsoft.com/ink/2010/main" type="inkWord" rotatedBoundingBox="16832,14486 16853,14485 16854,14500 16832,14501"/>
              </emma:interpretation>
              <emma:one-of disjunction-type="recognition" id="oneOf1">
                <emma:interpretation id="interp1" emma:lang="" emma:confidence="1">
                  <emma:literal/>
                </emma:interpretation>
              </emma:one-of>
            </emma:emma>
          </inkml:annotationXML>
          <inkml:trace contextRef="#ctx0" brushRef="#br0" timeOffset="-5482.2105">-4325 1356 0,'-22'0'16,"44"0"93</inkml:trace>
        </inkml:traceGroup>
        <inkml:traceGroup>
          <inkml:annotationXML>
            <emma:emma xmlns:emma="http://www.w3.org/2003/04/emma" version="1.0">
              <emma:interpretation id="{5E57B8CC-0596-44F0-82E0-CF2BDC7EA480}" emma:medium="tactile" emma:mode="ink">
                <msink:context xmlns:msink="http://schemas.microsoft.com/ink/2010/main" type="inkWord" rotatedBoundingBox="17564,14464 17628,14463 17629,14486 17564,14486"/>
              </emma:interpretation>
            </emma:emma>
          </inkml:annotationXML>
          <inkml:trace contextRef="#ctx0" brushRef="#br0" timeOffset="-4985.1039">-3550 1356 0,'-22'0'16,"22"-22"0,-43 22 30,65 0-14</inkml:trace>
        </inkml:traceGroup>
        <inkml:traceGroup>
          <inkml:annotationXML>
            <emma:emma xmlns:emma="http://www.w3.org/2003/04/emma" version="1.0">
              <emma:interpretation id="{2BE3F200-0008-462E-9126-EF544A5725D4}" emma:medium="tactile" emma:mode="ink">
                <msink:context xmlns:msink="http://schemas.microsoft.com/ink/2010/main" type="inkWord" rotatedBoundingBox="18318,14464 18338,14463 18339,14478 18318,14479"/>
              </emma:interpretation>
            </emma:emma>
          </inkml:annotationXML>
          <inkml:trace contextRef="#ctx0" brushRef="#br0" timeOffset="-4422.5741">-2861 1334 0,'21'0'109</inkml:trace>
        </inkml:traceGroup>
        <inkml:traceGroup>
          <inkml:annotationXML>
            <emma:emma xmlns:emma="http://www.w3.org/2003/04/emma" version="1.0">
              <emma:interpretation id="{1C91B6D4-32CB-49B0-B606-070E3F36D5A9}" emma:medium="tactile" emma:mode="ink">
                <msink:context xmlns:msink="http://schemas.microsoft.com/ink/2010/main" type="inkWord" rotatedBoundingBox="19199,14449 19221,14448 19222,14464 19200,14464"/>
              </emma:interpretation>
            </emma:emma>
          </inkml:annotationXML>
          <inkml:trace contextRef="#ctx0" brushRef="#br0" timeOffset="-3943.5244">-1957 1334 0,'-22'0'46</inkml:trace>
        </inkml:traceGroup>
        <inkml:traceGroup>
          <inkml:annotationXML>
            <emma:emma xmlns:emma="http://www.w3.org/2003/04/emma" version="1.0">
              <emma:interpretation id="{E2EE07BD-AE71-44F8-84EA-B231A47D0673}" emma:medium="tactile" emma:mode="ink">
                <msink:context xmlns:msink="http://schemas.microsoft.com/ink/2010/main" type="inkWord" rotatedBoundingBox="19737,14486 19752,14485 19753,14506 19738,14507"/>
              </emma:interpretation>
            </emma:emma>
          </inkml:annotationXML>
          <inkml:trace contextRef="#ctx0" brushRef="#br0" timeOffset="-3500.8399">-1441 1377 0,'0'-21'62</inkml:trace>
        </inkml:traceGroup>
      </inkml:traceGroup>
    </inkml:traceGroup>
  </inkml:traceGroup>
</inkml:ink>
</file>

<file path=ppt/ink/ink158.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55.81395" units="1/cm"/>
          <inkml:channelProperty channel="Y" name="resolution" value="55.6701" units="1/cm"/>
          <inkml:channelProperty channel="T" name="resolution" value="1" units="1/dev"/>
        </inkml:channelProperties>
      </inkml:inkSource>
      <inkml:timestamp xml:id="ts0" timeString="2021-01-08T12:53:28.197"/>
    </inkml:context>
    <inkml:brush xml:id="br0">
      <inkml:brushProperty name="width" value="0.05833" units="cm"/>
      <inkml:brushProperty name="height" value="0.05833" units="cm"/>
      <inkml:brushProperty name="fitToCurve" value="1"/>
    </inkml:brush>
  </inkml:definitions>
  <inkml:traceGroup>
    <inkml:annotationXML>
      <emma:emma xmlns:emma="http://www.w3.org/2003/04/emma" version="1.0">
        <emma:interpretation id="{57E029D7-5C03-4D37-B7E5-8D1CB0BCBE75}" emma:medium="tactile" emma:mode="ink">
          <msink:context xmlns:msink="http://schemas.microsoft.com/ink/2010/main" type="inkDrawing" rotatedBoundingBox="18014,11100 21147,10853 21321,13061 18188,13308" hotPoints="21155,11214 21254,13002 18323,13164 18225,11376" semanticType="enclosure" shapeName="Rectangle">
            <msink:sourceLink direction="with" ref="{4DB5EA93-B142-4646-872C-77E94598D4D5}"/>
            <msink:sourceLink direction="with" ref="{9E49E374-E654-4D08-855D-7BE50E2E39A5}"/>
          </msink:context>
        </emma:interpretation>
      </emma:emma>
    </inkml:annotationXML>
    <inkml:trace contextRef="#ctx0" brushRef="#br0">24 108 0,'0'-22'16,"0"-21"77,0 0-61,0 64 61,0 22 17,43-43-95,-43 22 1,0 21 31,0-21-31,0 21 15,22-43-16,-22 43 1,0 0 0,0 0 15,0 0-31,0 0 31,0 0 0,0-22 16,0 23-31,0 20 0,0-42-1,0 21 1,0-22 15,0 22-15,0 22-1,0-44 1,0 22 0,0-21-1,0 21 16,0 22 1,0-44-17,0 22 1,0 22 0,0-44-1,43 22 32,-43 0-16,0-21-15,0 42 15,0-42-15,0 21 31,0 22-16,0-22-15,0 0 15,0 0 16,0-22-32,0 22 1,0-21-16,-43 21 16,43 0 30,0-22 1,0 44-31,0-22 0,0-21 15,0 21 16,0-22-32,0 22 1,-44-43 0,44 43-1,0-21 16,0 21 16,-43 0-31,43-22 15,0 22 16,0-21 16,22-22 155,21 0-155,-21 0-48,-22-43 1,43 43 0,-22 0 46,22 0-46,0 0-1,0 0 1,0 0 15,0 0 16,0 0-31,-43-22-1,65 22-15,-65-43 16,65 43-16,-44 0 16,22 0 15,-21 0 16,21 0-16,0 0-15,-22 0 31,44 0-16,-22-43-16,0 0 1,0 43 0,-43-21-16,43 21 15,-21 0 32,21 0-16,-22 0-15,44 0 0,-65-43-16,43 43 15,-22 0 17,44 0-1,-22 0-16,0 0 1,0 0-16,43-43 16,-43 43-1,0 0 1,0 0 15,-21 0-15,21 0 15,-22 0-31,22 0 16,1 0-1,-23 0 17,22 0-1,-21 0-16,42 0 1,1 0 0,-22 0-1,0 0 1,0 0 31,-22 0-32,22 0 1,22 0 0,-65-22-1,22 22-15,21 0 32,-22 0-1,22 0-16,22 0 1,-44 0-16,22-43 16,0 43-16,0 0 15,1 0 48,-23 0-32,44 0-15,-22 0-16,0 0 15,21 0 1,-21 0 0,-21 0 30,21 0-14,-22 0-17,23 0 79,-1 0-78,-22 0 15,-21-43 78,0 22-93,0-23-16,0 1 0,0 0 16,0 0-16,0 0 15,0 22-15,-21-22 16,21 0-16,-22 21 15,22-21-15,-43-22 16,43 44 0,0-65-1,0 43-15,0 21 16,0-21-16,0 22 16,0-22-16,0 0 15,0 21-15,0-21 0,0 21 16,-43-21-1,43 0-15,0 22 0,0-22 16,0 0-16,0 21 16,0-21-16,0 0 15,0 0-15,0-21 16,0 42-16,0-21 16,0 0-16,0 21 15,0-21-15,0 0 16,-43-21-1,43 21 1,0 21 0,0-21-16,0-22 31,0 44-15,-22 21 15,-21 0 94,43 43-125,-43-43 15,43 43-15,-21-43 16,-44 0 0,65 22-1,-64-22-15,21 0 16,-22 0 0,22 43-1,21-43-15,-21 0 16,0 43-16,22-43 15,-22 21-15,-22-21 16,65 43 0,-43-43-16,-22 0 15,22 0 1,22 0 0,-22 0-1,-22 0 1,22 43-1,-21-43 1,21 0-16,21 43 16,-21-43-16,0 0 15,21 0-15,-21 0 16,22 0-16,-22 0 16,0 0-16,21 0 15,-64 0-15,43 0 16,0 0-1,-22-21 1,1 21 0,21 0-1,43-43-15,-65 43 16,1 0 0,64-22-16,-22 22 15,-42 0 1,64-43-16,-65 43 15,22 0 1,-22 0 0,22-43-1,22 43 1,-22 0-16,0-43 16,21 43-1,-42-21 1,-1 21-1,22 0 1,0 0 0,0 0-1,21 0 17,-21 0-17,22 0 1,-22 0-1,0 0 1,21 0 31,-21 0 0,65 0 0</inkml:trace>
  </inkml:traceGroup>
</inkml:ink>
</file>

<file path=ppt/ink/ink159.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55.81395" units="1/cm"/>
          <inkml:channelProperty channel="Y" name="resolution" value="55.6701" units="1/cm"/>
          <inkml:channelProperty channel="T" name="resolution" value="1" units="1/dev"/>
        </inkml:channelProperties>
      </inkml:inkSource>
      <inkml:timestamp xml:id="ts0" timeString="2021-01-08T12:24:47.673"/>
    </inkml:context>
    <inkml:brush xml:id="br0">
      <inkml:brushProperty name="width" value="0.05833" units="cm"/>
      <inkml:brushProperty name="height" value="0.05833" units="cm"/>
      <inkml:brushProperty name="fitToCurve" value="1"/>
    </inkml:brush>
  </inkml:definitions>
  <inkml:traceGroup>
    <inkml:annotationXML>
      <emma:emma xmlns:emma="http://www.w3.org/2003/04/emma" version="1.0">
        <emma:interpretation id="{583C4F37-4A08-4579-B4FD-2E4A859E86F8}" emma:medium="tactile" emma:mode="ink">
          <msink:context xmlns:msink="http://schemas.microsoft.com/ink/2010/main" type="inkDrawing" rotatedBoundingBox="3092,4435 4216,4284 4253,4555 3128,4706" semanticType="callout" shapeName="Other">
            <msink:sourceLink direction="to" ref="{40CB9152-D86B-462B-BC4F-AF135ADA8C66}"/>
            <msink:sourceLink direction="from" ref="{40CB9152-D86B-462B-BC4F-AF135ADA8C66}"/>
          </msink:context>
        </emma:interpretation>
      </emma:emma>
    </inkml:annotationXML>
    <inkml:trace contextRef="#ctx0" brushRef="#br0">-1248 108 0,'0'22'32,"-43"-22"14,21 0-30,-42 0 0,21 0-1,21 0-15,-21 0 16,22 0-16,-22 0 16,0 0-16,-1 0 15,-20 0-15,-22 0 0,21 0 16,1 0-16,21 21 15,21-21-15,-21 0 16,0 0 0,43 43-1,22-43 32,42 0-31,-42 0-1</inkml:trace>
    <inkml:trace contextRef="#ctx0" brushRef="#br0" timeOffset="651.5797">-2001 44 0,'-22'0'15,"-21"0"17,43 43-32,-43-43 15,43 43-15,-43-43 16,0 43-16,0-43 16,0 43-16,21-43 15,-42 43 1,64 0 15,43-43-15,-22 0-16,22 0 15,0 0-15,-21 0 16,21 21 0,0-21-1,-22 0 48,-21-43-48,0 22 1,0-22 31,-21 0-47,-1 43 31,22 21-31</inkml:trace>
  </inkml:traceGroup>
</inkml:ink>
</file>

<file path=ppt/ink/ink16.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55.81395" units="1/cm"/>
          <inkml:channelProperty channel="Y" name="resolution" value="55.6701" units="1/cm"/>
          <inkml:channelProperty channel="T" name="resolution" value="1" units="1/dev"/>
        </inkml:channelProperties>
      </inkml:inkSource>
      <inkml:timestamp xml:id="ts0" timeString="2021-01-08T10:30:02.523"/>
    </inkml:context>
    <inkml:brush xml:id="br0">
      <inkml:brushProperty name="width" value="0.05833" units="cm"/>
      <inkml:brushProperty name="height" value="0.05833" units="cm"/>
      <inkml:brushProperty name="color" value="#ED1C24"/>
      <inkml:brushProperty name="fitToCurve" value="1"/>
    </inkml:brush>
    <inkml:brush xml:id="br1">
      <inkml:brushProperty name="width" value="0.05833" units="cm"/>
      <inkml:brushProperty name="height" value="0.05833" units="cm"/>
      <inkml:brushProperty name="fitToCurve" value="1"/>
    </inkml:brush>
    <inkml:brush xml:id="br2">
      <inkml:brushProperty name="width" value="0.05833" units="cm"/>
      <inkml:brushProperty name="height" value="0.05833" units="cm"/>
      <inkml:brushProperty name="color" value="#3165BB"/>
      <inkml:brushProperty name="fitToCurve" value="1"/>
    </inkml:brush>
  </inkml:definitions>
  <inkml:traceGroup>
    <inkml:annotationXML>
      <emma:emma xmlns:emma="http://www.w3.org/2003/04/emma" version="1.0">
        <emma:interpretation id="{BE790042-14C9-42A4-8F9C-690A6B0948DB}" emma:medium="tactile" emma:mode="ink">
          <msink:context xmlns:msink="http://schemas.microsoft.com/ink/2010/main" type="writingRegion" rotatedBoundingBox="27390,3320 33596,9590 32125,11046 25919,4776"/>
        </emma:interpretation>
      </emma:emma>
    </inkml:annotationXML>
    <inkml:traceGroup>
      <inkml:annotationXML>
        <emma:emma xmlns:emma="http://www.w3.org/2003/04/emma" version="1.0">
          <emma:interpretation id="{C46C1605-92BF-4994-AB34-366E757E7B14}" emma:medium="tactile" emma:mode="ink">
            <msink:context xmlns:msink="http://schemas.microsoft.com/ink/2010/main" type="paragraph" rotatedBoundingBox="27390,3320 33596,9590 32125,11046 25919,4776" alignmentLevel="1"/>
          </emma:interpretation>
        </emma:emma>
      </inkml:annotationXML>
      <inkml:traceGroup>
        <inkml:annotationXML>
          <emma:emma xmlns:emma="http://www.w3.org/2003/04/emma" version="1.0">
            <emma:interpretation id="{561853D7-28CF-487F-A227-3F2BDDC58999}" emma:medium="tactile" emma:mode="ink">
              <msink:context xmlns:msink="http://schemas.microsoft.com/ink/2010/main" type="line" rotatedBoundingBox="27390,3320 33596,9590 32125,11046 25919,4776"/>
            </emma:interpretation>
          </emma:emma>
        </inkml:annotationXML>
        <inkml:traceGroup>
          <inkml:annotationXML>
            <emma:emma xmlns:emma="http://www.w3.org/2003/04/emma" version="1.0">
              <emma:interpretation id="{9CDE6CC7-56D4-4B54-AB07-A0487A1700B9}" emma:medium="tactile" emma:mode="ink">
                <msink:context xmlns:msink="http://schemas.microsoft.com/ink/2010/main" type="inkWord" rotatedBoundingBox="27390,3320 27903,3839 26812,4919 26299,4400"/>
              </emma:interpretation>
              <emma:one-of disjunction-type="recognition" id="oneOf0">
                <emma:interpretation id="interp0" emma:lang="" emma:confidence="1">
                  <emma:literal/>
                </emma:interpretation>
              </emma:one-of>
            </emma:emma>
          </inkml:annotationXML>
          <inkml:trace contextRef="#ctx0" brushRef="#br0">-888-4156 0,'0'-24'62,"74"-26"-46,-25-24 0,25 0-1,-24 25 1,-1-25-1,-49 0 1,74 74-16,-74-49 16,25 49-16,-25-50 31,0 75 31,-50-25-62,50 49 16,-49-49-16,49 74 16,-25-24-16,25-26 15,-74 26-15,74-1 16,-74 0-16,74-24 16,0 24 15,50-49-16,48 0 1,-48 0 0,-1 0-1,-24 0 1,-25-24 15</inkml:trace>
          <inkml:trace contextRef="#ctx0" brushRef="#br0" timeOffset="-711.8906">-1209-4328 0,'-49'-50'31,"24"50"0,-24 0-15,0 0-1,49 25-15,-25-25 16,25 49-16,0-24 31,0 24-15,74-49 15,-25-24-15,-24 24-16,24-74 15,25 0 1,-74 49-16,74-24 16,-74-1-16,50 26 15,-50-26-15,49-24 16,-49 50 0,-25 73 62,25 0-78,-49-24 15,49 24-15,-49 1 16,49-26-16,0 26 16,-25-1-16,25-24 15,0 24 16</inkml:trace>
          <inkml:trace contextRef="#ctx0" brushRef="#br0" timeOffset="510.6257">-617-5093 0,'25'0'63,"0"0"-48,24 0-15,0 0 16,1 0 0,-1 0-1</inkml:trace>
          <inkml:trace contextRef="#ctx0" brushRef="#br0" timeOffset="841.5058">-321-5216 0,'25'0'32,"49"0"-1,-74 49-15,25 1-1,-25-26 16,0 26-15,0-26 0,-50-24-1,26 50 1</inkml:trace>
        </inkml:traceGroup>
        <inkml:traceGroup>
          <inkml:annotationXML>
            <emma:emma xmlns:emma="http://www.w3.org/2003/04/emma" version="1.0">
              <emma:interpretation id="{CA685822-BD13-498D-8C78-B11B25611687}" emma:medium="tactile" emma:mode="ink">
                <msink:context xmlns:msink="http://schemas.microsoft.com/ink/2010/main" type="inkWord" rotatedBoundingBox="27771,4836 28323,5394 27418,6290 26865,5731">
                  <msink:destinationLink direction="with" ref="{F0AB2B5B-E673-46BE-ACB4-D4A7595A5504}"/>
                </msink:context>
              </emma:interpretation>
            </emma:emma>
          </inkml:annotationXML>
          <inkml:trace contextRef="#ctx0" brushRef="#br0" timeOffset="84016.5259">246-3465 0,'0'-25'16,"-24"25"15,24 49 16,0 1-32</inkml:trace>
          <inkml:trace contextRef="#ctx0" brushRef="#br0" timeOffset="82000.3565">98-3317 0,'0'-50'47,"-49"50"62,24 25-78,-24-25-15,0 49 0,-25-49-1,49 0 1,-49 0-1,74 50-15,-49-50 16,-25 0 0,25 0-16,49 24 15,-50-24-15,1 50 16,0-50 0,49 49-1,-25-49-15,-24 25 16,-1-25 62,26 0-47,-26 0 0,75 0 48,24 0-64,25-25 1,0 25-1,-24-25-15,-26 25 16,26-49-16,-1 49 16,-24 0-16,24-49 15,25 49 1,-123 0 62,-25 24-62,0 26-1,0 24 1,49-74 0,-24 74-16,-1-50 15,26-24-15,-26 74 16,-24-24-1,25-50 1,98-25 78,25-24-79,-24 49-15,-26-50 16,26 50-16,-1-24 16,-24 24-16,24-50 15,0 50-15,-24-49 16,24 49 0,-49-25-16,50 25 0,-26 0 15,-24-49 1,50 49 15,-75 0 63,0 0-79,-24 25-15,0-25 0,-1 24 16,1-24 0,0 50-16,-1-50 0,1 49 15,0-49 1,-1 0 15,75 0 79,24 0-95,-24 0 16,-25-49-15,0-1 0,0 26 15,-49 24 47,-1 0-62,50 49-16,-24-49 15,24 49 1,0-24 15,0 24 0,0-24-15,0 24 0,0 1 15</inkml:trace>
          <inkml:trace contextRef="#ctx0" brushRef="#br0" timeOffset="83890.3414">246-3514 0,'0'-50'78,"-49"50"0,-25 0-62,49 0-16,-24 0 16,24 0-16,-24 0 15,0 0 1,0 0-1,-1 0 17,1 0 46,74 0 62,24 0-124,-24 25 31,-25 24 78,-50-49-125,1 25 16,24 24-1,25 0 16,-49-49-31,49-24 79,25 24-64,-25 24 48,0 1-48,0 24 1,24-49 0,-24 25-1,50-25 16,-50 49-15,49-49 15,-49 50-15,25-50 0,24 0 62,-49-25-47,25 25-31,24-49 16,25-1-1,-50 50-15,-24-49 16,99 49-1</inkml:trace>
          <inkml:trace contextRef="#ctx0" brushRef="#br1" timeOffset="109770.1082">-370-3071 0,'0'25'312</inkml:trace>
          <inkml:trace contextRef="#ctx0" brushRef="#br1" timeOffset="115027.1117">-247-3095 0,'-49'0'203,"49"24"-188,-25-24 1,25 50-16,-49-50 16,49 74-16,-74-25 15,74 0-15,-49-49 16,49 74-16,-74-74 15,74 50-15,-50-50 16,50 49 15,25-49 79,-25-25-110,49 25 15,-49-49-15,50 49 16,-50-74-16,74 74 16,-74-74-16,74 74 15,-74-25-15,24 25 0,26 50 156,-50 24-140,0-50-16,0 50 16,0 0-1,0-49 1,0 24 0,49-49-16,-24 0 31,-99 0 78,24 0-93,1-24-16,0 24 31,-1-50-31,26 50 16,24 25 62</inkml:trace>
          <inkml:trace contextRef="#ctx0" brushRef="#br0" timeOffset="-1715.9637">197-3613 0,'0'-49'47,"-49"73"93,-25 26-124,0-50-16,74 24 15,-49-24-15,-25 0 16,24 0 0,75 0 77,24 0-61,-49-49-32,25 49 15,24 0 1,-24 0 0,24 0-1,0 25 16,-49 24-15,0-24 0,25-25-1,-25 49-15,0-25 32,0 50-17,0-24 16,0-26-15,-49 26 0,-1-50 77,1-50-46,25 1-31,-26 0 0,50 24-1,-49 25-15,49-49 31,0 0 1,-25 49-32,25-25 31</inkml:trace>
          <inkml:trace contextRef="#ctx0" brushRef="#br0" timeOffset="-2975.1265">246-3539 0,'0'25'234,"-74"-25"-218,74 49-16,-74-49 15,25 49-15,24-49 16,-24 74-16,0-74 0,49 74 16,-49-74-16,49 74 15,-74-74-15,74 25 16,-50-25-16,26 0 31,24 49-31,-50-49 16,26 0-1,-26 49 1,1-24 31,0-25 0,98 0 93</inkml:trace>
        </inkml:traceGroup>
        <inkml:traceGroup>
          <inkml:annotationXML>
            <emma:emma xmlns:emma="http://www.w3.org/2003/04/emma" version="1.0">
              <emma:interpretation id="{C0D5610B-7E63-4583-8648-0C94BB2DBFEA}" emma:medium="tactile" emma:mode="ink">
                <msink:context xmlns:msink="http://schemas.microsoft.com/ink/2010/main" type="inkWord" rotatedBoundingBox="29791,6214 30247,6675 29566,7348 29110,6888"/>
              </emma:interpretation>
              <emma:one-of disjunction-type="recognition" id="oneOf1">
                <emma:interpretation id="interp1" emma:lang="" emma:confidence="1">
                  <emma:literal/>
                </emma:interpretation>
              </emma:one-of>
            </emma:emma>
          </inkml:annotationXML>
          <inkml:trace contextRef="#ctx0" brushRef="#br1" timeOffset="107165.909">1874-1936 0,'0'-50'15,"0"75"173,0 24-172,0 1-1,-25-1-15,25-24 16,0 24-16,0-24 15,0 24-15,0 0 16,0-24 0,0 24-1,0-24 1,-49 24 0,49 1-1,0-26 1,0 26 15,0-75 47,0 0-62,0-24-1,0 24 1,0-24 0,25 0-1,-25 24 1,0-24 0,24 49-1,-24-50 1,50 50-1,-50-24 1,49 24 15,-24 0 1,24 0-1,-24 0 63</inkml:trace>
          <inkml:trace contextRef="#ctx0" brushRef="#br1" timeOffset="107772.891">1825-2281 0,'24'0'78,"26"0"-47,-26 0-15,26 0-1,-26 0 16</inkml:trace>
          <inkml:trace contextRef="#ctx0" brushRef="#br1" timeOffset="108111.0854">2096-2306 0,'25'0'16,"24"0"15,-24 0-15,-25 49 31,-25-49-47,-24 49 15,-1-49 1,50 25 0</inkml:trace>
        </inkml:traceGroup>
        <inkml:traceGroup>
          <inkml:annotationXML>
            <emma:emma xmlns:emma="http://www.w3.org/2003/04/emma" version="1.0">
              <emma:interpretation id="{76371C80-D457-4DD3-A5A2-440829A4BD83}" emma:medium="tactile" emma:mode="ink">
                <msink:context xmlns:msink="http://schemas.microsoft.com/ink/2010/main" type="inkWord" rotatedBoundingBox="31246,8703 31860,9323 31400,9778 30787,9158">
                  <msink:destinationLink direction="with" ref="{F0AB2B5B-E673-46BE-ACB4-D4A7595A5504}"/>
                </msink:context>
              </emma:interpretation>
              <emma:one-of disjunction-type="recognition" id="oneOf2">
                <emma:interpretation id="interp2" emma:lang="" emma:confidence="1">
                  <emma:literal/>
                </emma:interpretation>
              </emma:one-of>
            </emma:emma>
          </inkml:annotationXML>
          <inkml:trace contextRef="#ctx0" brushRef="#br2" timeOffset="61794.5202">3329 357 0,'0'-49'0,"0"24"16,0-24 0,0 24-1,0-24 17,0 74 30,0-1-46,0 26-1,49-50-15,-49 24 16,0 50 0,25-25-1,-25 1 1,0-26-1,49-24-15,-49 50 16,0-26 0,50-24-1,-50 50-15,-25-50 110,25 49-110,-49-49 0,24 0 15,-24 0 1,24 0 0,-24 0-1,-1 0 16,26 0 94,24-25-15,49 25-95,-49-49 1,49 24 0,1-24-1,-26 0 1,26-1 0,-75 75 46</inkml:trace>
          <inkml:trace contextRef="#ctx0" brushRef="#br1" timeOffset="-25926.6905">3871 505 0,'0'-25'15,"0"-24"16,0 24 1,-24 25-17,24 50 63,0 24-62,0-25-16,24 0 0,-24 1 16,0-26-16,0 50 15,0-24 17,25-50-17,-25-25 79,0-24-63,-49 49-15,49-25-16,-25 25 15,-24 0 1,0 0 62,24 0-31,25-49-31,49 49 77,25 0-77,-25 0 0,1 0-1,-1 0 48,-74 0 46,-24 0-93,24 0-1,-24 0 1,24 0 0,-24 0-1,74 0 63,-1 0-62,50 0 0,-24 0-16,-26 0 15,50 0 1,-49 0 0,-25-25-16</inkml:trace>
        </inkml:traceGroup>
        <inkml:traceGroup>
          <inkml:annotationXML>
            <emma:emma xmlns:emma="http://www.w3.org/2003/04/emma" version="1.0">
              <emma:interpretation id="{1EFEA6CF-48A6-456C-BBFF-BC4C8DF6FD6E}" emma:medium="tactile" emma:mode="ink">
                <msink:context xmlns:msink="http://schemas.microsoft.com/ink/2010/main" type="inkWord" rotatedBoundingBox="33065,9116 33565,9621 32175,10996 31675,10491"/>
              </emma:interpretation>
              <emma:one-of disjunction-type="recognition" id="oneOf3">
                <emma:interpretation id="interp3" emma:lang="" emma:confidence="1">
                  <emma:literal/>
                </emma:interpretation>
              </emma:one-of>
            </emma:emma>
          </inkml:annotationXML>
          <inkml:trace contextRef="#ctx0" brushRef="#br0" timeOffset="45568.1056">4241 1763 0,'0'-50'79,"-24"50"61,-1 0-109,-24 0-15,-1 0 0,1 0-1,0 0 1,49 25-16,-25-25 16,25 25 15,0 24-16,0 0 17,25-49-17,24 0 1,-24 0-16,24 0 16,-49-24-1,49 24-15,-49-50 16,50 50-16,-50-24 15,49 24-15,-49-74 16,49 74-16,-49-50 16,25 50-16,-25-73 15,49 73-15,-49-74 16,25 74-16,-25-25 16,49 25-1,-49-49-15,0 98 78,0-24-62,0 24 0,-24 0 15,24-24 63,-50 24-79,50 0 1,-24-49-16,24 50 15,-50-1 1,50 0 0,0-24-1</inkml:trace>
          <inkml:trace contextRef="#ctx0" brushRef="#br0" timeOffset="46814.1835">4957 1467 0,'0'-49'0,"-25"49"94,25 24-94,-49-24 16,49 74-16,-50-24 15,1-1 1,0 25 0,49-25-1,-50-49-15,50 25 16,0 24 31</inkml:trace>
          <inkml:trace contextRef="#ctx0" brushRef="#br0" timeOffset="47488.9505">4784 1294 0,'25'0'78,"-1"25"-78,26-25 16,-1 0-16,-24 0 16,-25 25-16,74-25 15,-74 49 1,-25 0 15,-24-49-15,49 25-1,0 24-15,0-24 16,49-25 0,-49 49-16,49-49 15,-49 49-15,0-24 16,-49-25 15,-25 0-15,49 0-1,-24 0-15,0 0 16,-1 0 0,1 0 31</inkml:trace>
          <inkml:trace contextRef="#ctx0" brushRef="#br0" timeOffset="47997.9973">5080 900 0,'24'0'78,"75"0"-62,-74 0-16,24 0 0,-24 0 16,49 0-1</inkml:trace>
          <inkml:trace contextRef="#ctx0" brushRef="#br0" timeOffset="48246.4397">5524 776 0,'49'0'15,"0"0"1,-24 0-1,-25 25 17,0 49-1,-49-74-31,49 25 16,0 24-1</inkml:trace>
        </inkml:traceGroup>
      </inkml:traceGroup>
    </inkml:traceGroup>
  </inkml:traceGroup>
</inkml:ink>
</file>

<file path=ppt/ink/ink160.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55.81395" units="1/cm"/>
          <inkml:channelProperty channel="Y" name="resolution" value="55.6701" units="1/cm"/>
          <inkml:channelProperty channel="T" name="resolution" value="1" units="1/dev"/>
        </inkml:channelProperties>
      </inkml:inkSource>
      <inkml:timestamp xml:id="ts0" timeString="2021-01-08T12:27:00.904"/>
    </inkml:context>
    <inkml:brush xml:id="br0">
      <inkml:brushProperty name="width" value="0.05833" units="cm"/>
      <inkml:brushProperty name="height" value="0.05833" units="cm"/>
      <inkml:brushProperty name="fitToCurve" value="1"/>
    </inkml:brush>
  </inkml:definitions>
  <inkml:traceGroup>
    <inkml:annotationXML>
      <emma:emma xmlns:emma="http://www.w3.org/2003/04/emma" version="1.0">
        <emma:interpretation id="{8B9B17D5-FA67-474E-B4AB-E50A8B7432F0}" emma:medium="tactile" emma:mode="ink">
          <msink:context xmlns:msink="http://schemas.microsoft.com/ink/2010/main" type="inkDrawing" rotatedBoundingBox="3484,6670 5462,6536 5470,6657 3492,6791" semanticType="underline" shapeName="Other"/>
        </emma:interpretation>
      </emma:emma>
    </inkml:annotationXML>
    <inkml:trace contextRef="#ctx0" brushRef="#br0">732 220 0,'-43'0'16,"21"0"15,22-43-31,-43 43 15,43-22 1,-43 22 0,22 0-1,85 0 63,22 0-62,22 0-16,43 0 16,-1-64-16,1 64 15,64-43-15,0 43 16,-42 0-16,20 0 16,-42 0-16,-43 0 15,-44 0-15,1 0 16,-22 0-16,0 0 15,-65 0 32,-21 0-31,43 43 15,-21-43-15</inkml:trace>
  </inkml:traceGroup>
</inkml:ink>
</file>

<file path=ppt/ink/ink161.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55.81395" units="1/cm"/>
          <inkml:channelProperty channel="Y" name="resolution" value="55.6701" units="1/cm"/>
          <inkml:channelProperty channel="T" name="resolution" value="1" units="1/dev"/>
        </inkml:channelProperties>
      </inkml:inkSource>
      <inkml:timestamp xml:id="ts0" timeString="2021-01-08T12:55:56.548"/>
    </inkml:context>
    <inkml:brush xml:id="br0">
      <inkml:brushProperty name="width" value="0.05833" units="cm"/>
      <inkml:brushProperty name="height" value="0.05833" units="cm"/>
      <inkml:brushProperty name="fitToCurve" value="1"/>
    </inkml:brush>
  </inkml:definitions>
  <inkml:traceGroup>
    <inkml:annotationXML>
      <emma:emma xmlns:emma="http://www.w3.org/2003/04/emma" version="1.0">
        <emma:interpretation id="{537295AF-226E-44F3-BC8E-329CD7BC279E}" emma:medium="tactile" emma:mode="ink">
          <msink:context xmlns:msink="http://schemas.microsoft.com/ink/2010/main" type="writingRegion" rotatedBoundingBox="8241,3639 8177,2540 8796,2504 8859,3604"/>
        </emma:interpretation>
      </emma:emma>
    </inkml:annotationXML>
    <inkml:traceGroup>
      <inkml:annotationXML>
        <emma:emma xmlns:emma="http://www.w3.org/2003/04/emma" version="1.0">
          <emma:interpretation id="{D7B3AE78-C49F-49F6-8FBA-30F3D4CE3C6F}" emma:medium="tactile" emma:mode="ink">
            <msink:context xmlns:msink="http://schemas.microsoft.com/ink/2010/main" type="paragraph" rotatedBoundingBox="8241,3639 8177,2540 8796,2504 8859,3604" alignmentLevel="1"/>
          </emma:interpretation>
        </emma:emma>
      </inkml:annotationXML>
      <inkml:traceGroup>
        <inkml:annotationXML>
          <emma:emma xmlns:emma="http://www.w3.org/2003/04/emma" version="1.0">
            <emma:interpretation id="{2F6541B7-11F4-4195-BECF-E2826A196AC9}" emma:medium="tactile" emma:mode="ink">
              <msink:context xmlns:msink="http://schemas.microsoft.com/ink/2010/main" type="line" rotatedBoundingBox="8241,3639 8177,2540 8796,2504 8859,3604"/>
            </emma:interpretation>
          </emma:emma>
        </inkml:annotationXML>
        <inkml:traceGroup>
          <inkml:annotationXML>
            <emma:emma xmlns:emma="http://www.w3.org/2003/04/emma" version="1.0">
              <emma:interpretation id="{999BABB2-3820-4343-B3F4-64D0D73C9C8B}" emma:medium="tactile" emma:mode="ink">
                <msink:context xmlns:msink="http://schemas.microsoft.com/ink/2010/main" type="inkWord" rotatedBoundingBox="8241,3639 8177,2540 8796,2504 8859,3604"/>
              </emma:interpretation>
              <emma:one-of disjunction-type="recognition" id="oneOf0">
                <emma:interpretation id="interp0" emma:lang="" emma:confidence="0">
                  <emma:literal>|</emma:literal>
                </emma:interpretation>
                <emma:interpretation id="interp1" emma:lang="" emma:confidence="0">
                  <emma:literal>l</emma:literal>
                </emma:interpretation>
                <emma:interpretation id="interp2" emma:lang="" emma:confidence="0">
                  <emma:literal>I</emma:literal>
                </emma:interpretation>
                <emma:interpretation id="interp3" emma:lang="" emma:confidence="0">
                  <emma:literal>}</emma:literal>
                </emma:interpretation>
                <emma:interpretation id="interp4" emma:lang="" emma:confidence="0">
                  <emma:literal>!</emma:literal>
                </emma:interpretation>
              </emma:one-of>
            </emma:emma>
          </inkml:annotationXML>
          <inkml:trace contextRef="#ctx0" brushRef="#br0">-151 711 0,'-21'0'125,"21"-43"-78,43 43 0,0 0-32,-22 0 1,22 0 0,-21 0-1,21 22 16,0-22-15,-21 0 0,21 0-1,-22 0 1,22 0 62,0 0-31,-21 0 15,21 0-30,-43-22 61</inkml:trace>
          <inkml:trace contextRef="#ctx0" brushRef="#br0" timeOffset="-3785.5162">-280 1 0,'22'0'31,"-22"-22"-15,43 65 109,-43 0-109,0 44-16,0 20 15,0-42-15,0 42 0,0 1 16,0 21-1,0-21-15,0-44 0,0 1 16,0-22-16,0-22 16,0 44-1,43-65-15,-43 43 16</inkml:trace>
          <inkml:trace contextRef="#ctx0" brushRef="#br0" timeOffset="-2540.4075">258 22 0,'0'-21'0,"43"21"125,0 64-93,-43-21-32,0 22 15,0 21-15,0 22 0,0-44 16,0 44-16,0-22 15,0-21-15,0-22 16,0 0-16,0 0 16,43-22-1,-43 22 17,0 0-1,0-21-16,0 21 1,-21-43 140,-22 0-124,-22 22 14,-64-22 1,108 0-31,-22 0 0,-1 0-1,23 0 16</inkml:trace>
          <inkml:trace contextRef="#ctx0" brushRef="#br0" timeOffset="-1701.5684">-43 22 0,'-22'0'32,"22"-21"93,22 21-110,21 0-15,0 0 16,-21 0-16,21 0 16,21 0-1,-42 0 1,21 0 62,-22 0-47,-21-43 0</inkml:trace>
        </inkml:traceGroup>
      </inkml:traceGroup>
    </inkml:traceGroup>
  </inkml:traceGroup>
</inkml:ink>
</file>

<file path=ppt/ink/ink162.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55.81395" units="1/cm"/>
          <inkml:channelProperty channel="Y" name="resolution" value="55.6701" units="1/cm"/>
          <inkml:channelProperty channel="T" name="resolution" value="1" units="1/dev"/>
        </inkml:channelProperties>
      </inkml:inkSource>
      <inkml:timestamp xml:id="ts0" timeString="2021-01-08T12:35:43.534"/>
    </inkml:context>
    <inkml:brush xml:id="br0">
      <inkml:brushProperty name="width" value="0.05833" units="cm"/>
      <inkml:brushProperty name="height" value="0.05833" units="cm"/>
      <inkml:brushProperty name="fitToCurve" value="1"/>
    </inkml:brush>
  </inkml:definitions>
  <inkml:traceGroup>
    <inkml:annotationXML>
      <emma:emma xmlns:emma="http://www.w3.org/2003/04/emma" version="1.0">
        <emma:interpretation id="{BEB2597B-959B-4510-BE73-143FD664CE1F}" emma:medium="tactile" emma:mode="ink">
          <msink:context xmlns:msink="http://schemas.microsoft.com/ink/2010/main" type="writingRegion" rotatedBoundingBox="15390,11494 15605,11494 15605,11644 15390,11644"/>
        </emma:interpretation>
      </emma:emma>
    </inkml:annotationXML>
    <inkml:traceGroup>
      <inkml:annotationXML>
        <emma:emma xmlns:emma="http://www.w3.org/2003/04/emma" version="1.0">
          <emma:interpretation id="{03110B58-B7F3-4630-BD28-CCE70359DB46}" emma:medium="tactile" emma:mode="ink">
            <msink:context xmlns:msink="http://schemas.microsoft.com/ink/2010/main" type="paragraph" rotatedBoundingBox="15390,11494 15605,11494 15605,11644 15390,11644" alignmentLevel="1"/>
          </emma:interpretation>
        </emma:emma>
      </inkml:annotationXML>
      <inkml:traceGroup>
        <inkml:annotationXML>
          <emma:emma xmlns:emma="http://www.w3.org/2003/04/emma" version="1.0">
            <emma:interpretation id="{30114BF0-4BD2-4B63-A163-E2A2C8BA25DA}" emma:medium="tactile" emma:mode="ink">
              <msink:context xmlns:msink="http://schemas.microsoft.com/ink/2010/main" type="line" rotatedBoundingBox="15390,11494 15605,11494 15605,11644 15390,11644"/>
            </emma:interpretation>
          </emma:emma>
        </inkml:annotationXML>
        <inkml:traceGroup>
          <inkml:annotationXML>
            <emma:emma xmlns:emma="http://www.w3.org/2003/04/emma" version="1.0">
              <emma:interpretation id="{1901D637-0516-48EF-ACE0-AC2630552726}" emma:medium="tactile" emma:mode="ink">
                <msink:context xmlns:msink="http://schemas.microsoft.com/ink/2010/main" type="inkWord" rotatedBoundingBox="15390,11494 15605,11494 15605,11644 15390,11644"/>
              </emma:interpretation>
              <emma:one-of disjunction-type="recognition" id="oneOf0">
                <emma:interpretation id="interp0" emma:lang="" emma:confidence="0">
                  <emma:literal>.</emma:literal>
                </emma:interpretation>
                <emma:interpretation id="interp1" emma:lang="" emma:confidence="0">
                  <emma:literal>:</emma:literal>
                </emma:interpretation>
                <emma:interpretation id="interp2" emma:lang="" emma:confidence="0">
                  <emma:literal>°</emma:literal>
                </emma:interpretation>
                <emma:interpretation id="interp3" emma:lang="" emma:confidence="0">
                  <emma:literal>@</emma:literal>
                </emma:interpretation>
                <emma:interpretation id="interp4" emma:lang="" emma:confidence="0">
                  <emma:literal>%</emma:literal>
                </emma:interpretation>
              </emma:one-of>
            </emma:emma>
          </inkml:annotationXML>
          <inkml:trace contextRef="#ctx0" brushRef="#br0">172 64 0,'-21'0'32,"21"-21"61,-22 21-61,22 43 46,0-22-63,0 22 1,43-43 15,0 0 0,-64 0 63,-22 0-63,43-21-15,-22 21-16,22-22 16,-43 22-1,43-43 1,-21 43-16,21-21 31,0 64 157,0 0-157,43-43-15,-65 0 77,22-22-61,-21 22-17,21-43 16,-43 43-31,43-21 16,-22 21 0,22-43-1,0 64 48</inkml:trace>
        </inkml:traceGroup>
      </inkml:traceGroup>
    </inkml:traceGroup>
  </inkml:traceGroup>
</inkml:ink>
</file>

<file path=ppt/ink/ink163.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55.81395" units="1/cm"/>
          <inkml:channelProperty channel="Y" name="resolution" value="55.6701" units="1/cm"/>
          <inkml:channelProperty channel="T" name="resolution" value="1" units="1/dev"/>
        </inkml:channelProperties>
      </inkml:inkSource>
      <inkml:timestamp xml:id="ts0" timeString="2021-01-08T12:35:45.297"/>
    </inkml:context>
    <inkml:brush xml:id="br0">
      <inkml:brushProperty name="width" value="0.05833" units="cm"/>
      <inkml:brushProperty name="height" value="0.05833" units="cm"/>
      <inkml:brushProperty name="fitToCurve" value="1"/>
    </inkml:brush>
  </inkml:definitions>
  <inkml:traceGroup>
    <inkml:annotationXML>
      <emma:emma xmlns:emma="http://www.w3.org/2003/04/emma" version="1.0">
        <emma:interpretation id="{06D5967B-5A17-4C48-9047-3E57767CB057}" emma:medium="tactile" emma:mode="ink">
          <msink:context xmlns:msink="http://schemas.microsoft.com/ink/2010/main" type="writingRegion" rotatedBoundingBox="14938,9556 15885,9556 15885,10030 14938,10030"/>
        </emma:interpretation>
      </emma:emma>
    </inkml:annotationXML>
    <inkml:traceGroup>
      <inkml:annotationXML>
        <emma:emma xmlns:emma="http://www.w3.org/2003/04/emma" version="1.0">
          <emma:interpretation id="{5D542AB9-979F-4B69-B2D2-756D9EB33087}" emma:medium="tactile" emma:mode="ink">
            <msink:context xmlns:msink="http://schemas.microsoft.com/ink/2010/main" type="paragraph" rotatedBoundingBox="14938,9556 15885,9556 15885,10030 14938,10030" alignmentLevel="1"/>
          </emma:interpretation>
        </emma:emma>
      </inkml:annotationXML>
      <inkml:traceGroup>
        <inkml:annotationXML>
          <emma:emma xmlns:emma="http://www.w3.org/2003/04/emma" version="1.0">
            <emma:interpretation id="{668C3D04-F568-4378-8861-D755DFC653C7}" emma:medium="tactile" emma:mode="ink">
              <msink:context xmlns:msink="http://schemas.microsoft.com/ink/2010/main" type="line" rotatedBoundingBox="14938,9556 15885,9556 15885,10030 14938,10030"/>
            </emma:interpretation>
          </emma:emma>
        </inkml:annotationXML>
        <inkml:traceGroup>
          <inkml:annotationXML>
            <emma:emma xmlns:emma="http://www.w3.org/2003/04/emma" version="1.0">
              <emma:interpretation id="{A862D9A0-4CA6-43E1-BDDD-50D43AADE570}" emma:medium="tactile" emma:mode="ink">
                <msink:context xmlns:msink="http://schemas.microsoft.com/ink/2010/main" type="inkWord" rotatedBoundingBox="14938,9556 15369,9556 15369,9987 14938,9987"/>
              </emma:interpretation>
              <emma:one-of disjunction-type="recognition" id="oneOf0">
                <emma:interpretation id="interp0" emma:lang="" emma:confidence="1">
                  <emma:literal/>
                </emma:interpretation>
              </emma:one-of>
            </emma:emma>
          </inkml:annotationXML>
          <inkml:trace contextRef="#ctx0" brushRef="#br0">0 431 0,'22'0'62,"-22"-22"-46,21 22-16,-21-21 16,86-22-16,-43 0 15,0 0-15,0 0 0,0 21 16,-21-21-16,-22 0 16,65 0-16,-65 21 15,43 22-15,-43-43 16,0 108 46,0 0-62,-22-22 16,22 0-16,0 0 16,0-22-16,0 22 15,0 22 1,0-44-1</inkml:trace>
        </inkml:traceGroup>
        <inkml:traceGroup>
          <inkml:annotationXML>
            <emma:emma xmlns:emma="http://www.w3.org/2003/04/emma" version="1.0">
              <emma:interpretation id="{A8B1B54C-371D-4940-B918-4D2A28199982}" emma:medium="tactile" emma:mode="ink">
                <msink:context xmlns:msink="http://schemas.microsoft.com/ink/2010/main" type="inkWord" rotatedBoundingBox="15713,9578 15885,9578 15885,10030 15713,10030"/>
              </emma:interpretation>
              <emma:one-of disjunction-type="recognition" id="oneOf1">
                <emma:interpretation id="interp1" emma:lang="" emma:confidence="0">
                  <emma:literal>A</emma:literal>
                </emma:interpretation>
                <emma:interpretation id="interp2" emma:lang="" emma:confidence="0">
                  <emma:literal>Á</emma:literal>
                </emma:interpretation>
                <emma:interpretation id="interp3" emma:lang="" emma:confidence="0">
                  <emma:literal>t</emma:literal>
                </emma:interpretation>
                <emma:interpretation id="interp4" emma:lang="" emma:confidence="0">
                  <emma:literal>H</emma:literal>
                </emma:interpretation>
                <emma:interpretation id="interp5" emma:lang="" emma:confidence="0">
                  <emma:literal>AA</emma:literal>
                </emma:interpretation>
              </emma:one-of>
            </emma:emma>
          </inkml:annotationXML>
          <inkml:trace contextRef="#ctx0" brushRef="#br0" timeOffset="1132.1426">775 474 0,'0'-22'31,"0"1"0,0-22-15,0 0-1,0 0 1,0-22 0,43-21-1,-43 43-15,43 0 16,-43 0 0,22 43 46,-22 43-46,0 0-1,0 22-15,0-1 16,0-42 0,0 42-1,0 65 48</inkml:trace>
          <inkml:trace contextRef="#ctx0" brushRef="#br0" timeOffset="1134.1396">818 280 0,'129'-86'78</inkml:trace>
        </inkml:traceGroup>
      </inkml:traceGroup>
    </inkml:traceGroup>
  </inkml:traceGroup>
</inkml:ink>
</file>

<file path=ppt/ink/ink164.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55.81395" units="1/cm"/>
          <inkml:channelProperty channel="Y" name="resolution" value="55.6701" units="1/cm"/>
          <inkml:channelProperty channel="T" name="resolution" value="1" units="1/dev"/>
        </inkml:channelProperties>
      </inkml:inkSource>
      <inkml:timestamp xml:id="ts0" timeString="2021-01-08T12:36:20.408"/>
    </inkml:context>
    <inkml:brush xml:id="br0">
      <inkml:brushProperty name="width" value="0.05833" units="cm"/>
      <inkml:brushProperty name="height" value="0.05833" units="cm"/>
      <inkml:brushProperty name="fitToCurve" value="1"/>
    </inkml:brush>
  </inkml:definitions>
  <inkml:traceGroup>
    <inkml:annotationXML>
      <emma:emma xmlns:emma="http://www.w3.org/2003/04/emma" version="1.0">
        <emma:interpretation id="{C30301C2-10D4-4F0C-97EC-0D76E36F2D7F}" emma:medium="tactile" emma:mode="ink">
          <msink:context xmlns:msink="http://schemas.microsoft.com/ink/2010/main" type="writingRegion" rotatedBoundingBox="30509,4928 29342,5182 29213,4590 30380,4336"/>
        </emma:interpretation>
      </emma:emma>
    </inkml:annotationXML>
    <inkml:traceGroup>
      <inkml:annotationXML>
        <emma:emma xmlns:emma="http://www.w3.org/2003/04/emma" version="1.0">
          <emma:interpretation id="{4A2363C4-734E-4AB2-AA0F-9F3DAF78240A}" emma:medium="tactile" emma:mode="ink">
            <msink:context xmlns:msink="http://schemas.microsoft.com/ink/2010/main" type="paragraph" rotatedBoundingBox="30509,4928 29342,5182 29213,4590 30380,4336" alignmentLevel="1"/>
          </emma:interpretation>
        </emma:emma>
      </inkml:annotationXML>
      <inkml:traceGroup>
        <inkml:annotationXML>
          <emma:emma xmlns:emma="http://www.w3.org/2003/04/emma" version="1.0">
            <emma:interpretation id="{E7F51D4C-AC40-4D10-A711-5BA4D9DFD6BA}" emma:medium="tactile" emma:mode="ink">
              <msink:context xmlns:msink="http://schemas.microsoft.com/ink/2010/main" type="line" rotatedBoundingBox="30509,4928 29342,5182 29213,4590 30380,4336"/>
            </emma:interpretation>
          </emma:emma>
        </inkml:annotationXML>
        <inkml:traceGroup>
          <inkml:annotationXML>
            <emma:emma xmlns:emma="http://www.w3.org/2003/04/emma" version="1.0">
              <emma:interpretation id="{F26A4A2A-56D7-4EB3-A0D9-45DC39E4AC45}" emma:medium="tactile" emma:mode="ink">
                <msink:context xmlns:msink="http://schemas.microsoft.com/ink/2010/main" type="inkWord" rotatedBoundingBox="30499,4883 30249,4938 30194,4682 30444,4628"/>
              </emma:interpretation>
              <emma:one-of disjunction-type="recognition" id="oneOf0">
                <emma:interpretation id="interp0" emma:lang="" emma:confidence="0">
                  <emma:literal>o</emma:literal>
                </emma:interpretation>
                <emma:interpretation id="interp1" emma:lang="" emma:confidence="0">
                  <emma:literal>0</emma:literal>
                </emma:interpretation>
                <emma:interpretation id="interp2" emma:lang="" emma:confidence="0">
                  <emma:literal>°</emma:literal>
                </emma:interpretation>
                <emma:interpretation id="interp3" emma:lang="" emma:confidence="0">
                  <emma:literal>O</emma:literal>
                </emma:interpretation>
                <emma:interpretation id="interp4" emma:lang="" emma:confidence="0">
                  <emma:literal>.</emma:literal>
                </emma:interpretation>
              </emma:one-of>
            </emma:emma>
          </inkml:annotationXML>
          <inkml:trace contextRef="#ctx0" brushRef="#br0">952 172 0,'0'22'78,"-22"21"-62,22-22-1,-21 22 1,21 0 0,0-21-1,0 21 17,43-43-1,0 0 0,-22 0 0,22 0-15,-43-22 0,22 22 15,-22-21-31,0-22 31,0 21 0,43-21-15,-43 0 15,0 22 16,-43 21-31,43-43-1,-43 43 1,21 0 0,-21 21-1,-21 44 1</inkml:trace>
        </inkml:traceGroup>
        <inkml:traceGroup>
          <inkml:annotationXML>
            <emma:emma xmlns:emma="http://www.w3.org/2003/04/emma" version="1.0">
              <emma:interpretation id="{A5507F64-FCD7-4C09-BD3F-47A975566F55}" emma:medium="tactile" emma:mode="ink">
                <msink:context xmlns:msink="http://schemas.microsoft.com/ink/2010/main" type="inkWord" rotatedBoundingBox="30082,5021 29342,5182 29213,4590 29953,4429"/>
              </emma:interpretation>
              <emma:one-of disjunction-type="recognition" id="oneOf1">
                <emma:interpretation id="interp5" emma:lang="" emma:confidence="1">
                  <emma:literal/>
                </emma:interpretation>
              </emma:one-of>
            </emma:emma>
          </inkml:annotationXML>
          <inkml:trace contextRef="#ctx0" brushRef="#br0" timeOffset="-2228.9353">306 43 0,'0'-43'78,"0"64"235,-43-21-313,43 22 15,-43-22 1,43 43-1,-22-43-15,22 22 0,0 21 16,-43-43 0,43 43-16,0-22 15,-21-21 1,21 65-16,-43-1 16,43-42-1,-43-22 1,43 64-16,0-21 15,-43-43 1,43 22-16,0 21 16,0-21 15,0 21-15,0 0 15,0-22 16,21-21-32,22 0 17,-21 0 30,-22-43-31,43 43-15,-43-43 31,0 22 0,0-22-16,0 21 16,-22 22-16,1 0 16,-22 22-16,43 21-15,-43-43-16,43 43 15</inkml:trace>
          <inkml:trace contextRef="#ctx0" brushRef="#br0" timeOffset="-1080.0459">521 215 0,'0'22'47,"-43"-22"-31,43 43-1,-43 0 1,43 0 0,-21-43-1,21 21-15,0 22 16,0 0 15,0-21-15,43-22 15,0 0 0,-22 0 1,22 0-1,-43-43-16,22 43 1,-22-22 0,43-21-1,-43 0 17,43 0-1,-43 22 0,0-22 0,0 21-15,0-21 15,-22 0 16,-21 43-16,43-21 1,-21 21-17,-22 0 1,0 21-1,21 44 1,22-22 0</inkml:trace>
        </inkml:traceGroup>
      </inkml:traceGroup>
    </inkml:traceGroup>
  </inkml:traceGroup>
</inkml:ink>
</file>

<file path=ppt/ink/ink165.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55.81395" units="1/cm"/>
          <inkml:channelProperty channel="Y" name="resolution" value="55.6701" units="1/cm"/>
          <inkml:channelProperty channel="T" name="resolution" value="1" units="1/dev"/>
        </inkml:channelProperties>
      </inkml:inkSource>
      <inkml:timestamp xml:id="ts0" timeString="2021-01-08T12:38:15.955"/>
    </inkml:context>
    <inkml:brush xml:id="br0">
      <inkml:brushProperty name="width" value="0.05833" units="cm"/>
      <inkml:brushProperty name="height" value="0.05833" units="cm"/>
      <inkml:brushProperty name="fitToCurve" value="1"/>
    </inkml:brush>
  </inkml:definitions>
  <inkml:traceGroup>
    <inkml:annotationXML>
      <emma:emma xmlns:emma="http://www.w3.org/2003/04/emma" version="1.0">
        <emma:interpretation id="{DEF5A388-EE61-4B6A-8D3F-73E90C2176D1}" emma:medium="tactile" emma:mode="ink">
          <msink:context xmlns:msink="http://schemas.microsoft.com/ink/2010/main" type="inkDrawing" rotatedBoundingBox="21326,2489 21734,11057 21584,11064 21175,2496" semanticType="callout" shapeName="Other"/>
        </emma:interpretation>
      </emma:emma>
    </inkml:annotationXML>
    <inkml:trace contextRef="#ctx0" brushRef="#br0">0 0 0,'0'22'0,"0"42"15,22-21 1,-22-21-16,0 21 0,0-21 15,0 42-15,0 1 16,43-1-16,-43 1 16,0 42-16,0 44 15,65 107-15,-65 22 16,0 43-16,86 43 16,-86 22-16,64 64 15,-64 0-15,0 0 16,0-65-16,0-43 15,65-21-15,-65 43 0,0-86 16,0 21-16,0-21 16,0 0-16,0 0 15,0-22-15,64 65 16,-64-43-16,0-22 16,0 1-16,0-87 15,0-22-15,0-63 16,0-23-16,0 1 15,22-22-15,-22 0 16,0-22 0</inkml:trace>
  </inkml:traceGroup>
</inkml:ink>
</file>

<file path=ppt/ink/ink166.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55.81395" units="1/cm"/>
          <inkml:channelProperty channel="Y" name="resolution" value="55.6701" units="1/cm"/>
          <inkml:channelProperty channel="T" name="resolution" value="1" units="1/dev"/>
        </inkml:channelProperties>
      </inkml:inkSource>
      <inkml:timestamp xml:id="ts0" timeString="2021-01-08T12:38:17.419"/>
    </inkml:context>
    <inkml:brush xml:id="br0">
      <inkml:brushProperty name="width" value="0.05833" units="cm"/>
      <inkml:brushProperty name="height" value="0.05833" units="cm"/>
      <inkml:brushProperty name="fitToCurve" value="1"/>
    </inkml:brush>
  </inkml:definitions>
  <inkml:traceGroup>
    <inkml:annotationXML>
      <emma:emma xmlns:emma="http://www.w3.org/2003/04/emma" version="1.0">
        <emma:interpretation id="{EFA5A845-7E41-4409-8831-E5675172135E}" emma:medium="tactile" emma:mode="ink">
          <msink:context xmlns:msink="http://schemas.microsoft.com/ink/2010/main" type="inkDrawing" rotatedBoundingBox="17468,7065 27564,6249 27574,6382 17478,7198" semanticType="callout" shapeName="Other">
            <msink:destinationLink direction="with" ref="{8F3DC3DE-AEAC-4087-BACD-BF0DA2DA6800}"/>
            <msink:destinationLink direction="to" ref="{4AB7F624-5AB3-42D6-9760-4B42113830BA}"/>
          </msink:context>
        </emma:interpretation>
      </emma:emma>
    </inkml:annotationXML>
    <inkml:trace contextRef="#ctx0" brushRef="#br0">0 822 0,'43'0'0,"-21"0"16,21 0-16,0-22 15,0 22-15,21 0 16,1 0-16,0 0 15,21-43-15,0 43 16,21 0-16,87-43 16,-43 43-16,21-64 15,22 64-15,21-65 16,-21 65-16,-22 0 16,22-43-16,-22 43 0,22 0 15,21 0 1,65 0-16,-22 0 0,22-65 15,0 65-15,21 0 16,-21-43-16,0 43 16,86-64-16,-1 64 15,1-86-15,-21 86 16,-22-108-16,-22 108 16,-43-43-16,65 43 15,-43 0-15,0 0 16,43 0-16,-43 0 15,-22-65-15,0 65 16,-43 0-16,-42 0 16,63-64-16,-63 64 0,-66 0 15,-21 0-15,-21 0 16,-43 0-16,-44 0 47,-43 0-32</inkml:trace>
  </inkml:traceGroup>
</inkml:ink>
</file>

<file path=ppt/ink/ink167.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55.81395" units="1/cm"/>
          <inkml:channelProperty channel="Y" name="resolution" value="55.6701" units="1/cm"/>
          <inkml:channelProperty channel="T" name="resolution" value="1" units="1/dev"/>
        </inkml:channelProperties>
      </inkml:inkSource>
      <inkml:timestamp xml:id="ts0" timeString="2021-01-08T12:38:44.193"/>
    </inkml:context>
    <inkml:brush xml:id="br0">
      <inkml:brushProperty name="width" value="0.05833" units="cm"/>
      <inkml:brushProperty name="height" value="0.05833" units="cm"/>
      <inkml:brushProperty name="fitToCurve" value="1"/>
    </inkml:brush>
  </inkml:definitions>
  <inkml:traceGroup>
    <inkml:annotationXML>
      <emma:emma xmlns:emma="http://www.w3.org/2003/04/emma" version="1.0">
        <emma:interpretation id="{4AB7F624-5AB3-42D6-9760-4B42113830BA}" emma:medium="tactile" emma:mode="ink">
          <msink:context xmlns:msink="http://schemas.microsoft.com/ink/2010/main" type="inkDrawing" rotatedBoundingBox="16590,9181 23537,8602 23863,12511 16916,13090" semanticType="callout" shapeName="Other">
            <msink:sourceLink direction="to" ref="{856A665A-E454-4428-8CE9-D0A839F78E24}"/>
            <msink:sourceLink direction="to" ref="{EFA5A845-7E41-4409-8831-E5675172135E}"/>
          </msink:context>
        </emma:interpretation>
      </emma:emma>
    </inkml:annotationXML>
    <inkml:trace contextRef="#ctx0" brushRef="#br0">0 294 0,'0'-43'63,"0"65"15,43-1-78,-43 22 16,0 0-16,43 0 15,-43 43-15,0 1 16,0 20-16,0 65 16,0 22-16,0-22 15,0 22-15,0-22 16,0 0-16,0 22 0,0-22 15,0 22 1,0-22-16,0-21 0,0 64 16,0 0-16,43-21 15,-43-65-15,0 22 16,0-43-16,43 21 16,-43-43-16,0-43 15,0 22-15,43-22 16,-43-22-16,0 44 15,0-22 1,0-65 47,0-21-48,0 22 1,44-22 31,-23 43-47,44 0 15,21-43-15,21 43 16,87-43-16,-22 43 16,22-87-16,21 87 15,22-86-15,-22 86 16,-21-64-16,-22 64 15,22 0-15,21 0 0,22 0 16,21-43-16,1 43 16,20 0-16,-20 0 15,-22 0-15,-22 0 16,0 0-16,22 0 16,0-65-16,-22 65 15,22 0-15,-22-64 16,-43 64-16,-21 0 15,-44 0-15,1 0 16,21 0-16,-64 0 16,-1 0-16,1 0 15,-1 0-15,23 0 0,-1 0 16,0 0 0,-43 0-16,21 0 0,-21 0 15,-21 21-15,21-21 16,-21 0-1,-22-21 79,0-23-94,0-20 16,0 21-16,0-22 15,0-21-15,0 0 16,0-22-16,0-21 0,-65-64 16,65 42-1,-65 0-15,1 1 0,21-23 16,-22 23-16,65-1 16,-43 0-16,43 1 15,0 20-15,0-20 16,0-1-16,0-21 15,0 21-15,0 44 16,0-1-16,0-21 16,0 64-16,0-21 15,-43 22-15,43-1 16,-64 43-16,64-21 0,-44 0 16,1 43-1,43-43 1,22 43-1,-1 43 1,23-43-16</inkml:trace>
  </inkml:traceGroup>
</inkml:ink>
</file>

<file path=ppt/ink/ink168.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55.81395" units="1/cm"/>
          <inkml:channelProperty channel="Y" name="resolution" value="55.6701" units="1/cm"/>
          <inkml:channelProperty channel="T" name="resolution" value="1" units="1/dev"/>
        </inkml:channelProperties>
      </inkml:inkSource>
      <inkml:timestamp xml:id="ts0" timeString="2021-01-08T12:38:46.383"/>
    </inkml:context>
    <inkml:brush xml:id="br0">
      <inkml:brushProperty name="width" value="0.05833" units="cm"/>
      <inkml:brushProperty name="height" value="0.05833" units="cm"/>
      <inkml:brushProperty name="fitToCurve" value="1"/>
    </inkml:brush>
  </inkml:definitions>
  <inkml:traceGroup>
    <inkml:annotationXML>
      <emma:emma xmlns:emma="http://www.w3.org/2003/04/emma" version="1.0">
        <emma:interpretation id="{21A034F0-3853-4143-A121-0B0A6CA13645}" emma:medium="tactile" emma:mode="ink">
          <msink:context xmlns:msink="http://schemas.microsoft.com/ink/2010/main" type="inkDrawing" rotatedBoundingBox="17116,15702 24380,15144 24498,16671 17234,17230" semanticType="callout" shapeName="Other">
            <msink:sourceLink direction="to" ref="{46D911C0-0AB9-4E8A-B968-3814DE81BBB8}"/>
            <msink:sourceLink direction="to" ref="{856A665A-E454-4428-8CE9-D0A839F78E24}"/>
          </msink:context>
        </emma:interpretation>
      </emma:emma>
    </inkml:annotationXML>
    <inkml:trace contextRef="#ctx0" brushRef="#br0">91 1642 0,'-43'0'15,"43"-43"16,0-21-15,0 20 0,0 1-16,0 22 15,0-22-15,-43 0 16,43-22-16,0 22 16,0-21-16,0-1 15,21-21-15,-21 21 16,43-21-16,-43 22 15,0-1-15,43 44 16,-43-44-16,0 22 31,65 43 63,0 0-78,-22 21-16,21-21 15,22 0-15,-21 0 16,42 0-16,23 0 16,42-21-16,86 21 0,0-86 15,1 86-15,-1-86 16,-21 86-16,21-65 15,0 65-15,-42 0 16,42-64-16,0 64 16,-21 0-16,21 0 15,1-43-15,-44 43 16,0 0-16,-43 0 16,1-65-16,-1 65 15,0 0-15,-21 0 16,-1 0-16,1-43 15,0 43-15,-44 0 0,1 0 16,0 0 0,-22 0-16,0-43 0,-22 43 15,-42 0-15,21 0 16,0 0-16,-21 0 16,21 0-16,-22 0 15,65 0 1,-21 0-1,-44 0 1,-21-43 47,65 43-63,-22 0 0,0-43 15,0 43-15,0 0 16,0-22-16,-21 22 15,21 0 1,0 86 109,-43-21-109,0 21-16,0 43 15,0 22-15,0 21 16,-43 22-16,43-44 16,0 1-16,0-43 15,0-1-15,0-64 16,0 0-16,21-43 15,-21 44-15,0-66 63,0-64-32</inkml:trace>
  </inkml:traceGroup>
</inkml:ink>
</file>

<file path=ppt/ink/ink169.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55.81395" units="1/cm"/>
          <inkml:channelProperty channel="Y" name="resolution" value="55.6701" units="1/cm"/>
          <inkml:channelProperty channel="T" name="resolution" value="1" units="1/dev"/>
        </inkml:channelProperties>
      </inkml:inkSource>
      <inkml:timestamp xml:id="ts0" timeString="2021-01-08T12:38:48.626"/>
    </inkml:context>
    <inkml:brush xml:id="br0">
      <inkml:brushProperty name="width" value="0.05833" units="cm"/>
      <inkml:brushProperty name="height" value="0.05833" units="cm"/>
      <inkml:brushProperty name="fitToCurve" value="1"/>
    </inkml:brush>
  </inkml:definitions>
  <inkml:traceGroup>
    <inkml:annotationXML>
      <emma:emma xmlns:emma="http://www.w3.org/2003/04/emma" version="1.0">
        <emma:interpretation id="{AA6B5756-2316-4C66-9EF7-69F1F9BE49C9}" emma:medium="tactile" emma:mode="ink">
          <msink:context xmlns:msink="http://schemas.microsoft.com/ink/2010/main" type="inkDrawing" rotatedBoundingBox="18511,13215 18783,15043 18715,15054 18442,13226" semanticType="callout" shapeName="Other">
            <msink:sourceLink direction="with" ref="{24E72210-501E-4FF8-AB02-B694B8514480}"/>
            <msink:sourceLink direction="with" ref="{642230D1-059D-49B0-A572-4219FC4A1C93}"/>
            <msink:sourceLink direction="with" ref="{14D9782B-5D43-4DDA-ABE8-898EBD75E5ED}"/>
          </msink:context>
        </emma:interpretation>
      </emma:emma>
    </inkml:annotationXML>
    <inkml:trace contextRef="#ctx0" brushRef="#br0">4 20 0,'0'-43'15,"0"64"79,0 22-78,0 44-16,22 20 15,-22 22-15,0 1 16,43 63-16,-43 1 16,64-43-16,-64-1 15,44 1-15,-44 0 16,64-44-16,-64-42 0,0-1 16,22-42-16,-22 21 15,0-21 16,0-87 48</inkml:trace>
  </inkml:traceGroup>
</inkml:ink>
</file>

<file path=ppt/ink/ink17.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55.81395" units="1/cm"/>
          <inkml:channelProperty channel="Y" name="resolution" value="55.6701" units="1/cm"/>
          <inkml:channelProperty channel="T" name="resolution" value="1" units="1/dev"/>
        </inkml:channelProperties>
      </inkml:inkSource>
      <inkml:timestamp xml:id="ts0" timeString="2021-01-08T10:35:00.393"/>
    </inkml:context>
    <inkml:brush xml:id="br0">
      <inkml:brushProperty name="width" value="0.05833" units="cm"/>
      <inkml:brushProperty name="height" value="0.05833" units="cm"/>
      <inkml:brushProperty name="fitToCurve" value="1"/>
    </inkml:brush>
  </inkml:definitions>
  <inkml:traceGroup>
    <inkml:annotationXML>
      <emma:emma xmlns:emma="http://www.w3.org/2003/04/emma" version="1.0">
        <emma:interpretation id="{2E641370-0387-44B3-9A01-3C5870FC8A08}" emma:medium="tactile" emma:mode="ink">
          <msink:context xmlns:msink="http://schemas.microsoft.com/ink/2010/main" type="inkDrawing" rotatedBoundingBox="1626,7961 10918,4264 11135,4808 1842,8505" semanticType="callout" shapeName="Other">
            <msink:sourceLink direction="from" ref="{9A589459-CCFA-4484-91DD-252EE64C7ED4}"/>
            <msink:sourceLink direction="to" ref="{9A589459-CCFA-4484-91DD-252EE64C7ED4}"/>
          </msink:context>
        </emma:interpretation>
      </emma:emma>
    </inkml:annotationXML>
    <inkml:trace contextRef="#ctx0" brushRef="#br0">126 3852 0,'0'-49'62,"-49"49"-30,49-49-32,-50 49 31,26 0 47,24-25-31,49 25-32,25-74-15,0 74 0,-25-74 16,25 74-16,25-74 16,-25 74-16,0-74 15,-25 74-15,74-74 16,-49 74-16,25-74 16,0 74-16,49-98 15,24 24-15,50 24 16,-24-24-16,73-24 15,-25-1-15,26 0 16,-26 1-16,-24 24 16,0-25-16,0 0 15,74 1-15,-25-1 16,-24 0-16,24 1 0,-24-1 16,24 1-16,-49-1 15,0 50-15,-25-50 16,25 50-16,49-25 15,-24-25-15,-25 0 16,0 1-16,-50 48 16,-24 1-16,-49 49 15,0-74-15,-50 74 16,25-49-16,0 49 16,25-74-16,-1 74 15,1-74-15,-25 74 16,74-123-16,-25 123 15,-24-74-15,-1 74 0,-24-74 16,-24 74-16,-26 0 16,-24-50-16,50 50 15,-50-24 1,74 24 0,-74-50-16,49 50 15,0-49-15,25 49 16,0-49-16,-49 49 15,49-74-15,0 74 16,-49-50-16,24 50 16,0 0 77,-49-49-77,25 49 0,-25-25 77,-49 25 1,-50 0-78,74 0-1,-49 25-15,0-25 16,0 49-16,25-49 16,0 0-16,24 0 15,-24 0-15,-1 0 16,26 0-16,-26 0 0,26 0 16,-26 0-1,75 0 32,0 0-31,49 0-16,0 0 15,-25 0-15,0 0 16,-24 0-16,24 0 16,1 0-16,-26 0 15,50 0-15,-49 0 16,49 0-16,-25 0 0,-24 0 15,-74 50 79,49 24-78,-25-74-1,25 74-15,-49-50 16,49 50 0,-50 0-1,50-24-15,-49-26 16,49-73 78,0 24-79,0-24 1,0-25 0,0 25-1,0-25 1,0 24-1,-49 50-15,-1-49 0,50 0 16,-74 49-16,74-50 16,-24 50-16,24-24 15,0 73 32</inkml:trace>
  </inkml:traceGroup>
</inkml:ink>
</file>

<file path=ppt/ink/ink170.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55.81395" units="1/cm"/>
          <inkml:channelProperty channel="Y" name="resolution" value="55.6701" units="1/cm"/>
          <inkml:channelProperty channel="T" name="resolution" value="1" units="1/dev"/>
        </inkml:channelProperties>
      </inkml:inkSource>
      <inkml:timestamp xml:id="ts0" timeString="2021-01-08T12:38:54.739"/>
    </inkml:context>
    <inkml:brush xml:id="br0">
      <inkml:brushProperty name="width" value="0.05833" units="cm"/>
      <inkml:brushProperty name="height" value="0.05833" units="cm"/>
      <inkml:brushProperty name="fitToCurve" value="1"/>
    </inkml:brush>
  </inkml:definitions>
  <inkml:traceGroup>
    <inkml:annotationXML>
      <emma:emma xmlns:emma="http://www.w3.org/2003/04/emma" version="1.0">
        <emma:interpretation id="{46D911C0-0AB9-4E8A-B968-3814DE81BBB8}" emma:medium="tactile" emma:mode="ink">
          <msink:context xmlns:msink="http://schemas.microsoft.com/ink/2010/main" type="inkDrawing" rotatedBoundingBox="16805,13278 17457,15024 16815,15263 16163,13517" semanticType="verticalRange" shapeName="Other">
            <msink:sourceLink direction="with" ref="{D3258CE6-5808-491A-816D-5D12D5A68A7F}"/>
            <msink:sourceLink direction="with" ref="{F93A7DB6-C8E5-4F2A-97C8-7A2352741FF0}"/>
            <msink:destinationLink direction="to" ref="{21A034F0-3853-4143-A121-0B0A6CA13645}"/>
          </msink:context>
        </emma:interpretation>
      </emma:emma>
    </inkml:annotationXML>
    <inkml:trace contextRef="#ctx0" brushRef="#br0">257 0 0,'0'43'16,"-43"-43"-1,43 43-15,-22-43 16,22 43-16,-43 0 15,43 0-15,-43-22 16,43 44-16,-43-1 16,43 1-16,-43-22 15,43 22-15,0 21 16,0 0-16,0-22 16,0 23-16,0-1 0,43 0 15,21 0 1,-20 43-16,-1-43 0,21 0 15,1 0-15,42 0 16,1-43-16,-22-43 16,0 65-16,0-65 15,0 0-15,-21 0 16,0 0-16</inkml:trace>
  </inkml:traceGroup>
</inkml:ink>
</file>

<file path=ppt/ink/ink171.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55.81395" units="1/cm"/>
          <inkml:channelProperty channel="Y" name="resolution" value="55.6701" units="1/cm"/>
          <inkml:channelProperty channel="T" name="resolution" value="1" units="1/dev"/>
        </inkml:channelProperties>
      </inkml:inkSource>
      <inkml:timestamp xml:id="ts0" timeString="2021-01-08T12:39:31.289"/>
    </inkml:context>
    <inkml:brush xml:id="br0">
      <inkml:brushProperty name="width" value="0.05833" units="cm"/>
      <inkml:brushProperty name="height" value="0.05833" units="cm"/>
      <inkml:brushProperty name="fitToCurve" value="1"/>
    </inkml:brush>
  </inkml:definitions>
  <inkml:traceGroup>
    <inkml:annotationXML>
      <emma:emma xmlns:emma="http://www.w3.org/2003/04/emma" version="1.0">
        <emma:interpretation id="{13B66F40-3A49-429B-8A11-CABE501469A2}" emma:medium="tactile" emma:mode="ink">
          <msink:context xmlns:msink="http://schemas.microsoft.com/ink/2010/main" type="inkDrawing" rotatedBoundingBox="20100,12038 21544,11911 21552,12000 20108,12127" shapeName="Other"/>
        </emma:interpretation>
      </emma:emma>
    </inkml:annotationXML>
    <inkml:trace contextRef="#ctx0" brushRef="#br0">108 194 0,'-43'0'15,"43"-21"1,-22 21 31,22-22-32,-43 22 17,65 0 452,-1 0-453,22 0 0,-21 0 1,21 0-1,0 0 0,-22 0-15,22 0 15,-43-43-31,22 43 47,21 0-16,0 0-15,-21 0 15,21 0 0,-22 0 16,22 0-31,0 0-1,-21-43 1,21 43 0,0 0 15,-22 0 0,23 0-15,-23 0-1,22 0 1,0 0 0,-21 0 31,21 0-16,-22 0-16,44 0-15,-22 0 16,-22 0 0,22 0 15,22 0 0,-43 0-15,21 0-1,-22 0 1,22 0 31,0 0 0,-21 0-32,-22-22-15,43 22 16,-22 0 0,22 0 62,-43-43-63</inkml:trace>
  </inkml:traceGroup>
</inkml:ink>
</file>

<file path=ppt/ink/ink172.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55.81395" units="1/cm"/>
          <inkml:channelProperty channel="Y" name="resolution" value="55.6701" units="1/cm"/>
          <inkml:channelProperty channel="T" name="resolution" value="1" units="1/dev"/>
        </inkml:channelProperties>
      </inkml:inkSource>
      <inkml:timestamp xml:id="ts0" timeString="2021-01-08T12:39:24.083"/>
    </inkml:context>
    <inkml:brush xml:id="br0">
      <inkml:brushProperty name="width" value="0.05833" units="cm"/>
      <inkml:brushProperty name="height" value="0.05833" units="cm"/>
      <inkml:brushProperty name="fitToCurve" value="1"/>
    </inkml:brush>
  </inkml:definitions>
  <inkml:traceGroup>
    <inkml:annotationXML>
      <emma:emma xmlns:emma="http://www.w3.org/2003/04/emma" version="1.0">
        <emma:interpretation id="{A0A5BE07-6BB7-4A9F-9FE6-3A9B78AC852F}" emma:medium="tactile" emma:mode="ink">
          <msink:context xmlns:msink="http://schemas.microsoft.com/ink/2010/main" type="inkDrawing" rotatedBoundingBox="20034,12051 20160,13042 20103,13049 19977,12059" semanticType="callout" shapeName="Other">
            <msink:sourceLink direction="with" ref="{DA1AC0D2-6BEA-4C7B-8186-E547BE956114}"/>
            <msink:sourceLink direction="with" ref="{58667DB8-CB74-49EB-AF31-CCB963EFA613}"/>
          </msink:context>
        </emma:interpretation>
      </emma:emma>
    </inkml:annotationXML>
    <inkml:trace contextRef="#ctx0" brushRef="#br0">25-43 0,'0'-21'31,"-22"21"-15,22-43 77,0 64 1,0 44-78,0-44-1,0 22-15,0 0 16,0-21-16,0 21 16,0 0-16,0-22 15,43 44-15,-43 0 16,0-22-16,0 0 16,43 0-16,-43-22 15,0 22-15,0 22 16,0-22-1,0 0 1,0-21 0,0 21-1,0 0 1,0-22 15,43-21-15,-43 43-1,0-21 48</inkml:trace>
  </inkml:traceGroup>
</inkml:ink>
</file>

<file path=ppt/ink/ink173.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55.81395" units="1/cm"/>
          <inkml:channelProperty channel="Y" name="resolution" value="55.6701" units="1/cm"/>
          <inkml:channelProperty channel="T" name="resolution" value="1" units="1/dev"/>
        </inkml:channelProperties>
      </inkml:inkSource>
      <inkml:timestamp xml:id="ts0" timeString="2021-01-08T12:42:03.502"/>
    </inkml:context>
    <inkml:brush xml:id="br0">
      <inkml:brushProperty name="width" value="0.08333" units="cm"/>
      <inkml:brushProperty name="height" value="0.08333" units="cm"/>
      <inkml:brushProperty name="color" value="#ED1C24"/>
      <inkml:brushProperty name="fitToCurve" value="1"/>
    </inkml:brush>
    <inkml:brush xml:id="br1">
      <inkml:brushProperty name="width" value="0.05833" units="cm"/>
      <inkml:brushProperty name="height" value="0.05833" units="cm"/>
      <inkml:brushProperty name="fitToCurve" value="1"/>
    </inkml:brush>
  </inkml:definitions>
  <inkml:traceGroup>
    <inkml:annotationXML>
      <emma:emma xmlns:emma="http://www.w3.org/2003/04/emma" version="1.0">
        <emma:interpretation id="{D6E18E63-6D99-4E05-9D51-577D8FB877B9}" emma:medium="tactile" emma:mode="ink">
          <msink:context xmlns:msink="http://schemas.microsoft.com/ink/2010/main" type="writingRegion" rotatedBoundingBox="22695,13642 21887,13229 22270,12480 23079,12893"/>
        </emma:interpretation>
      </emma:emma>
    </inkml:annotationXML>
    <inkml:traceGroup>
      <inkml:annotationXML>
        <emma:emma xmlns:emma="http://www.w3.org/2003/04/emma" version="1.0">
          <emma:interpretation id="{591FFB37-C77B-4514-92FC-CEA85E2A1AD2}" emma:medium="tactile" emma:mode="ink">
            <msink:context xmlns:msink="http://schemas.microsoft.com/ink/2010/main" type="paragraph" rotatedBoundingBox="22695,13642 21887,13229 22270,12480 23079,12893" alignmentLevel="1"/>
          </emma:interpretation>
        </emma:emma>
      </inkml:annotationXML>
      <inkml:traceGroup>
        <inkml:annotationXML>
          <emma:emma xmlns:emma="http://www.w3.org/2003/04/emma" version="1.0">
            <emma:interpretation id="{8B9103F5-B23B-4332-BCE7-DF783185BACC}" emma:medium="tactile" emma:mode="ink">
              <msink:context xmlns:msink="http://schemas.microsoft.com/ink/2010/main" type="line" rotatedBoundingBox="22695,13642 21887,13229 22270,12480 23079,12893"/>
            </emma:interpretation>
          </emma:emma>
        </inkml:annotationXML>
        <inkml:traceGroup>
          <inkml:annotationXML>
            <emma:emma xmlns:emma="http://www.w3.org/2003/04/emma" version="1.0">
              <emma:interpretation id="{585C5B3F-488D-454B-87EC-A89B1EC007E0}" emma:medium="tactile" emma:mode="ink">
                <msink:context xmlns:msink="http://schemas.microsoft.com/ink/2010/main" type="inkWord" rotatedBoundingBox="22695,13642 21887,13229 22270,12480 23079,12893">
                  <msink:destinationLink direction="with" ref="{71C789B8-3C92-496D-AABB-286EC9A5263F}"/>
                  <msink:destinationLink direction="with" ref="{F4136254-3732-4F1F-927B-1625052BF69B}"/>
                </msink:context>
              </emma:interpretation>
              <emma:one-of disjunction-type="recognition" id="oneOf0">
                <emma:interpretation id="interp0" emma:lang="" emma:confidence="0">
                  <emma:literal>m</emma:literal>
                </emma:interpretation>
                <emma:interpretation id="interp1" emma:lang="" emma:confidence="0">
                  <emma:literal>.</emma:literal>
                </emma:interpretation>
                <emma:interpretation id="interp2" emma:lang="" emma:confidence="0">
                  <emma:literal>y</emma:literal>
                </emma:interpretation>
                <emma:interpretation id="interp3" emma:lang="" emma:confidence="0">
                  <emma:literal>-</emma:literal>
                </emma:interpretation>
                <emma:interpretation id="interp4" emma:lang="" emma:confidence="0">
                  <emma:literal>„</emma:literal>
                </emma:interpretation>
              </emma:one-of>
            </emma:emma>
          </inkml:annotationXML>
          <inkml:trace contextRef="#ctx0" brushRef="#br0">346 604 0,'0'43'47,"-43"0"-31,43-22-16,-21 22 15,21 0-15,-43 22 16,43-22-16,-43 22 16,43 21-16,-44 0 15,44-43-15,-43 0 16,43 0-1,0-65 64,0-64-79,0 65 15,0-22-15,22 21 16,-22-21-16,43 0 15,-43 22-15,22 21 16,-22-65-16,43 65 16,-43-43-16,43 43 31,0 43 47,0 22-62,0 21-1,-43-43-15,43-22 16,-43 22-16,0 43 31,0-43 0,-22-43-15,1 0 31,-22 0-31,21 0-16,-21 0 0,-21 0 15,21 0 1,-1 0-1,44 22 64</inkml:trace>
          <inkml:trace contextRef="#ctx0" brushRef="#br1" timeOffset="-189978.9722">884 1249 0,'-43'0'16,"43"-43"0,-43 43-1,43-21 1,0-22 0,-21 43-1,-22 43 48,43-22-48,0 22-15,-43 0 0,43 0 16,0 1 0,-22-44-1,22 43-15,0-65 78,0-21-62,0 21-16,0-21 16,0 22-16,0-22 0,0-22 15,0 44-15,43-22 16,-43 0-16,0 21 15,43 22-15,-43-64 16,0 21 0,0 21-1,22 22-15,-22-43 16,43 0 31,0 43-32,-43 43-15,0 0 16,43 0-16,-43 43 0,0 0 16,0 0-16,43 0 15,-43-64-15,0 21 16,21-43-16,-21 22 16,-43-22 62,-21 0-63,42 0 1,-21 43-16,0-43 0,-21 86 16,42-86-1,-21 64-15,-22-64 0</inkml:trace>
          <inkml:trace contextRef="#ctx0" brushRef="#br0" timeOffset="-786.3059">389 539 0,'0'43'63</inkml:trace>
        </inkml:traceGroup>
      </inkml:traceGroup>
    </inkml:traceGroup>
  </inkml:traceGroup>
</inkml:ink>
</file>

<file path=ppt/ink/ink174.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55.81395" units="1/cm"/>
          <inkml:channelProperty channel="Y" name="resolution" value="55.6701" units="1/cm"/>
          <inkml:channelProperty channel="T" name="resolution" value="1" units="1/dev"/>
        </inkml:channelProperties>
      </inkml:inkSource>
      <inkml:timestamp xml:id="ts0" timeString="2021-01-08T12:39:50.334"/>
    </inkml:context>
    <inkml:brush xml:id="br0">
      <inkml:brushProperty name="width" value="0.05833" units="cm"/>
      <inkml:brushProperty name="height" value="0.05833" units="cm"/>
      <inkml:brushProperty name="fitToCurve" value="1"/>
    </inkml:brush>
  </inkml:definitions>
  <inkml:traceGroup>
    <inkml:annotationXML>
      <emma:emma xmlns:emma="http://www.w3.org/2003/04/emma" version="1.0">
        <emma:interpretation id="{FC43BBB2-B023-499C-9D97-42201C5C0596}" emma:medium="tactile" emma:mode="ink">
          <msink:context xmlns:msink="http://schemas.microsoft.com/ink/2010/main" type="writingRegion" rotatedBoundingBox="19994,10984 19861,14660 16387,14534 16519,10859"/>
        </emma:interpretation>
      </emma:emma>
    </inkml:annotationXML>
    <inkml:traceGroup>
      <inkml:annotationXML>
        <emma:emma xmlns:emma="http://www.w3.org/2003/04/emma" version="1.0">
          <emma:interpretation id="{D382C265-DF35-4E43-BF3A-1CC3B8A762EC}" emma:medium="tactile" emma:mode="ink">
            <msink:context xmlns:msink="http://schemas.microsoft.com/ink/2010/main" type="paragraph" rotatedBoundingBox="19979,11389 19861,14660 19091,14632 19209,11361" alignmentLevel="2"/>
          </emma:interpretation>
        </emma:emma>
      </inkml:annotationXML>
      <inkml:traceGroup>
        <inkml:annotationXML>
          <emma:emma xmlns:emma="http://www.w3.org/2003/04/emma" version="1.0">
            <emma:interpretation id="{D3258CE6-5808-491A-816D-5D12D5A68A7F}" emma:medium="tactile" emma:mode="ink">
              <msink:context xmlns:msink="http://schemas.microsoft.com/ink/2010/main" type="line" rotatedBoundingBox="19979,11389 19861,14660 19091,14632 19209,11361">
                <msink:destinationLink direction="with" ref="{46D911C0-0AB9-4E8A-B968-3814DE81BBB8}"/>
              </msink:context>
            </emma:interpretation>
          </emma:emma>
        </inkml:annotationXML>
        <inkml:traceGroup>
          <inkml:annotationXML>
            <emma:emma xmlns:emma="http://www.w3.org/2003/04/emma" version="1.0">
              <emma:interpretation id="{73F9106B-E558-4C0B-99B5-799D9A67D82D}" emma:medium="tactile" emma:mode="ink">
                <msink:context xmlns:msink="http://schemas.microsoft.com/ink/2010/main" type="inkWord" rotatedBoundingBox="19630,11859 19631,11385 19889,11386 19888,11860"/>
              </emma:interpretation>
            </emma:emma>
          </inkml:annotationXML>
          <inkml:trace contextRef="#ctx0" brushRef="#br0">173-2325 0,'0'-43'31,"21"43"31,1 0-46,42 0 0,-64-43-1,43 43-15,-21 0 16,21 0 46,0 0-30</inkml:trace>
          <inkml:trace contextRef="#ctx0" brushRef="#br0" timeOffset="-659.9202">216-2195 0,'-22'0'62,"65"0"47,-21 0-93,21 0 0,-43 43 15,0-22-15,-22 44-1,22-1 1,-43-64-16,43 22 15,-21 21 1,64-43 62,-22 0-62,22-22-1,0 22 17,-21 0 46</inkml:trace>
        </inkml:traceGroup>
        <inkml:traceGroup>
          <inkml:annotationXML>
            <emma:emma xmlns:emma="http://www.w3.org/2003/04/emma" version="1.0">
              <emma:interpretation id="{F65886C6-E1EF-4959-AE1D-A1AFE7342CC8}" emma:medium="tactile" emma:mode="ink">
                <msink:context xmlns:msink="http://schemas.microsoft.com/ink/2010/main" type="inkWord" rotatedBoundingBox="19382,12815 19371,13108 19146,13100 19157,12807"/>
              </emma:interpretation>
              <emma:one-of disjunction-type="recognition" id="oneOf0">
                <emma:interpretation id="interp0" emma:lang="" emma:confidence="1">
                  <emma:literal/>
                </emma:interpretation>
              </emma:one-of>
            </emma:emma>
          </inkml:annotationXML>
          <inkml:trace contextRef="#ctx0" brushRef="#br0" timeOffset="1434.9658">-150-904 0,'0'43'31,"0"-21"-15,0 21 0,0-22-1,0 22 1,43-43 15,-43 43-31,21-43 0</inkml:trace>
          <inkml:trace contextRef="#ctx0" brushRef="#br0" timeOffset="1119.3234">-301-990 0,'0'43'93,"0"0"-77,0-21 15,0 42-15,0-21-1,43-21 1,0 21-16</inkml:trace>
        </inkml:traceGroup>
        <inkml:traceGroup>
          <inkml:annotationXML>
            <emma:emma xmlns:emma="http://www.w3.org/2003/04/emma" version="1.0">
              <emma:interpretation id="{642230D1-059D-49B0-A572-4219FC4A1C93}" emma:medium="tactile" emma:mode="ink">
                <msink:context xmlns:msink="http://schemas.microsoft.com/ink/2010/main" type="inkWord" rotatedBoundingBox="19892,13812 19861,14660 19171,14635 19201,13787">
                  <msink:destinationLink direction="with" ref="{AA6B5756-2316-4C66-9EF7-69F1F9BE49C9}"/>
                  <msink:destinationLink direction="with" ref="{610E6BCA-FC14-4AB4-B483-2DCD452A3D9F}"/>
                </msink:context>
              </emma:interpretation>
            </emma:emma>
          </inkml:annotationXML>
          <inkml:trace contextRef="#ctx0" brushRef="#br0" timeOffset="-46103.7953">0 0 0,'0'43'47,"0"-21"-31,0 21-16,0 0 15,0-22-15,0 22 16,22 0-16,-22-21 16,0 21-16,0-21 15,0 21-15,0 0 0,0-22 16,0 44 0,0-22-1,43-43-15,-43-22 78,0-42-62</inkml:trace>
          <inkml:trace contextRef="#ctx0" brushRef="#br0" timeOffset="-45033.1698">-215 43 0,'-43'0'31,"65"0"110,-1 0-125,44 0-1,-1 0 1,-21 0-1,0 0 1,-43 22-16,43 21 31,-43-22-31,0 22 16,0 0 15,0-21-15,0 21-1,-21 0 1,21-21 15,21-22-15,-21 43 0,44-43-16,-44 21 15,43-21-15,-43 65 16,21-65-16,-21 64 15,0-42-15,0 21 16,-43-43 15,43 21-15,-43-21-16,-22 0 16,22 0-1,0 0 1,-21 0-1,64-43 1,-43 43-16,21 0 16,22-43-16,-43 43 15,65 0 48,-22 22-48</inkml:trace>
          <inkml:trace contextRef="#ctx0" brushRef="#br0" timeOffset="2537.2576">323 581 0,'-43'0'16,"43"-21"-1,-21 21 48,21 64-16,0-21-47,0 0 0,0 0 15,43 1-15,-43-23 16,43 22 0,-43-64 93,43-1-78,-43-21-15,0 21-16,0-21 0,21 0 15,-21 22-15,0-44 16,0 87 31,0 21-47,0 21 16</inkml:trace>
        </inkml:traceGroup>
      </inkml:traceGroup>
    </inkml:traceGroup>
    <inkml:traceGroup>
      <inkml:annotationXML>
        <emma:emma xmlns:emma="http://www.w3.org/2003/04/emma" version="1.0">
          <emma:interpretation id="{BE07A458-6FAA-4A05-B03F-41882EDCB735}" emma:medium="tactile" emma:mode="ink">
            <msink:context xmlns:msink="http://schemas.microsoft.com/ink/2010/main" type="paragraph" rotatedBoundingBox="19300,10937 19462,11817 18983,11905 18821,11025" alignmentLevel="1"/>
          </emma:interpretation>
        </emma:emma>
      </inkml:annotationXML>
      <inkml:traceGroup>
        <inkml:annotationXML>
          <emma:emma xmlns:emma="http://www.w3.org/2003/04/emma" version="1.0">
            <emma:interpretation id="{13EB4E62-2B31-41B9-9E01-45FC0C294D6A}" emma:medium="tactile" emma:mode="ink">
              <msink:context xmlns:msink="http://schemas.microsoft.com/ink/2010/main" type="line" rotatedBoundingBox="19300,10937 19462,11817 18983,11905 18821,11025"/>
            </emma:interpretation>
          </emma:emma>
        </inkml:annotationXML>
        <inkml:traceGroup>
          <inkml:annotationXML>
            <emma:emma xmlns:emma="http://www.w3.org/2003/04/emma" version="1.0">
              <emma:interpretation id="{238CFA9E-C88E-4D30-B7C6-B3B601657FAF}" emma:medium="tactile" emma:mode="ink">
                <msink:context xmlns:msink="http://schemas.microsoft.com/ink/2010/main" type="inkWord" rotatedBoundingBox="19300,10937 19462,11817 18983,11905 18821,11025"/>
              </emma:interpretation>
            </emma:emma>
          </inkml:annotationXML>
          <inkml:trace contextRef="#ctx0" brushRef="#br0" timeOffset="-43563.5441">-258-2841 0,'0'64'78,"0"-21"-78,0 0 15,0 22-15,0 0 16,0-22-16,0 43 16,0 0-16,0 0 15,0-21-15,0-1 16,43 1-16,-43-44 15,0 22 1,22-43 47,-22-21-48</inkml:trace>
          <inkml:trace contextRef="#ctx0" brushRef="#br0" timeOffset="-37309.827">-301-2734 0,'-43'0'0,"21"0"47,22 43 124,0-21-139,44-22-1,-44 43-15,21-43 15,22 0-16,0 0 32,-43 22-15,22-22-1,-22 43 0,43-43-31,-43 43 31,0-22 16,21-21-31,-21 43 15,0-21 16,0 21-16,-43-43 16,65 0 203,21 43-234,-43-22 15,21-21-15,-21 43-16,0 0 31,43-43 16,-43 22-32,0 21 17,0-21-1,0 21 0,0 0 0,-21-43 94,21 21-109,-22-21 0,-21 0 30,0 0-14,22 0-1,-22 0 0,21 0-15,-21 0 15,0 0 0,43 43-15,-22-43 15,-21 0 16,43 22 31,22 21-78</inkml:trace>
          <inkml:trace contextRef="#ctx0" brushRef="#br0" timeOffset="-42422.6009">-538-2583 0,'-43'0'16,"22"0"15,64-21 47,0 21-78,-22 0 16,22 0-16,0-44 16,-21 44-16,21 0 0,22 0 15,-65 22 1,21-22-16,-21 22 16,0 21-1,0-22 1,0 22-1,0 0 1,0 0 0,0 0 15,0-21-15,0 21-16,0 0 15,43 43 1,-43-64-16,43-22 15,-43 43-15,22-43 16,-22 43-16,0-22 31,43 22-15,-43 0 31,-22-43-47,-42 0 15,21 0-15,0 0 16,0 0 0,43-21-16,-65 21 15,43 0-15</inkml:trace>
        </inkml:traceGroup>
      </inkml:traceGroup>
    </inkml:traceGroup>
    <inkml:traceGroup>
      <inkml:annotationXML>
        <emma:emma xmlns:emma="http://www.w3.org/2003/04/emma" version="1.0">
          <emma:interpretation id="{02FA6763-60C2-468E-890B-B4466A481B9C}" emma:medium="tactile" emma:mode="ink">
            <msink:context xmlns:msink="http://schemas.microsoft.com/ink/2010/main" type="paragraph" rotatedBoundingBox="18666,13674 16437,13815 16401,13235 18629,13094" alignmentLevel="3"/>
          </emma:interpretation>
        </emma:emma>
      </inkml:annotationXML>
      <inkml:traceGroup>
        <inkml:annotationXML>
          <emma:emma xmlns:emma="http://www.w3.org/2003/04/emma" version="1.0">
            <emma:interpretation id="{F93A7DB6-C8E5-4F2A-97C8-7A2352741FF0}" emma:medium="tactile" emma:mode="ink">
              <msink:context xmlns:msink="http://schemas.microsoft.com/ink/2010/main" type="line" rotatedBoundingBox="18666,13674 16437,13815 16401,13235 18629,13094">
                <msink:destinationLink direction="with" ref="{46D911C0-0AB9-4E8A-B968-3814DE81BBB8}"/>
              </msink:context>
            </emma:interpretation>
          </emma:emma>
        </inkml:annotationXML>
        <inkml:traceGroup>
          <inkml:annotationXML>
            <emma:emma xmlns:emma="http://www.w3.org/2003/04/emma" version="1.0">
              <emma:interpretation id="{14D9782B-5D43-4DDA-ABE8-898EBD75E5ED}" emma:medium="tactile" emma:mode="ink">
                <msink:context xmlns:msink="http://schemas.microsoft.com/ink/2010/main" type="inkWord" rotatedBoundingBox="18666,13673 18263,13699 18228,13143 18631,13118">
                  <msink:destinationLink direction="with" ref="{AA6B5756-2316-4C66-9EF7-69F1F9BE49C9}"/>
                </msink:context>
              </emma:interpretation>
            </emma:emma>
          </inkml:annotationXML>
          <inkml:trace contextRef="#ctx0" brushRef="#br0" timeOffset="-60245.9192">-1054-366 0,'0'-21'0,"0"-22"31,0 0-15,-43 43-1,21-22 17,22-21-1,-43 43-16,43 21 64,0 1-64,0 21-15,0 22 16,-43-44-16,43 22 0,0 0 15,0-21 1,0-65 62,0 0-62,0-22-1,0 44-15,0-22 16,0-1 0,0 23-1,22-44 1,21 22 15,0 43 32,-22 0-32,22 0-15,-21 0 15,-22-21-31,43 85 125,-43-21-125,43 22 15,-43 0-15,43-22 16,-43 21-16,43 1 16,-43-22-16,43-22 15,-65-21 79,1 0-78,-44 0-16,1 0 31,-1 43-31,22-43 16,0 0-1,86 43 48,0-43-63</inkml:trace>
        </inkml:traceGroup>
        <inkml:traceGroup>
          <inkml:annotationXML>
            <emma:emma xmlns:emma="http://www.w3.org/2003/04/emma" version="1.0">
              <emma:interpretation id="{4E456367-4812-4B40-BB94-385E69E53C79}" emma:medium="tactile" emma:mode="ink">
                <msink:context xmlns:msink="http://schemas.microsoft.com/ink/2010/main" type="inkWord" rotatedBoundingBox="16761,13794 16437,13815 16401,13235 16724,13214"/>
              </emma:interpretation>
            </emma:emma>
          </inkml:annotationXML>
          <inkml:trace contextRef="#ctx0" brushRef="#br0" timeOffset="-52783.2815">-2733-581 0,'-22'0'125,"-21"43"-110,43 0-15,-43 22 16,0-22-16,43 21 16,-86-21-16,86 0 0,-65-43 15,65 22-15,0-65 78,22 43-78,-22-43 16,0 21 0,21 22-16,-21-64 15,43-1 1,-43 44 0,43 21-16,1 21 46,-44 1-46,0 42 16,0-21-16,0 22 16,0-22-16,0 0 15,21 0-15,-21 0 16,65 22 0,-22-44-1,-65-21 32,1 0-16,-22 0-31,21 0 16,-21 0 0</inkml:trace>
        </inkml:traceGroup>
      </inkml:traceGroup>
    </inkml:traceGroup>
  </inkml:traceGroup>
</inkml:ink>
</file>

<file path=ppt/ink/ink175.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55.81395" units="1/cm"/>
          <inkml:channelProperty channel="Y" name="resolution" value="55.6701" units="1/cm"/>
          <inkml:channelProperty channel="T" name="resolution" value="1" units="1/dev"/>
        </inkml:channelProperties>
      </inkml:inkSource>
      <inkml:timestamp xml:id="ts0" timeString="2021-01-08T12:38:51.738"/>
    </inkml:context>
    <inkml:brush xml:id="br0">
      <inkml:brushProperty name="width" value="0.05833" units="cm"/>
      <inkml:brushProperty name="height" value="0.05833" units="cm"/>
      <inkml:brushProperty name="fitToCurve" value="1"/>
    </inkml:brush>
  </inkml:definitions>
  <inkml:traceGroup>
    <inkml:annotationXML>
      <emma:emma xmlns:emma="http://www.w3.org/2003/04/emma" version="1.0">
        <emma:interpretation id="{04D4DA63-82E3-4233-B97E-C455C34540F7}" emma:medium="tactile" emma:mode="ink">
          <msink:context xmlns:msink="http://schemas.microsoft.com/ink/2010/main" type="writingRegion" rotatedBoundingBox="20427,12893 20922,12893 20922,13560 20427,13560"/>
        </emma:interpretation>
      </emma:emma>
    </inkml:annotationXML>
    <inkml:traceGroup>
      <inkml:annotationXML>
        <emma:emma xmlns:emma="http://www.w3.org/2003/04/emma" version="1.0">
          <emma:interpretation id="{40FD12B6-4712-4ED3-8954-DA3364E62401}" emma:medium="tactile" emma:mode="ink">
            <msink:context xmlns:msink="http://schemas.microsoft.com/ink/2010/main" type="paragraph" rotatedBoundingBox="20427,12893 20922,12893 20922,13560 20427,13560" alignmentLevel="1"/>
          </emma:interpretation>
        </emma:emma>
      </inkml:annotationXML>
      <inkml:traceGroup>
        <inkml:annotationXML>
          <emma:emma xmlns:emma="http://www.w3.org/2003/04/emma" version="1.0">
            <emma:interpretation id="{6D6E3541-997A-4188-AE58-1BFA4B98C753}" emma:medium="tactile" emma:mode="ink">
              <msink:context xmlns:msink="http://schemas.microsoft.com/ink/2010/main" type="line" rotatedBoundingBox="20427,12893 20922,12893 20922,13560 20427,13560"/>
            </emma:interpretation>
          </emma:emma>
        </inkml:annotationXML>
        <inkml:traceGroup>
          <inkml:annotationXML>
            <emma:emma xmlns:emma="http://www.w3.org/2003/04/emma" version="1.0">
              <emma:interpretation id="{5857586F-FD86-405A-A6BC-BD1933039FC2}" emma:medium="tactile" emma:mode="ink">
                <msink:context xmlns:msink="http://schemas.microsoft.com/ink/2010/main" type="inkWord" rotatedBoundingBox="20427,12893 20922,12893 20922,13560 20427,13560">
                  <msink:destinationLink direction="with" ref="{610E6BCA-FC14-4AB4-B483-2DCD452A3D9F}"/>
                </msink:context>
              </emma:interpretation>
            </emma:emma>
          </inkml:annotationXML>
          <inkml:trace contextRef="#ctx0" brushRef="#br0">627 926 0,'-21'0'16,"21"-43"-1,-22 43 17,22 43-1,0-22-15,-43 44-16,0 107 15,43-107 1,-43-1-16,43-21 0,-43 0 15,65-43 17,21-43-17,0-43-15,0 0 16,-43 0-16,64 0 16,-64 21-16,0 22 15,43 0-15,-43 0 16,0 22-16,0-44 15,-21 65 1,21 43 47,43-43-63,-43 43 15,43-43-15,0 65 16,0-65-16,-43 43 15,43-43-15,-43 21 16,43 22 0,-43 0-1,0-21 1,0 21 0,-43-43-16,-21 43 15,20-43 1,1 0-1,0 0 1,43 22 15,-21 21-15</inkml:trace>
        </inkml:traceGroup>
      </inkml:traceGroup>
    </inkml:traceGroup>
  </inkml:traceGroup>
</inkml:ink>
</file>

<file path=ppt/ink/ink176.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55.81395" units="1/cm"/>
          <inkml:channelProperty channel="Y" name="resolution" value="55.6701" units="1/cm"/>
          <inkml:channelProperty channel="T" name="resolution" value="1" units="1/dev"/>
        </inkml:channelProperties>
      </inkml:inkSource>
      <inkml:timestamp xml:id="ts0" timeString="2021-01-08T12:42:02.139"/>
    </inkml:context>
    <inkml:brush xml:id="br0">
      <inkml:brushProperty name="width" value="0.08333" units="cm"/>
      <inkml:brushProperty name="height" value="0.08333" units="cm"/>
      <inkml:brushProperty name="color" value="#ED1C24"/>
      <inkml:brushProperty name="fitToCurve" value="1"/>
    </inkml:brush>
  </inkml:definitions>
  <inkml:traceGroup>
    <inkml:annotationXML>
      <emma:emma xmlns:emma="http://www.w3.org/2003/04/emma" version="1.0">
        <emma:interpretation id="{F4136254-3732-4F1F-927B-1625052BF69B}" emma:medium="tactile" emma:mode="ink">
          <msink:context xmlns:msink="http://schemas.microsoft.com/ink/2010/main" type="inkDrawing" rotatedBoundingBox="22111,14851 22156,12913 22235,12915 22190,14852" semanticType="callout" shapeName="Other">
            <msink:sourceLink direction="with" ref="{585C5B3F-488D-454B-87EC-A89B1EC007E0}"/>
          </msink:context>
        </emma:interpretation>
      </emma:emma>
    </inkml:annotationXML>
    <inkml:trace contextRef="#ctx0" brushRef="#br0">140 0 0,'0'21'31,"-43"-21"-15,43 22 15,0 21 63,0 21-79,0-42-15,0 21 16,0-22-16,0 22 0,-43 0 16,43-21-1,0 21-15,0 0 0,0 0 16,0 0-16,0 0 16,0 0-16,0 22 15,0-1-15,0-21 16,0 22-16,0-43 15,0 42-15,0 1 16,0-22-16,0 21 16,0 1-16,0-44 15,0 23-15,0-1 16,0-22-16,0 22 16,0-21-16,0 21 15,0 0-15,0-22 0,0 22 16,0-21-16,0 21 15,0 21 1,0-20 0,0-1-1,0 0 1,0-22 0,0 22-1,0-21 1,0 21-1,0 0 1,0-86 47,0-43-48</inkml:trace>
  </inkml:traceGroup>
</inkml:ink>
</file>

<file path=ppt/ink/ink177.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55.81395" units="1/cm"/>
          <inkml:channelProperty channel="Y" name="resolution" value="55.6701" units="1/cm"/>
          <inkml:channelProperty channel="T" name="resolution" value="1" units="1/dev"/>
        </inkml:channelProperties>
      </inkml:inkSource>
      <inkml:timestamp xml:id="ts0" timeString="2021-01-08T12:42:14.198"/>
    </inkml:context>
    <inkml:brush xml:id="br0">
      <inkml:brushProperty name="width" value="0.08333" units="cm"/>
      <inkml:brushProperty name="height" value="0.08333" units="cm"/>
      <inkml:brushProperty name="color" value="#ED1C24"/>
      <inkml:brushProperty name="fitToCurve" value="1"/>
    </inkml:brush>
  </inkml:definitions>
  <inkml:traceGroup>
    <inkml:annotationXML>
      <emma:emma xmlns:emma="http://www.w3.org/2003/04/emma" version="1.0">
        <emma:interpretation id="{7AE68BBE-3B07-4529-825F-1849E70623AF}" emma:medium="tactile" emma:mode="ink">
          <msink:context xmlns:msink="http://schemas.microsoft.com/ink/2010/main" type="writingRegion" rotatedBoundingBox="28154,9735 29684,10301 29266,11431 27736,10864"/>
        </emma:interpretation>
      </emma:emma>
    </inkml:annotationXML>
    <inkml:traceGroup>
      <inkml:annotationXML>
        <emma:emma xmlns:emma="http://www.w3.org/2003/04/emma" version="1.0">
          <emma:interpretation id="{D382B878-F6C3-4A0D-9634-81A3410B03CF}" emma:medium="tactile" emma:mode="ink">
            <msink:context xmlns:msink="http://schemas.microsoft.com/ink/2010/main" type="paragraph" rotatedBoundingBox="28154,9735 29684,10301 29266,11431 27736,10864" alignmentLevel="1"/>
          </emma:interpretation>
        </emma:emma>
      </inkml:annotationXML>
      <inkml:traceGroup>
        <inkml:annotationXML>
          <emma:emma xmlns:emma="http://www.w3.org/2003/04/emma" version="1.0">
            <emma:interpretation id="{E27D07F0-7D31-41EA-BD41-2367E72BAFDF}" emma:medium="tactile" emma:mode="ink">
              <msink:context xmlns:msink="http://schemas.microsoft.com/ink/2010/main" type="line" rotatedBoundingBox="28154,9735 29684,10301 29266,11431 27736,10864"/>
            </emma:interpretation>
          </emma:emma>
        </inkml:annotationXML>
        <inkml:traceGroup>
          <inkml:annotationXML>
            <emma:emma xmlns:emma="http://www.w3.org/2003/04/emma" version="1.0">
              <emma:interpretation id="{4A9646AE-1CCD-4067-A668-E617FA3CE08B}" emma:medium="tactile" emma:mode="ink">
                <msink:context xmlns:msink="http://schemas.microsoft.com/ink/2010/main" type="inkWord" rotatedBoundingBox="28154,9735 29684,10301 29266,11431 27736,10864"/>
              </emma:interpretation>
              <emma:one-of disjunction-type="recognition" id="oneOf0">
                <emma:interpretation id="interp0" emma:lang="" emma:confidence="1">
                  <emma:literal/>
                </emma:interpretation>
              </emma:one-of>
            </emma:emma>
          </inkml:annotationXML>
          <inkml:trace contextRef="#ctx0" brushRef="#br0">2478-516 0,'-21'0'16,"64"0"109,0-43-109,-22 43-16,22 0 0,22-44 15,-22 44-15,21 0 16,1 0-16,-43 0 15,42 0 1,-64 22 15,0 0-15,0 42 0,-21-64-1,21 22-15,0 21 16,0 0 15,21-43-15,44 43-1,-22-43 1,-43 21-16,43-21 16,-43 43-16,0-21 15,0 21 1,0 0-1,-22-43-15,22 22 16,-21-22 0,-44 0-1,1 0 1,-1 0 0,22 0-1,-22 0-15,44 0 16,-22 0-16,21 0 15,-21 0-15,-21 0 16,42 0 0,22-44 31,-43 44-32,43 22 48</inkml:trace>
          <inkml:trace contextRef="#ctx0" brushRef="#br0" timeOffset="-1703.9627">2693-538 0,'0'-21'47,"0"64"47,0-22-94,0 22 15,0 22-15,0-22 16,0 21-16,-21 1 16,21-22-16,0 0 15,0 0-15,0-21 16,0 21-1,21-43 64</inkml:trace>
          <inkml:trace contextRef="#ctx0" brushRef="#br0" timeOffset="1776.7044">3339-86 0,'0'43'62,"0"0"-46,0 0-1,0 22 1,43-22-16,-43 21 31,22-107 47,-22-21-62,0 21-16,43 0 16,-43 21-16,43-21 15,-43-21 1,43 64-16,-43-22 15,0 44 32</inkml:trace>
          <inkml:trace contextRef="#ctx0" brushRef="#br0" timeOffset="2512.198">2435 474 0,'-65'0'16,"44"-43"-16,42 43 62,23 0-62,20 0 0,-21-43 16,22 43-16,21 0 15,21-43-15,44 43 16,0 0-16,0-65 16,-1 65-16,1-86 15,-44 86-15,23-43 16,-44 43-16,-22-43 16,-42 43-16,-22 43 62,0-22-31</inkml:trace>
        </inkml:traceGroup>
      </inkml:traceGroup>
    </inkml:traceGroup>
  </inkml:traceGroup>
</inkml:ink>
</file>

<file path=ppt/ink/ink178.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55.81395" units="1/cm"/>
          <inkml:channelProperty channel="Y" name="resolution" value="55.6701" units="1/cm"/>
          <inkml:channelProperty channel="T" name="resolution" value="1" units="1/dev"/>
        </inkml:channelProperties>
      </inkml:inkSource>
      <inkml:timestamp xml:id="ts0" timeString="2021-01-08T12:38:50.794"/>
    </inkml:context>
    <inkml:brush xml:id="br0">
      <inkml:brushProperty name="width" value="0.05833" units="cm"/>
      <inkml:brushProperty name="height" value="0.05833" units="cm"/>
      <inkml:brushProperty name="fitToCurve" value="1"/>
    </inkml:brush>
  </inkml:definitions>
  <inkml:traceGroup>
    <inkml:annotationXML>
      <emma:emma xmlns:emma="http://www.w3.org/2003/04/emma" version="1.0">
        <emma:interpretation id="{610E6BCA-FC14-4AB4-B483-2DCD452A3D9F}" emma:medium="tactile" emma:mode="ink">
          <msink:context xmlns:msink="http://schemas.microsoft.com/ink/2010/main" type="inkDrawing" rotatedBoundingBox="20726,13070 21129,15094 21013,15117 20610,13093" semanticType="callout" shapeName="Other">
            <msink:sourceLink direction="to" ref="{24E72210-501E-4FF8-AB02-B694B8514480}"/>
            <msink:sourceLink direction="with" ref="{642230D1-059D-49B0-A572-4219FC4A1C93}"/>
            <msink:sourceLink direction="with" ref="{5857586F-FD86-405A-A6BC-BD1933039FC2}"/>
          </msink:context>
        </emma:interpretation>
      </emma:emma>
    </inkml:annotationXML>
    <inkml:trace contextRef="#ctx0" brushRef="#br0">692 990 0,'-22'-43'0,"-21"22"31,43 42 32,22 65-47,-22 22-16,86 86 15,-86-1-15,86 1 16,-43 21-16,-43 1 15,86-23-15,-86-20 16,43 20-16,-43-85 0,0-43 16,0-22-16,43-43 15,-43 21 1,0-42 31,43-65-47,-43-1 15</inkml:trace>
  </inkml:traceGroup>
</inkml:ink>
</file>

<file path=ppt/ink/ink179.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55.81395" units="1/cm"/>
          <inkml:channelProperty channel="Y" name="resolution" value="55.6701" units="1/cm"/>
          <inkml:channelProperty channel="T" name="resolution" value="1" units="1/dev"/>
        </inkml:channelProperties>
      </inkml:inkSource>
      <inkml:timestamp xml:id="ts0" timeString="2021-01-08T12:42:05.912"/>
    </inkml:context>
    <inkml:brush xml:id="br0">
      <inkml:brushProperty name="width" value="0.08333" units="cm"/>
      <inkml:brushProperty name="height" value="0.08333" units="cm"/>
      <inkml:brushProperty name="color" value="#ED1C24"/>
      <inkml:brushProperty name="fitToCurve" value="1"/>
    </inkml:brush>
  </inkml:definitions>
  <inkml:traceGroup>
    <inkml:annotationXML>
      <emma:emma xmlns:emma="http://www.w3.org/2003/04/emma" version="1.0">
        <emma:interpretation id="{983CBD5D-2798-460C-9B5D-37A347F0ACC9}" emma:medium="tactile" emma:mode="ink">
          <msink:context xmlns:msink="http://schemas.microsoft.com/ink/2010/main" type="writingRegion" rotatedBoundingBox="25517,10480 28970,10534 28944,12195 25491,12142"/>
        </emma:interpretation>
      </emma:emma>
    </inkml:annotationXML>
    <inkml:traceGroup>
      <inkml:annotationXML>
        <emma:emma xmlns:emma="http://www.w3.org/2003/04/emma" version="1.0">
          <emma:interpretation id="{AA79700F-42E1-4FDE-B533-A4DE382D76D8}" emma:medium="tactile" emma:mode="ink">
            <msink:context xmlns:msink="http://schemas.microsoft.com/ink/2010/main" type="paragraph" rotatedBoundingBox="25623,10479 27158,10755 26981,11741 25446,11466" alignmentLevel="1"/>
          </emma:interpretation>
        </emma:emma>
      </inkml:annotationXML>
      <inkml:traceGroup>
        <inkml:annotationXML>
          <emma:emma xmlns:emma="http://www.w3.org/2003/04/emma" version="1.0">
            <emma:interpretation id="{F8A2E093-F10F-49F6-BE4D-7BD7CC230956}" emma:medium="tactile" emma:mode="ink">
              <msink:context xmlns:msink="http://schemas.microsoft.com/ink/2010/main" type="inkBullet" rotatedBoundingBox="25623,10479 26135,10571 25959,11557 25446,11466"/>
            </emma:interpretation>
          </emma:emma>
        </inkml:annotationXML>
        <inkml:trace contextRef="#ctx0" brushRef="#br0">24 0 0,'0'43'78,"0"0"-62,-21 0-16,21 43 16,0 1-16,0-1 15,0-22-15,0 22 16,0 0-16,0-21 15,0 21-15,0-21 0,0-22 16,0 0 0,0-86 62</inkml:trace>
        <inkml:trace contextRef="#ctx0" brushRef="#br0" timeOffset="305.7685">-105 646 0,'22'-22'78,"21"22"-78,0 0 16,-22-43-16,22 43 16,0 0-16,-21 0 15,42 0 1,-21 22-1,-21-22 1,21 0 15</inkml:trace>
        <inkml:trace contextRef="#ctx0" brushRef="#br0" timeOffset="650.8471">369 151 0,'0'43'47,"-22"43"-47,22 0 16,0 0-16,0 0 16,0 22-16,0 0 15,0-44-15,0 22 16,0-21-16,0-44 15,0 22-15,0 0 0</inkml:trace>
      </inkml:traceGroup>
      <inkml:traceGroup>
        <inkml:annotationXML>
          <emma:emma xmlns:emma="http://www.w3.org/2003/04/emma" version="1.0">
            <emma:interpretation id="{9B5BECDD-F102-4956-BF3A-A1211EE9BD94}" emma:medium="tactile" emma:mode="ink">
              <msink:context xmlns:msink="http://schemas.microsoft.com/ink/2010/main" type="line" rotatedBoundingBox="26869,11111 27087,11150 27050,11355 26832,11316"/>
            </emma:interpretation>
          </emma:emma>
        </inkml:annotationXML>
        <inkml:traceGroup>
          <inkml:annotationXML>
            <emma:emma xmlns:emma="http://www.w3.org/2003/04/emma" version="1.0">
              <emma:interpretation id="{0F83BEDC-68FA-43F0-A738-32A27B546723}" emma:medium="tactile" emma:mode="ink">
                <msink:context xmlns:msink="http://schemas.microsoft.com/ink/2010/main" type="inkWord" rotatedBoundingBox="26869,11111 27087,11150 27050,11355 26832,11316"/>
              </emma:interpretation>
              <emma:one-of disjunction-type="recognition" id="oneOf0">
                <emma:interpretation id="interp0" emma:lang="" emma:confidence="1">
                  <emma:literal/>
                </emma:interpretation>
              </emma:one-of>
            </emma:emma>
          </inkml:annotationXML>
          <inkml:trace contextRef="#ctx0" brushRef="#br0" timeOffset="3050.3087">1251 667 0,'22'0'47,"-1"0"-31,22 0-16,-21 22 16,21-22-16,0 0 15,-22 0 1,-21-22-1</inkml:trace>
          <inkml:trace contextRef="#ctx0" brushRef="#br0" timeOffset="3304.8769">1251 840 0,'22'0'63,"21"0"-48,21 0 1,-21 0-16,-21 0 31</inkml:trace>
        </inkml:traceGroup>
      </inkml:traceGroup>
    </inkml:traceGroup>
    <inkml:traceGroup>
      <inkml:annotationXML>
        <emma:emma xmlns:emma="http://www.w3.org/2003/04/emma" version="1.0">
          <emma:interpretation id="{5A9739EF-D0C1-4F74-AFAE-800BB17629E2}" emma:medium="tactile" emma:mode="ink">
            <msink:context xmlns:msink="http://schemas.microsoft.com/ink/2010/main" type="paragraph" rotatedBoundingBox="26242,11352 28956,11395 28944,12195 26230,12153" alignmentLevel="2"/>
          </emma:interpretation>
        </emma:emma>
      </inkml:annotationXML>
      <inkml:traceGroup>
        <inkml:annotationXML>
          <emma:emma xmlns:emma="http://www.w3.org/2003/04/emma" version="1.0">
            <emma:interpretation id="{F94DB082-7406-4747-8897-B8DE1979415E}" emma:medium="tactile" emma:mode="ink">
              <msink:context xmlns:msink="http://schemas.microsoft.com/ink/2010/main" type="line" rotatedBoundingBox="26242,11352 28956,11395 28944,12195 26230,12153"/>
            </emma:interpretation>
          </emma:emma>
        </inkml:annotationXML>
        <inkml:traceGroup>
          <inkml:annotationXML>
            <emma:emma xmlns:emma="http://www.w3.org/2003/04/emma" version="1.0">
              <emma:interpretation id="{6DA7D908-390F-4E33-9921-978A5362A4C0}" emma:medium="tactile" emma:mode="ink">
                <msink:context xmlns:msink="http://schemas.microsoft.com/ink/2010/main" type="inkWord" rotatedBoundingBox="26241,11425 26476,11429 26470,11777 26236,11773"/>
              </emma:interpretation>
              <emma:one-of disjunction-type="recognition" id="oneOf1">
                <emma:interpretation id="interp1" emma:lang="" emma:confidence="1">
                  <emma:literal/>
                </emma:interpretation>
              </emma:one-of>
            </emma:emma>
          </inkml:annotationXML>
          <inkml:trace contextRef="#ctx0" brushRef="#br0" timeOffset="2278.2071">627 1120 0,'0'21'47,"0"22"-32,0-21-15,21 21 16,-21 0 15,44-43-31,-23 0 94,22-43-63,-43-22-15,0 44-16,43-22 0,-43-1 15,0 23-15,0-22 16,22 43-16,-22-65 16,43 65 46</inkml:trace>
        </inkml:traceGroup>
        <inkml:traceGroup>
          <inkml:annotationXML>
            <emma:emma xmlns:emma="http://www.w3.org/2003/04/emma" version="1.0">
              <emma:interpretation id="{C15D9114-F6C8-4F01-A766-C6F4240914F3}" emma:medium="tactile" emma:mode="ink">
                <msink:context xmlns:msink="http://schemas.microsoft.com/ink/2010/main" type="inkWord" rotatedBoundingBox="28122,11382 28956,11395 28944,12195 28109,12182"/>
              </emma:interpretation>
              <emma:one-of disjunction-type="recognition" id="oneOf2">
                <emma:interpretation id="interp2" emma:lang="" emma:confidence="0">
                  <emma:literal>to</emma:literal>
                </emma:interpretation>
                <emma:interpretation id="interp3" emma:lang="" emma:confidence="0">
                  <emma:literal>no</emma:literal>
                </emma:interpretation>
                <emma:interpretation id="interp4" emma:lang="" emma:confidence="0">
                  <emma:literal>(o</emma:literal>
                </emma:interpretation>
                <emma:interpretation id="interp5" emma:lang="" emma:confidence="0">
                  <emma:literal>mo</emma:literal>
                </emma:interpretation>
                <emma:interpretation id="interp6" emma:lang="" emma:confidence="0">
                  <emma:literal>(0</emma:literal>
                </emma:interpretation>
              </emma:one-of>
            </emma:emma>
          </inkml:annotationXML>
          <inkml:trace contextRef="#ctx0" brushRef="#br0" timeOffset="11848.5576">2500 1701 0,'0'-43'46,"0"21"-30,0-42 0,43-23-1,-43 23 1,64-1-16,-64 22 16,65-21-16,-65-1 15,43 1-15,-43 20 16,43-20-16,-43 21 15,0-22 1,0 87 31,0-1-47,0 44 16,43-22-1,-43-22 1,22-21-1,21 0 17,-43-43-1,43 65 31,-43-1-46,21-21-16,22 0 31,0 0-15</inkml:trace>
          <inkml:trace contextRef="#ctx0" brushRef="#br0" timeOffset="12277.7738">3232 1184 0,'0'43'16,"0"-21"-1,0 21 16,43-43-15,-22 0 0,-21-22-1,43 22-15,-43-21 16,0-22 0,-21 0-1,-22 43 1,-22 0-1,22 21 1</inkml:trace>
        </inkml:traceGroup>
      </inkml:traceGroup>
    </inkml:traceGroup>
  </inkml:traceGroup>
</inkml:ink>
</file>

<file path=ppt/ink/ink18.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55.81395" units="1/cm"/>
          <inkml:channelProperty channel="Y" name="resolution" value="55.6701" units="1/cm"/>
          <inkml:channelProperty channel="T" name="resolution" value="1" units="1/dev"/>
        </inkml:channelProperties>
      </inkml:inkSource>
      <inkml:timestamp xml:id="ts0" timeString="2021-01-08T10:21:56.813"/>
    </inkml:context>
    <inkml:brush xml:id="br0">
      <inkml:brushProperty name="width" value="0.05833" units="cm"/>
      <inkml:brushProperty name="height" value="0.05833" units="cm"/>
      <inkml:brushProperty name="fitToCurve" value="1"/>
    </inkml:brush>
  </inkml:definitions>
  <inkml:traceGroup>
    <inkml:annotationXML>
      <emma:emma xmlns:emma="http://www.w3.org/2003/04/emma" version="1.0">
        <emma:interpretation id="{6629CE3B-743D-4D23-A07B-F7DB7564F8E6}" emma:medium="tactile" emma:mode="ink">
          <msink:context xmlns:msink="http://schemas.microsoft.com/ink/2010/main" type="inkDrawing" rotatedBoundingBox="12885,8878 13060,9480 12522,9637 12346,9035" semanticType="callout" shapeName="Other"/>
        </emma:interpretation>
      </emma:emma>
    </inkml:annotationXML>
    <inkml:trace contextRef="#ctx0" brushRef="#br0">28 74 0,'-25'0'94,"25"25"93,0 24-171,0-24 0,0 49-1,0-50 1,0 26 0,0-1-16,0-24 31,0 24-16,0-24 1,0 24 15,0 0-15,0-24 15,0-74 94,0-1-109,0 26-1,0-26 1,25 50 0,-25-49-16,0 0 15,0-1 1,24 50 0,-24-24-1,0-26 1,0 26-1,0-26 17,0 1 15,0 24-1,0-24 33,0 74 46,0-1-110,50 26 1,-50-1-1,0-24 1,49-25-16,-49 49 16,0-24-1,25-25-15,-25 49 16,0 0 0,49-49-1,-49 25-15,0 24 47,49-49-31,-49 25-1,0 24 32,25-49-31,-25 50-16,0-26 62,49-24 126,-49-49-173,0 0 1,0 24 0,50-49-1,-50 25 1,0-1-16,24 50 16,-24-74-16,0 0 15,0 50 1,0-26-1,0 26 17</inkml:trace>
  </inkml:traceGroup>
</inkml:ink>
</file>

<file path=ppt/ink/ink180.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55.81395" units="1/cm"/>
          <inkml:channelProperty channel="Y" name="resolution" value="55.6701" units="1/cm"/>
          <inkml:channelProperty channel="T" name="resolution" value="1" units="1/dev"/>
        </inkml:channelProperties>
      </inkml:inkSource>
      <inkml:timestamp xml:id="ts0" timeString="2021-01-08T12:39:36.907"/>
    </inkml:context>
    <inkml:brush xml:id="br0">
      <inkml:brushProperty name="width" value="0.05833" units="cm"/>
      <inkml:brushProperty name="height" value="0.05833" units="cm"/>
      <inkml:brushProperty name="fitToCurve" value="1"/>
    </inkml:brush>
  </inkml:definitions>
  <inkml:traceGroup>
    <inkml:annotationXML>
      <emma:emma xmlns:emma="http://www.w3.org/2003/04/emma" version="1.0">
        <emma:interpretation id="{E9439722-87B0-4237-A3DD-53C36A8E3D19}" emma:medium="tactile" emma:mode="ink">
          <msink:context xmlns:msink="http://schemas.microsoft.com/ink/2010/main" type="writingRegion" rotatedBoundingBox="20014,11894 24101,11862 24112,13336 20026,13368"/>
        </emma:interpretation>
      </emma:emma>
    </inkml:annotationXML>
    <inkml:traceGroup>
      <inkml:annotationXML>
        <emma:emma xmlns:emma="http://www.w3.org/2003/04/emma" version="1.0">
          <emma:interpretation id="{BF21047E-9A98-49F1-8E2B-C79465065200}" emma:medium="tactile" emma:mode="ink">
            <msink:context xmlns:msink="http://schemas.microsoft.com/ink/2010/main" type="paragraph" rotatedBoundingBox="20014,11894 24101,11862 24112,13336 20026,13368" alignmentLevel="1"/>
          </emma:interpretation>
        </emma:emma>
      </inkml:annotationXML>
      <inkml:traceGroup>
        <inkml:annotationXML>
          <emma:emma xmlns:emma="http://www.w3.org/2003/04/emma" version="1.0">
            <emma:interpretation id="{D735CB77-9B84-44BA-A608-21429496490E}" emma:medium="tactile" emma:mode="ink">
              <msink:context xmlns:msink="http://schemas.microsoft.com/ink/2010/main" type="line" rotatedBoundingBox="20014,11894 24101,11862 24112,13336 20026,13368"/>
            </emma:interpretation>
          </emma:emma>
        </inkml:annotationXML>
        <inkml:traceGroup>
          <inkml:annotationXML>
            <emma:emma xmlns:emma="http://www.w3.org/2003/04/emma" version="1.0">
              <emma:interpretation id="{58667DB8-CB74-49EB-AF31-CCB963EFA613}" emma:medium="tactile" emma:mode="ink">
                <msink:context xmlns:msink="http://schemas.microsoft.com/ink/2010/main" type="inkWord" rotatedBoundingBox="20014,11894 22056,11878 22067,13352 20026,13368">
                  <msink:destinationLink direction="with" ref="{A0A5BE07-6BB7-4A9F-9FE6-3A9B78AC852F}"/>
                </msink:context>
              </emma:interpretation>
            </emma:emma>
          </inkml:annotationXML>
          <inkml:trace contextRef="#ctx0" brushRef="#br0">-5572 1701 0,'-22'0'63,"22"-22"62,0 65-63,0 0-46,0-21 15,0 21 0,0-22-15,22 22 0,-22 0-1,0-21 1,43 21 0,-43 0-1,0-21 1,0 21 31,43 0 0,-43-22-16,0 44 0,0-22-15,0-22-1,21-21 1,-21 43 0,0-21-1,0 43 16,0-22-15,43 0 0,-43-22-1,0 22 17,0-21-17,0 21 1,0 0-1,0-22 1,0 22 0,0-21 15,43-22 0</inkml:trace>
          <inkml:trace contextRef="#ctx0" brushRef="#br0" timeOffset="-9299.3522">-5529 1615 0,'-22'0'47,"65"0"125,22 0-157,-44 0-15,22 0 16,0-22-16,-21 22 16,21 0-16,0 0 15,0 0 1,22 0-1,-1 0 1,-64-21-16,65 21 16,-22 0-16,-22 0 15,22 0-15,0-44 16,-21 44-16,21 0 16,22 0-16,-44 0 0,22-43 15,0 43-15,0 0 16,22 0-1,-1 0 1,-42 0 0,21 0-16,0 0 15,-21 0-15,21 0 16,-22 0-16,44-43 16,-22 43 15,-22 0 16,22 0-32,0 0 17,-21 0 77,21 0-93,-21 0 77,21 0-77,0-43 0,-43 65 124,21 21-124,-21 0-1,0 0 1,0 0-16,43-43 16,-43 22-16,0 21 15,43-43 1,-43 21-16,0 22 0,22-43 16,-22 65-16,0-22 15,0 21 1,0 1-1,0-43-15,0 21 16,43-43-16,-43 21 16,0 22-1,0 0 17,0-21-1,0 21 0,21-43 0,-21 21 1,0 22 14,0 22-30,0-44-16,0 23 31,0-1 79,-43-43-17,22 0-77,21 21-16,-43-21 16,-22 0-1,65 43-15,-43-43 16,-21 43 0,-1-43-1,22 0 1,43 22-16,-43-22 15,0 0 1,21 0 0,22 43-16,-43-43 15,22 0 1,-22 0-16,43 21 16,-65-21-16,22 0 15,-22 0 1,22 43-1,0-43 1,-21 0 0,64 43-1,-65-43-15,22 0 16,-43 43 0,21-43-1,22 0 1,22 0-1,21 22-15,-43-22 16,0 0 0,21 0-1,-42 0 1,21 0 0,0 0-1,43 43-15,-43-43 16,21 0-1,-21 0 1,21 0 0,-21 0-1,0 0 1,22 0 0,-22 0-16,21 0 15,-21 0 16,0 0 1,43-22 249,0 1-265,0-22-1,0 21 1,0-42 15,22 64-15,-22-43 15,0 21 0,-22-21-15,22 0 15,43 0 0</inkml:trace>
          <inkml:trace contextRef="#ctx0" brushRef="#br0" timeOffset="-3172.795">-5422 2885 0,'0'-43'110,"43"-22"-1,0 65-109,0-43 16,-21 43-16,21-22 15,0 22-15,22-43 16,-44 43 0,22 0 15,-21 0 0,42-43-15,1 43-1,-22-43 1,-22 43-16,23 0 16,-1-43-1,-22 43 1,22 0 15,-21 0-15,21 0 15,0 0-15,-22 22 15,44-22-16,-1 0 1,-42 0-16,21 0 16,0 0-16,0-22 15,0 22 63,0 0-46,-21 0-17,21 0 1,-22 0 46,44 0-30,-1 0-17,-20 0 1,-1 0 0,0 0 62,-22 0-47,22 0 94,-43-21-125,22 21 109,21 0-93,-43-43-16,43 43 16,-43-43 77,21 43-77,-21-22 0,43 22-16,-43-43 15</inkml:trace>
          <inkml:trace contextRef="#ctx0" brushRef="#br0" timeOffset="1723.6752">-3743 1485 0,'0'43'109,"0"-21"-93,0 64 15,0-21-31,0-1 16,0-21-1,0-21 1,43-22-16,-43 43 16,43-43-1,-43 43 1,0 0 0,0 0 15,0-21-31,22 42 15,-22-21 1,0-21 47,0 21-48,43 0 1,-43-22 15,43-21 0,-43 43 1</inkml:trace>
          <inkml:trace contextRef="#ctx0" brushRef="#br0" timeOffset="1110.5204">-3678 1464 0,'-43'0'47,"43"21"47</inkml:trace>
        </inkml:traceGroup>
        <inkml:traceGroup>
          <inkml:annotationXML>
            <emma:emma xmlns:emma="http://www.w3.org/2003/04/emma" version="1.0">
              <emma:interpretation id="{856A665A-E454-4428-8CE9-D0A839F78E24}" emma:medium="tactile" emma:mode="ink">
                <msink:context xmlns:msink="http://schemas.microsoft.com/ink/2010/main" type="inkWord" rotatedBoundingBox="23783,12701 24107,12698 24111,13128 23786,13131">
                  <msink:destinationLink direction="to" ref="{21A034F0-3853-4143-A121-0B0A6CA13645}"/>
                  <msink:destinationLink direction="to" ref="{4AB7F624-5AB3-42D6-9760-4B42113830BA}"/>
                  <msink:destinationLink direction="to" ref="{EFDBE14C-E600-43F6-B37D-8CCAE038656A}"/>
                </msink:context>
              </emma:interpretation>
              <emma:one-of disjunction-type="recognition" id="oneOf0">
                <emma:interpretation id="interp0" emma:lang="" emma:confidence="1">
                  <emma:literal/>
                </emma:interpretation>
              </emma:one-of>
            </emma:emma>
          </inkml:annotationXML>
          <inkml:trace contextRef="#ctx0" brushRef="#br0" timeOffset="-37684.0023">-1569 2217 0,'-21'43'16,"21"0"-1,-43-43 1,43 22-1,0 21 1,-43 0 0,43 0-1,0 22 1,0-1 0,0-42-1,0 21 1,21-43-1,-42 0 79,-22-22-63,43-21-15,-22 43 0,22-21-16,-43-44 15,43 22 1,-43 0 0,43-22-1,0 1 1,22 21-1,-1 43 1,22 0 15,0 0-15,-21 0 0,21 21-1,21-21 1,-42 0-1,21 0 1,-43 65 31,-22 0-31,22-44-1,0 22 1,-43-43 46,43 22-62</inkml:trace>
        </inkml:traceGroup>
      </inkml:traceGroup>
    </inkml:traceGroup>
  </inkml:traceGroup>
</inkml:ink>
</file>

<file path=ppt/ink/ink181.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55.81395" units="1/cm"/>
          <inkml:channelProperty channel="Y" name="resolution" value="55.6701" units="1/cm"/>
          <inkml:channelProperty channel="T" name="resolution" value="1" units="1/dev"/>
        </inkml:channelProperties>
      </inkml:inkSource>
      <inkml:timestamp xml:id="ts0" timeString="2021-01-08T12:42:31.039"/>
    </inkml:context>
    <inkml:brush xml:id="br0">
      <inkml:brushProperty name="width" value="0.08333" units="cm"/>
      <inkml:brushProperty name="height" value="0.08333" units="cm"/>
      <inkml:brushProperty name="color" value="#ED1C24"/>
      <inkml:brushProperty name="fitToCurve" value="1"/>
    </inkml:brush>
  </inkml:definitions>
  <inkml:traceGroup>
    <inkml:annotationXML>
      <emma:emma xmlns:emma="http://www.w3.org/2003/04/emma" version="1.0">
        <emma:interpretation id="{7739D777-9FDF-43B3-943A-F4D969F0314B}" emma:medium="tactile" emma:mode="ink">
          <msink:context xmlns:msink="http://schemas.microsoft.com/ink/2010/main" type="inkDrawing" rotatedBoundingBox="15356,1138 15772,3428 15267,3520 14850,1230" semanticType="callout" shapeName="Other">
            <msink:sourceLink direction="with" ref="{639068EC-603F-4C17-BFD7-4213CB941896}"/>
            <msink:sourceLink direction="with" ref="{30308183-3221-4DC4-A200-1978A65AFD58}"/>
          </msink:context>
        </emma:interpretation>
      </emma:emma>
    </inkml:annotationXML>
    <inkml:trace contextRef="#ctx0" brushRef="#br0">490 844 0,'-22'0'31,"22"-43"-31,-21 0 16,21 21 0,0-64-1,-43 43-15,43 0 16,0 0-16,0-22 15,0 1-15,-43 21 16,43-43-16,-43 21 16,43 0-16,-44 22 15,44 0-15,-43 43 16,43-43-16,-64 43 16,-1 0-16,1 22 31,64 21-31,-22 21 0,22-21 15,0 22-15,0 0 16,0-22-16,0 21 16,0 1-16,0-22 15,0 43-15,22 0 16,21 0-16,0 0 16,21 22-16,1-22 15,21 43-15,22 0 16,-22 0-16,0 1 15,-43-23-15,-43 1 16,43 21-16,-43-21 16,0-22-16,0-22 0,-22 1 15,22-44 1,-21-21-16,-44 0 31,22 0-15,43-86-16,-64 43 15,64 0-15,-65-21 16,22 42-16,0-21 16,22 0-16,-23 0 15,1 43-15,0-43 16,22 43 0,64 86 15,-43-21-31</inkml:trace>
  </inkml:traceGroup>
</inkml:ink>
</file>

<file path=ppt/ink/ink182.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55.81395" units="1/cm"/>
          <inkml:channelProperty channel="Y" name="resolution" value="55.6701" units="1/cm"/>
          <inkml:channelProperty channel="T" name="resolution" value="1" units="1/dev"/>
        </inkml:channelProperties>
      </inkml:inkSource>
      <inkml:timestamp xml:id="ts0" timeString="2021-01-08T12:38:32.284"/>
    </inkml:context>
    <inkml:brush xml:id="br0">
      <inkml:brushProperty name="width" value="0.05833" units="cm"/>
      <inkml:brushProperty name="height" value="0.05833" units="cm"/>
      <inkml:brushProperty name="fitToCurve" value="1"/>
    </inkml:brush>
    <inkml:brush xml:id="br1">
      <inkml:brushProperty name="width" value="0.08333" units="cm"/>
      <inkml:brushProperty name="height" value="0.08333" units="cm"/>
      <inkml:brushProperty name="color" value="#ED1C24"/>
      <inkml:brushProperty name="fitToCurve" value="1"/>
    </inkml:brush>
  </inkml:definitions>
  <inkml:traceGroup>
    <inkml:annotationXML>
      <emma:emma xmlns:emma="http://www.w3.org/2003/04/emma" version="1.0">
        <emma:interpretation id="{C30435DE-BFD8-4D84-8641-D9EBCDA18BC2}" emma:medium="tactile" emma:mode="ink">
          <msink:context xmlns:msink="http://schemas.microsoft.com/ink/2010/main" type="writingRegion" rotatedBoundingBox="11028,9135 13007,11026 12545,11510 10566,9618"/>
        </emma:interpretation>
      </emma:emma>
    </inkml:annotationXML>
    <inkml:traceGroup>
      <inkml:annotationXML>
        <emma:emma xmlns:emma="http://www.w3.org/2003/04/emma" version="1.0">
          <emma:interpretation id="{755B8279-5322-460F-8BDF-AC1ED727B3AE}" emma:medium="tactile" emma:mode="ink">
            <msink:context xmlns:msink="http://schemas.microsoft.com/ink/2010/main" type="paragraph" rotatedBoundingBox="11028,9135 13007,11026 12545,11510 10566,9618" alignmentLevel="1"/>
          </emma:interpretation>
        </emma:emma>
      </inkml:annotationXML>
      <inkml:traceGroup>
        <inkml:annotationXML>
          <emma:emma xmlns:emma="http://www.w3.org/2003/04/emma" version="1.0">
            <emma:interpretation id="{E389D3AB-E2EB-4C61-BBCD-74B687656230}" emma:medium="tactile" emma:mode="ink">
              <msink:context xmlns:msink="http://schemas.microsoft.com/ink/2010/main" type="line" rotatedBoundingBox="11028,9135 13007,11026 12545,11510 10566,9618"/>
            </emma:interpretation>
          </emma:emma>
        </inkml:annotationXML>
        <inkml:traceGroup>
          <inkml:annotationXML>
            <emma:emma xmlns:emma="http://www.w3.org/2003/04/emma" version="1.0">
              <emma:interpretation id="{FD44642C-185A-4B08-A7B5-3C3175092248}" emma:medium="tactile" emma:mode="ink">
                <msink:context xmlns:msink="http://schemas.microsoft.com/ink/2010/main" type="inkWord" rotatedBoundingBox="11028,9135 11504,9589 11042,10073 10566,9618"/>
              </emma:interpretation>
              <emma:one-of disjunction-type="recognition" id="oneOf0">
                <emma:interpretation id="interp0" emma:lang="" emma:confidence="1">
                  <emma:literal/>
                </emma:interpretation>
              </emma:one-of>
            </emma:emma>
          </inkml:annotationXML>
          <inkml:trace contextRef="#ctx0" brushRef="#br0">-215 5274 0,'0'-22'16,"0"-21"31,-22 43-32,22 22 126,0 21-125,0 0-1,0-21-15,0 21 16,0 21-16,0-21 15,0 0-15,0 0 16,0 0-16,0 0 16,22 0-16,-22-21 15,0 21-15,0 0 16,0 0 0,0 0 15,0-86 94</inkml:trace>
          <inkml:trace contextRef="#ctx0" brushRef="#br0" timeOffset="1274.068">-193 5037 0,'0'-43'0,"-44"43"16,23 0 46,21 22-46,0 21 0,-43 0-1,43 21 1,-43-21-16,43 0 16,-43-43-1,43 43-15,-22-43 16,22 44 15,0-66 32,0-21-48,0 0 1,43-22-1,-43 22 1,43 0 0,-43 22-16,43 21 15,-21 0 110,-22 43-109,43 0 0,-43 21-1,43-21 1,0 22-1,-43-22-15,22-43 16,21 0 0,-43 22-1,-22-22 79,1 0-94,-22-22 16,-22 22-1,22-21 1,21 21 15</inkml:trace>
        </inkml:traceGroup>
        <inkml:traceGroup>
          <inkml:annotationXML>
            <emma:emma xmlns:emma="http://www.w3.org/2003/04/emma" version="1.0">
              <emma:interpretation id="{975316CD-E0CF-4645-B6CF-C8520CD9BBA9}" emma:medium="tactile" emma:mode="ink">
                <msink:context xmlns:msink="http://schemas.microsoft.com/ink/2010/main" type="inkWord" rotatedBoundingBox="12786,10827 13001,11033 12684,11365 12468,11159"/>
              </emma:interpretation>
              <emma:one-of disjunction-type="recognition" id="oneOf1">
                <emma:interpretation id="interp1" emma:lang="" emma:confidence="0">
                  <emma:literal>d</emma:literal>
                </emma:interpretation>
                <emma:interpretation id="interp2" emma:lang="" emma:confidence="0">
                  <emma:literal>a</emma:literal>
                </emma:interpretation>
                <emma:interpretation id="interp3" emma:lang="" emma:confidence="0">
                  <emma:literal>of</emma:literal>
                </emma:interpretation>
                <emma:interpretation id="interp4" emma:lang="" emma:confidence="0">
                  <emma:literal>od</emma:literal>
                </emma:interpretation>
                <emma:interpretation id="interp5" emma:lang="" emma:confidence="0">
                  <emma:literal>o</emma:literal>
                </emma:interpretation>
              </emma:one-of>
            </emma:emma>
          </inkml:annotationXML>
          <inkml:trace contextRef="#ctx0" brushRef="#br1" timeOffset="273342.7006">1507 6931 0,'-22'0'47,"-21"0"31,43-21-78,-21 21 63,-22 0-1,21 0-46,22 43-16,-43-43 15,43 21-15,-43-21 16,43 44 0,22-1 15,42-43-15,-42 0-1,21 0 1,-43-22-1,43 22-15,-43-21 16,21-23 0,-21-20-1,0 21 1,0-22 0,44 65-1,-44-64-15,0 21 16,0 0-1,0 64 64,0 1-64,0 21-15,0-22 16,0 65-1,0-43-15,0 0 16,0 0 0,0 1-1,0-23 1,43-21 0</inkml:trace>
        </inkml:traceGroup>
      </inkml:traceGroup>
    </inkml:traceGroup>
  </inkml:traceGroup>
</inkml:ink>
</file>

<file path=ppt/ink/ink183.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55.81395" units="1/cm"/>
          <inkml:channelProperty channel="Y" name="resolution" value="55.6701" units="1/cm"/>
          <inkml:channelProperty channel="T" name="resolution" value="1" units="1/dev"/>
        </inkml:channelProperties>
      </inkml:inkSource>
      <inkml:timestamp xml:id="ts0" timeString="2021-01-08T12:42:34.330"/>
    </inkml:context>
    <inkml:brush xml:id="br0">
      <inkml:brushProperty name="width" value="0.08333" units="cm"/>
      <inkml:brushProperty name="height" value="0.08333" units="cm"/>
      <inkml:brushProperty name="color" value="#ED1C24"/>
      <inkml:brushProperty name="fitToCurve" value="1"/>
    </inkml:brush>
  </inkml:definitions>
  <inkml:traceGroup>
    <inkml:annotationXML>
      <emma:emma xmlns:emma="http://www.w3.org/2003/04/emma" version="1.0">
        <emma:interpretation id="{087915E9-62E7-4029-8FFB-A05DB7BA85CC}" emma:medium="tactile" emma:mode="ink">
          <msink:context xmlns:msink="http://schemas.microsoft.com/ink/2010/main" type="writingRegion" rotatedBoundingBox="9804,10493 9902,12009 9580,12030 9483,10514"/>
        </emma:interpretation>
      </emma:emma>
    </inkml:annotationXML>
    <inkml:traceGroup>
      <inkml:annotationXML>
        <emma:emma xmlns:emma="http://www.w3.org/2003/04/emma" version="1.0">
          <emma:interpretation id="{72E7A238-439E-4560-923F-AD3BDDD38DC5}" emma:medium="tactile" emma:mode="ink">
            <msink:context xmlns:msink="http://schemas.microsoft.com/ink/2010/main" type="paragraph" rotatedBoundingBox="9804,10493 9902,12009 9580,12030 9483,10514" alignmentLevel="1"/>
          </emma:interpretation>
        </emma:emma>
      </inkml:annotationXML>
      <inkml:traceGroup>
        <inkml:annotationXML>
          <emma:emma xmlns:emma="http://www.w3.org/2003/04/emma" version="1.0">
            <emma:interpretation id="{586F4009-FE67-48BB-85F4-99DEAE2CBEBE}" emma:medium="tactile" emma:mode="ink">
              <msink:context xmlns:msink="http://schemas.microsoft.com/ink/2010/main" type="line" rotatedBoundingBox="9804,10493 9902,12009 9580,12030 9483,10514"/>
            </emma:interpretation>
          </emma:emma>
        </inkml:annotationXML>
        <inkml:traceGroup>
          <inkml:annotationXML>
            <emma:emma xmlns:emma="http://www.w3.org/2003/04/emma" version="1.0">
              <emma:interpretation id="{6326D4F4-ACC2-4936-B331-300C765584F8}" emma:medium="tactile" emma:mode="ink">
                <msink:context xmlns:msink="http://schemas.microsoft.com/ink/2010/main" type="inkWord" rotatedBoundingBox="9702,10500 9719,10761 9561,10771 9545,10510"/>
              </emma:interpretation>
              <emma:one-of disjunction-type="recognition" id="oneOf0">
                <emma:interpretation id="interp0" emma:lang="" emma:confidence="1">
                  <emma:literal/>
                </emma:interpretation>
              </emma:one-of>
            </emma:emma>
          </inkml:annotationXML>
          <inkml:trace contextRef="#ctx0" brushRef="#br0">-1593 6436 0,'-43'0'16,"43"22"-16,-43-22 94,43 43-63,-21-43 47,21 21 16,43-21 15,-43-43-93,0-21 0,0 42 15,43 22 16,-43-43-47,0 22 62,21 21 16,-21 43 79,0-22-142,43-21-15,-43 43 16,0 22-1,0-22 1,0 0 0</inkml:trace>
        </inkml:traceGroup>
        <inkml:traceGroup>
          <inkml:annotationXML>
            <emma:emma xmlns:emma="http://www.w3.org/2003/04/emma" version="1.0">
              <emma:interpretation id="{3A2CDEC3-32EE-456C-997A-9207903F946F}" emma:medium="tactile" emma:mode="ink">
                <msink:context xmlns:msink="http://schemas.microsoft.com/ink/2010/main" type="inkWord" rotatedBoundingBox="9685,11636 9706,11966 9576,11975 9555,11645"/>
              </emma:interpretation>
              <emma:one-of disjunction-type="recognition" id="oneOf1">
                <emma:interpretation id="interp1" emma:lang="" emma:confidence="1">
                  <emma:literal/>
                </emma:interpretation>
              </emma:one-of>
            </emma:emma>
          </inkml:annotationXML>
          <inkml:trace contextRef="#ctx0" brushRef="#br0" timeOffset="1178.7696">-1614 7513 0,'-43'0'16,"0"-22"46,43 1-15,21 21-31,1 0-1,21 0 1,0 0 31,-43 43-32,0 0 1,0 0 0,0 0 15,0 0-16,0 0-15,-22-43 16,22 43-16,-43-43 16,65 21 62,21-21-63,-22 0 17</inkml:trace>
        </inkml:traceGroup>
        <inkml:traceGroup>
          <inkml:annotationXML>
            <emma:emma xmlns:emma="http://www.w3.org/2003/04/emma" version="1.0">
              <emma:interpretation id="{103EBF51-E2BD-4E2C-A6ED-461890BF84A8}" emma:medium="tactile" emma:mode="ink">
                <msink:context xmlns:msink="http://schemas.microsoft.com/ink/2010/main" type="inkWord" rotatedBoundingBox="9898,11954 9902,12009 9710,12022 9707,11967"/>
              </emma:interpretation>
              <emma:one-of disjunction-type="recognition" id="oneOf2">
                <emma:interpretation id="interp2" emma:lang="" emma:confidence="0">
                  <emma:literal>N</emma:literal>
                </emma:interpretation>
                <emma:interpretation id="interp3" emma:lang="" emma:confidence="0">
                  <emma:literal>r</emma:literal>
                </emma:interpretation>
                <emma:interpretation id="interp4" emma:lang="" emma:confidence="0">
                  <emma:literal>T</emma:literal>
                </emma:interpretation>
                <emma:interpretation id="interp5" emma:lang="" emma:confidence="0">
                  <emma:literal>'</emma:literal>
                </emma:interpretation>
                <emma:interpretation id="interp6" emma:lang="" emma:confidence="0">
                  <emma:literal>í</emma:literal>
                </emma:interpretation>
              </emma:one-of>
            </emma:emma>
          </inkml:annotationXML>
          <inkml:trace contextRef="#ctx0" brushRef="#br0" timeOffset="12608.415">-1528 7792 0,'-22'0'187,"44"0"-108,21 0-48,-21 0-16,21 0 17,-22 0 15,-21 43-32,43-43 63,-43-21 110</inkml:trace>
        </inkml:traceGroup>
      </inkml:traceGroup>
    </inkml:traceGroup>
  </inkml:traceGroup>
</inkml:ink>
</file>

<file path=ppt/ink/ink184.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55.81395" units="1/cm"/>
          <inkml:channelProperty channel="Y" name="resolution" value="55.6701" units="1/cm"/>
          <inkml:channelProperty channel="T" name="resolution" value="1" units="1/dev"/>
        </inkml:channelProperties>
      </inkml:inkSource>
      <inkml:timestamp xml:id="ts0" timeString="2021-01-08T12:38:52.430"/>
    </inkml:context>
    <inkml:brush xml:id="br0">
      <inkml:brushProperty name="width" value="0.05833" units="cm"/>
      <inkml:brushProperty name="height" value="0.05833" units="cm"/>
      <inkml:brushProperty name="fitToCurve" value="1"/>
    </inkml:brush>
  </inkml:definitions>
  <inkml:traceGroup>
    <inkml:annotationXML>
      <emma:emma xmlns:emma="http://www.w3.org/2003/04/emma" version="1.0">
        <emma:interpretation id="{71C789B8-3C92-496D-AABB-286EC9A5263F}" emma:medium="tactile" emma:mode="ink">
          <msink:context xmlns:msink="http://schemas.microsoft.com/ink/2010/main" type="inkDrawing" rotatedBoundingBox="22792,12868 23091,14806 22991,14821 22692,12884" semanticType="callout" shapeName="Other">
            <msink:sourceLink direction="with" ref="{585C5B3F-488D-454B-87EC-A89B1EC007E0}"/>
          </msink:context>
        </emma:interpretation>
      </emma:emma>
    </inkml:annotationXML>
    <inkml:trace contextRef="#ctx0" brushRef="#br0">-2839 2390 0,'0'43'47,"0"21"-32,0 1-15,22 64 16,-22 43-16,43 43 16,21 194-1,-64-193-15,44-23 16,-44-42-16,64-43 15,-64-44-15,22-21 16,-22 0-16,43-21 16,-43-65 62,0 21-63,0-21-15</inkml:trace>
  </inkml:traceGroup>
</inkml:ink>
</file>

<file path=ppt/ink/ink185.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55.81395" units="1/cm"/>
          <inkml:channelProperty channel="Y" name="resolution" value="55.6701" units="1/cm"/>
          <inkml:channelProperty channel="T" name="resolution" value="1" units="1/dev"/>
        </inkml:channelProperties>
      </inkml:inkSource>
      <inkml:timestamp xml:id="ts0" timeString="2021-01-08T12:38:55.879"/>
    </inkml:context>
    <inkml:brush xml:id="br0">
      <inkml:brushProperty name="width" value="0.05833" units="cm"/>
      <inkml:brushProperty name="height" value="0.05833" units="cm"/>
      <inkml:brushProperty name="fitToCurve" value="1"/>
    </inkml:brush>
  </inkml:definitions>
  <inkml:traceGroup>
    <inkml:annotationXML>
      <emma:emma xmlns:emma="http://www.w3.org/2003/04/emma" version="1.0">
        <emma:interpretation id="{EFDBE14C-E600-43F6-B37D-8CCAE038656A}" emma:medium="tactile" emma:mode="ink">
          <msink:context xmlns:msink="http://schemas.microsoft.com/ink/2010/main" type="inkDrawing" rotatedBoundingBox="24409,12764 24749,14645 24226,14740 23886,12858" semanticType="callout" shapeName="Other">
            <msink:sourceLink direction="to" ref="{856A665A-E454-4428-8CE9-D0A839F78E24}"/>
          </msink:context>
        </emma:interpretation>
      </emma:emma>
    </inkml:annotationXML>
    <inkml:trace contextRef="#ctx0" brushRef="#br0">-1526 2390 0,'-64'0'15,"21"-22"1,0 22 0,86 0 31,-22 43-32,22-21-15,0 21 16,0 0-16,22 0 15,-22 0-15,22 0 16,-1 21-16,1 44 16,-1-22-16,-21 43 15,-43-64-15,43 64 16,-43-21-16,0 21 16,0 21-16,-21-20 15,21-44-15,-43 0 0,43-43 16,-65 21-16,65 1 15,-64 0-15,64-44 16,-65-21-16,65 65 16,-21-65-16,-22 0 31,0-43-15</inkml:trace>
  </inkml:traceGroup>
</inkml:ink>
</file>

<file path=ppt/ink/ink186.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55.81395" units="1/cm"/>
          <inkml:channelProperty channel="Y" name="resolution" value="55.6701" units="1/cm"/>
          <inkml:channelProperty channel="T" name="resolution" value="1" units="1/dev"/>
        </inkml:channelProperties>
      </inkml:inkSource>
      <inkml:timestamp xml:id="ts0" timeString="2021-01-08T12:42:42.971"/>
    </inkml:context>
    <inkml:brush xml:id="br0">
      <inkml:brushProperty name="width" value="0.08333" units="cm"/>
      <inkml:brushProperty name="height" value="0.08333" units="cm"/>
      <inkml:brushProperty name="color" value="#ED1C24"/>
      <inkml:brushProperty name="fitToCurve" value="1"/>
    </inkml:brush>
  </inkml:definitions>
  <inkml:traceGroup>
    <inkml:annotationXML>
      <emma:emma xmlns:emma="http://www.w3.org/2003/04/emma" version="1.0">
        <emma:interpretation id="{5D4920D9-AD86-4762-A7A8-21D81086266A}" emma:medium="tactile" emma:mode="ink">
          <msink:context xmlns:msink="http://schemas.microsoft.com/ink/2010/main" type="inkDrawing" rotatedBoundingBox="19469,870 19555,2964 18999,2987 18913,892" semanticType="verticalRange" shapeName="Other">
            <msink:sourceLink direction="with" ref="{23B88A6B-F481-4973-A407-BD94E02ABF5A}"/>
          </msink:context>
        </emma:interpretation>
      </emma:emma>
    </inkml:annotationXML>
    <inkml:trace contextRef="#ctx0" brushRef="#br0">538 861 0,'0'-43'16,"0"21"-16,0-21 16,-21 0-16,21 0 15,0-21-15,0-1 16,0 0-16,0-21 15,0 22-15,0 21 16,-43-22-16,43 1 16,-65 20-16,44 1 15,-22 22-15,0 21 16,-22-43 0,44 43-16,-22 43 15,43-22 1,-44 22-16,44 22 15,-43-22-15,43 43 16,-43 22-16,43 21 16,-43 22-16,43-1 15,0-21-15,0 22 16,0-43-16,22-22 16,21-22-16,21 1 15,-20 0-15,20-1 16,1-21-16,-1 0 15,-21-21-15,0 21 0,-43 0 16,43 22-16,-43-44 16,0 22-16,0-21 15,0 21-15,0 0 16,-43 43 0,0-86-1,-21-22 32,64-42-31,-43 64-16,43-43 15,-43 43-15</inkml:trace>
  </inkml:traceGroup>
</inkml:ink>
</file>

<file path=ppt/ink/ink187.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55.81395" units="1/cm"/>
          <inkml:channelProperty channel="Y" name="resolution" value="55.6701" units="1/cm"/>
          <inkml:channelProperty channel="T" name="resolution" value="1" units="1/dev"/>
        </inkml:channelProperties>
      </inkml:inkSource>
      <inkml:timestamp xml:id="ts0" timeString="2021-01-08T12:42:38.253"/>
    </inkml:context>
    <inkml:brush xml:id="br0">
      <inkml:brushProperty name="width" value="0.08333" units="cm"/>
      <inkml:brushProperty name="height" value="0.08333" units="cm"/>
      <inkml:brushProperty name="color" value="#ED1C24"/>
      <inkml:brushProperty name="fitToCurve" value="1"/>
    </inkml:brush>
  </inkml:definitions>
  <inkml:traceGroup>
    <inkml:annotationXML>
      <emma:emma xmlns:emma="http://www.w3.org/2003/04/emma" version="1.0">
        <emma:interpretation id="{2C5DD831-BE80-44A7-9E48-560DC331FB48}" emma:medium="tactile" emma:mode="ink">
          <msink:context xmlns:msink="http://schemas.microsoft.com/ink/2010/main" type="writingRegion" rotatedBoundingBox="15196,559 15433,559 15433,796 15196,796"/>
        </emma:interpretation>
      </emma:emma>
    </inkml:annotationXML>
    <inkml:traceGroup>
      <inkml:annotationXML>
        <emma:emma xmlns:emma="http://www.w3.org/2003/04/emma" version="1.0">
          <emma:interpretation id="{5BE9C42F-3153-48EE-AD9D-AC2FB4E7ACD6}" emma:medium="tactile" emma:mode="ink">
            <msink:context xmlns:msink="http://schemas.microsoft.com/ink/2010/main" type="paragraph" rotatedBoundingBox="15196,559 15433,559 15433,796 15196,796" alignmentLevel="1"/>
          </emma:interpretation>
        </emma:emma>
      </inkml:annotationXML>
      <inkml:traceGroup>
        <inkml:annotationXML>
          <emma:emma xmlns:emma="http://www.w3.org/2003/04/emma" version="1.0">
            <emma:interpretation id="{2BA0EE7A-4417-4196-8087-414657493A2C}" emma:medium="tactile" emma:mode="ink">
              <msink:context xmlns:msink="http://schemas.microsoft.com/ink/2010/main" type="line" rotatedBoundingBox="15196,559 15433,559 15433,796 15196,796"/>
            </emma:interpretation>
          </emma:emma>
        </inkml:annotationXML>
        <inkml:traceGroup>
          <inkml:annotationXML>
            <emma:emma xmlns:emma="http://www.w3.org/2003/04/emma" version="1.0">
              <emma:interpretation id="{30308183-3221-4DC4-A200-1978A65AFD58}" emma:medium="tactile" emma:mode="ink">
                <msink:context xmlns:msink="http://schemas.microsoft.com/ink/2010/main" type="inkWord" rotatedBoundingBox="15196,559 15433,559 15433,796 15196,796">
                  <msink:destinationLink direction="with" ref="{7739D777-9FDF-43B3-943A-F4D969F0314B}"/>
                </msink:context>
              </emma:interpretation>
            </emma:emma>
          </inkml:annotationXML>
          <inkml:trace contextRef="#ctx0" brushRef="#br0">0 111 0,'0'-43'31,"0"-1"-16,0 23 32,43 21-47,-21 0 16,21 0 0,0 21 15,-43 1-16,0 21 1,-43 22 0,0-1-1,43-42 17,43-22 14,0 0-30,0-22 0,0 22-1,-43 22 17</inkml:trace>
        </inkml:traceGroup>
      </inkml:traceGroup>
    </inkml:traceGroup>
  </inkml:traceGroup>
</inkml:ink>
</file>

<file path=ppt/ink/ink188.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55.81395" units="1/cm"/>
          <inkml:channelProperty channel="Y" name="resolution" value="55.6701" units="1/cm"/>
          <inkml:channelProperty channel="T" name="resolution" value="1" units="1/dev"/>
        </inkml:channelProperties>
      </inkml:inkSource>
      <inkml:timestamp xml:id="ts0" timeString="2021-01-08T12:42:39.859"/>
    </inkml:context>
    <inkml:brush xml:id="br0">
      <inkml:brushProperty name="width" value="0.08333" units="cm"/>
      <inkml:brushProperty name="height" value="0.08333" units="cm"/>
      <inkml:brushProperty name="color" value="#ED1C24"/>
      <inkml:brushProperty name="fitToCurve" value="1"/>
    </inkml:brush>
  </inkml:definitions>
  <inkml:traceGroup>
    <inkml:annotationXML>
      <emma:emma xmlns:emma="http://www.w3.org/2003/04/emma" version="1.0">
        <emma:interpretation id="{4B1009D4-8D6C-4B4B-BD01-74468DAAFAD2}" emma:medium="tactile" emma:mode="ink">
          <msink:context xmlns:msink="http://schemas.microsoft.com/ink/2010/main" type="writingRegion" rotatedBoundingBox="16464,1428 19848,2690 19405,3879 16020,2618"/>
        </emma:interpretation>
      </emma:emma>
    </inkml:annotationXML>
    <inkml:traceGroup>
      <inkml:annotationXML>
        <emma:emma xmlns:emma="http://www.w3.org/2003/04/emma" version="1.0">
          <emma:interpretation id="{D5FC248E-1E20-4784-AAAF-7A4E5AB5C2D0}" emma:medium="tactile" emma:mode="ink">
            <msink:context xmlns:msink="http://schemas.microsoft.com/ink/2010/main" type="paragraph" rotatedBoundingBox="16464,1428 19848,2690 19405,3879 16020,2618" alignmentLevel="1"/>
          </emma:interpretation>
        </emma:emma>
      </inkml:annotationXML>
      <inkml:traceGroup>
        <inkml:annotationXML>
          <emma:emma xmlns:emma="http://www.w3.org/2003/04/emma" version="1.0">
            <emma:interpretation id="{E164E727-BFAB-4FBC-9576-B2E9922826C0}" emma:medium="tactile" emma:mode="ink">
              <msink:context xmlns:msink="http://schemas.microsoft.com/ink/2010/main" type="line" rotatedBoundingBox="16464,1428 19848,2690 19405,3879 16020,2618"/>
            </emma:interpretation>
          </emma:emma>
        </inkml:annotationXML>
        <inkml:traceGroup>
          <inkml:annotationXML>
            <emma:emma xmlns:emma="http://www.w3.org/2003/04/emma" version="1.0">
              <emma:interpretation id="{0AA9ED68-B9ED-4703-A8B2-61978FBF55D9}" emma:medium="tactile" emma:mode="ink">
                <msink:context xmlns:msink="http://schemas.microsoft.com/ink/2010/main" type="inkWord" rotatedBoundingBox="16464,1428 18608,2228 18165,3417 16020,2618"/>
              </emma:interpretation>
            </emma:emma>
          </inkml:annotationXML>
          <inkml:trace contextRef="#ctx0" brushRef="#br0">1421 1617 0,'0'43'47,"0"22"-32,0-43-15,0 42 16,43 1-16,-43-22 16,0 21-16,0 1 15,0-44-15,0 22 16</inkml:trace>
          <inkml:trace contextRef="#ctx0" brushRef="#br0" timeOffset="853.8239">2088 1833 0,'0'-43'16,"-64"43"0,21 0-1,0 0 1,43 21-16,-65-21 16,65 22-16,-64 21 0,20 21 15,44-21 1,0-21-1,65-22 17,-22 0-17,0-65-15,-21 22 16,21 22-16,0-22 16,-43 0-16,43 0 15,-43 21-15,0-21 16,21 0-16,-21 0 15,0 64 48,0 65-47,0-42-1,0-1-15,0-22 16,0 22-16,0 0 15,0 0 1,0 0 0,43-43-1</inkml:trace>
          <inkml:trace contextRef="#ctx0" brushRef="#br0" timeOffset="1381.8068">2411 2048 0,'22'-43'16,"-22"21"0,64-21-16,-21 0 15,0 0-15,-43 0 16,65 0-16,-65-22 15,43 1-15,-43 42 16,0-21-16,0 0 16,0 0-1,0 0 1,-65 86 31,22 22-47,0-1 0,43-21 15,-43 0-15,43 1 16,0-23-16,0 22 16,0 0-16,0-21 15,43-22-15,22 43 16,-22-43-16</inkml:trace>
          <inkml:trace contextRef="#ctx0" brushRef="#br0" timeOffset="2152.666">3186 1747 0,'65'-44'47,"-1"44"-47,22 0 15</inkml:trace>
          <inkml:trace contextRef="#ctx0" brushRef="#br0" timeOffset="1963.9598">3208 1596 0,'0'21'16,"0"22"-16,0-21 15,0 21-15,0 22 16,0-44-16,0 22 15,0 0-15,43 0 16</inkml:trace>
          <inkml:trace contextRef="#ctx0" brushRef="#br0" timeOffset="-473.375">1098 1510 0,'0'-22'15,"-43"-21"1,43 86 46,0 0-46,0 43-16,0 0 16,0 1-16,0-23 15,0 22-15,0-21 0,22-1 16,-22-42-16,0 43 15,21-65 32,44 0-31,-65-44 0,43 44-16,-43-64 15</inkml:trace>
          <inkml:trace contextRef="#ctx0" brushRef="#br0" timeOffset="-246.0798">1077 1919 0,'0'-43'0,"21"21"31,44-21-15,-44 43-1,22 0-15,0 0 16,0 0 0,0 43-1,-43-21 1,44-22-16</inkml:trace>
        </inkml:traceGroup>
        <inkml:traceGroup>
          <inkml:annotationXML>
            <emma:emma xmlns:emma="http://www.w3.org/2003/04/emma" version="1.0">
              <emma:interpretation id="{458856CE-AB4E-493C-AB6C-EE6D75C00F41}" emma:medium="tactile" emma:mode="ink">
                <msink:context xmlns:msink="http://schemas.microsoft.com/ink/2010/main" type="inkWord" rotatedBoundingBox="19219,3270 19582,3406 19443,3778 19080,3643"/>
              </emma:interpretation>
              <emma:one-of disjunction-type="recognition" id="oneOf0">
                <emma:interpretation id="interp0" emma:lang="" emma:confidence="1">
                  <emma:literal/>
                </emma:interpretation>
              </emma:one-of>
            </emma:emma>
          </inkml:annotationXML>
          <inkml:trace contextRef="#ctx0" brushRef="#br0" timeOffset="9044.172">3983 2887 0,'0'-43'47,"0"22"16,21 21-48,-21-43-15,65 43 16,-22 0 0,0 0-1,0 0 1,-43 43 0,0 0-16,0 21 15,-22-64 1,22 65-16,-43-65 15,43 43-15,-21-43 16,21 43-16,-65-43 16,22 43-16,22-43 15,64 0 48,0 0-48,21 0-15,-42 0 16,21 0-16,0 0 16,-43-21-16,43 21 0,-43 21 62</inkml:trace>
        </inkml:traceGroup>
      </inkml:traceGroup>
    </inkml:traceGroup>
  </inkml:traceGroup>
</inkml:ink>
</file>

<file path=ppt/ink/ink189.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55.81395" units="1/cm"/>
          <inkml:channelProperty channel="Y" name="resolution" value="55.6701" units="1/cm"/>
          <inkml:channelProperty channel="T" name="resolution" value="1" units="1/dev"/>
        </inkml:channelProperties>
      </inkml:inkSource>
      <inkml:timestamp xml:id="ts0" timeString="2021-01-08T12:42:50.126"/>
    </inkml:context>
    <inkml:brush xml:id="br0">
      <inkml:brushProperty name="width" value="0.08333" units="cm"/>
      <inkml:brushProperty name="height" value="0.08333" units="cm"/>
      <inkml:brushProperty name="color" value="#ED1C24"/>
      <inkml:brushProperty name="fitToCurve" value="1"/>
    </inkml:brush>
  </inkml:definitions>
  <inkml:traceGroup>
    <inkml:annotationXML>
      <emma:emma xmlns:emma="http://www.w3.org/2003/04/emma" version="1.0">
        <emma:interpretation id="{23B88A6B-F481-4973-A407-BD94E02ABF5A}" emma:medium="tactile" emma:mode="ink">
          <msink:context xmlns:msink="http://schemas.microsoft.com/ink/2010/main" type="writingRegion" rotatedBoundingBox="19787,-8 21526,2024 20509,2893 18770,860">
            <msink:destinationLink direction="with" ref="{5D4920D9-AD86-4762-A7A8-21D81086266A}"/>
          </msink:context>
        </emma:interpretation>
      </emma:emma>
    </inkml:annotationXML>
    <inkml:traceGroup>
      <inkml:annotationXML>
        <emma:emma xmlns:emma="http://www.w3.org/2003/04/emma" version="1.0">
          <emma:interpretation id="{851780C3-F406-42F2-A570-FE000C63A9B0}" emma:medium="tactile" emma:mode="ink">
            <msink:context xmlns:msink="http://schemas.microsoft.com/ink/2010/main" type="paragraph" rotatedBoundingBox="19787,-8 21526,2024 20509,2893 18770,860" alignmentLevel="1"/>
          </emma:interpretation>
        </emma:emma>
      </inkml:annotationXML>
      <inkml:traceGroup>
        <inkml:annotationXML>
          <emma:emma xmlns:emma="http://www.w3.org/2003/04/emma" version="1.0">
            <emma:interpretation id="{81B717AD-896D-4863-B9F7-26F3094744A0}" emma:medium="tactile" emma:mode="ink">
              <msink:context xmlns:msink="http://schemas.microsoft.com/ink/2010/main" type="line" rotatedBoundingBox="19787,-8 21526,2024 20509,2893 18770,860"/>
            </emma:interpretation>
          </emma:emma>
        </inkml:annotationXML>
        <inkml:traceGroup>
          <inkml:annotationXML>
            <emma:emma xmlns:emma="http://www.w3.org/2003/04/emma" version="1.0">
              <emma:interpretation id="{3D800914-59FD-4D08-B0DA-67C8497FDA14}" emma:medium="tactile" emma:mode="ink">
                <msink:context xmlns:msink="http://schemas.microsoft.com/ink/2010/main" type="inkWord" rotatedBoundingBox="19526,214 19624,328 19166,720 19068,606"/>
              </emma:interpretation>
              <emma:one-of disjunction-type="recognition" id="oneOf0">
                <emma:interpretation id="interp0" emma:lang="" emma:confidence="1">
                  <emma:literal/>
                </emma:interpretation>
              </emma:one-of>
            </emma:emma>
          </inkml:annotationXML>
          <inkml:trace contextRef="#ctx0" brushRef="#br0">3961 154 0,'22'0'31,"42"-86"-15,87-65 31,-151 86-32,43 65-15,-43-43 16,0 22-16,21 21 16,-21-65-16,43 22 15,1 43 1,-44 22 78,-22-22-94,22 43 15,0-22 1,0 22-16,22-43 16</inkml:trace>
        </inkml:traceGroup>
        <inkml:traceGroup>
          <inkml:annotationXML>
            <emma:emma xmlns:emma="http://www.w3.org/2003/04/emma" version="1.0">
              <emma:interpretation id="{926A509F-FBCC-4319-8797-D5645F8D2C00}" emma:medium="tactile" emma:mode="ink">
                <msink:context xmlns:msink="http://schemas.microsoft.com/ink/2010/main" type="inkWord" rotatedBoundingBox="19547,365 19708,553 19488,741 19328,553"/>
              </emma:interpretation>
              <emma:one-of disjunction-type="recognition" id="oneOf1">
                <emma:interpretation id="interp1" emma:lang="" emma:confidence="0">
                  <emma:literal>\</emma:literal>
                </emma:interpretation>
                <emma:interpretation id="interp2" emma:lang="" emma:confidence="0">
                  <emma:literal>Q</emma:literal>
                </emma:interpretation>
                <emma:interpretation id="interp3" emma:lang="" emma:confidence="0">
                  <emma:literal>K</emma:literal>
                </emma:interpretation>
                <emma:interpretation id="interp4" emma:lang="" emma:confidence="0">
                  <emma:literal>„</emma:literal>
                </emma:interpretation>
                <emma:interpretation id="interp5" emma:lang="" emma:confidence="0">
                  <emma:literal>'</emma:literal>
                </emma:interpretation>
              </emma:one-of>
            </emma:emma>
          </inkml:annotationXML>
          <inkml:trace contextRef="#ctx0" brushRef="#br0" timeOffset="3928.2973">4370-169 0,'-43'0'32,"43"21"61,-43 22-93,43-21 16,0 21-16,0-22 16,0 22-16,0 1 15,0-1 1,0 0 0,0-22-1,21-21 1</inkml:trace>
        </inkml:traceGroup>
        <inkml:traceGroup>
          <inkml:annotationXML>
            <emma:emma xmlns:emma="http://www.w3.org/2003/04/emma" version="1.0">
              <emma:interpretation id="{FFD96CBF-3EB0-4B37-BC03-2DC7C23F8A8D}" emma:medium="tactile" emma:mode="ink">
                <msink:context xmlns:msink="http://schemas.microsoft.com/ink/2010/main" type="inkWord" rotatedBoundingBox="20686,1042 21526,2024 20509,2893 19669,1911"/>
              </emma:interpretation>
              <emma:one-of disjunction-type="recognition" id="oneOf2">
                <emma:interpretation id="interp6" emma:lang="" emma:confidence="1">
                  <emma:literal/>
                </emma:interpretation>
              </emma:one-of>
            </emma:emma>
          </inkml:annotationXML>
          <inkml:trace contextRef="#ctx0" brushRef="#br0" timeOffset="1176.788">4671 1187 0,'0'21'47,"0"44"-31,0-22-1,0-21-15,0 21 16,0-22-16,0 44 16,0-22-1,0-22 32</inkml:trace>
          <inkml:trace contextRef="#ctx0" brushRef="#br0" timeOffset="1448.2002">4650 1424 0,'43'0'47,"43"0"-31,-64 0 0,21 0-16,21 0 15,-42-43-15,21 43 16,-43-43-1</inkml:trace>
          <inkml:trace contextRef="#ctx0" brushRef="#br0" timeOffset="1610.495">4951 1316 0,'22'0'31,"-22"43"-15,0 0-1,0 0-15,0 43 16,0-21-16,0-22 16,0 21-16,0 23 15,0 20-15,0-64 16</inkml:trace>
          <inkml:trace contextRef="#ctx0" brushRef="#br0" timeOffset="2367.8603">5489 1510 0,'-21'0'46,"-44"0"-30,44 0-16,-22 0 0,0 43 16,0-43-16,21 64 15,-21-21 1,43 0 0,43-43-1,0 0 1,0 0-16,22-21 15,-1-22-15,-21 0 16,-21 21-16,-22-21 16,43 0-16,-43 22 15,0-22-15,0-22 16,0 130 46,0-22-62,0 0 16,0 0-16,0 0 16,0-22-16,43 22 15,-43 22 1,43-65-16</inkml:trace>
          <inkml:trace contextRef="#ctx0" brushRef="#br0" timeOffset="2939.3513">5877 1660 0,'0'-43'31,"43"43"-15,-43-64-16,64 42 16,-20-42-1,-44-1 1,43 65-16,-43-43 15,-22 43 1,1 0-16,-66 0 16,44 43-1,43 0-15,-64 0 16,64-21-16,0 42 16,43-21-1,0-43 1,21 0-16,44-21 15,0-44-15,-1 22 16,-85 22-16</inkml:trace>
        </inkml:traceGroup>
      </inkml:traceGroup>
    </inkml:traceGroup>
  </inkml:traceGroup>
</inkml:ink>
</file>

<file path=ppt/ink/ink19.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55.81395" units="1/cm"/>
          <inkml:channelProperty channel="Y" name="resolution" value="55.6701" units="1/cm"/>
          <inkml:channelProperty channel="T" name="resolution" value="1" units="1/dev"/>
        </inkml:channelProperties>
      </inkml:inkSource>
      <inkml:timestamp xml:id="ts0" timeString="2021-01-08T10:35:14.589"/>
    </inkml:context>
    <inkml:brush xml:id="br0">
      <inkml:brushProperty name="width" value="0.33333" units="cm"/>
      <inkml:brushProperty name="height" value="0.66667" units="cm"/>
      <inkml:brushProperty name="color" value="#FFFF00"/>
      <inkml:brushProperty name="tip" value="rectangle"/>
      <inkml:brushProperty name="rasterOp" value="maskPen"/>
      <inkml:brushProperty name="fitToCurve" value="1"/>
    </inkml:brush>
  </inkml:definitions>
  <inkml:trace contextRef="#ctx0" brushRef="#br0">0-1 0,'24'0'125</inkml:trace>
</inkml:ink>
</file>

<file path=ppt/ink/ink190.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55.81395" units="1/cm"/>
          <inkml:channelProperty channel="Y" name="resolution" value="55.6701" units="1/cm"/>
          <inkml:channelProperty channel="T" name="resolution" value="1" units="1/dev"/>
        </inkml:channelProperties>
      </inkml:inkSource>
      <inkml:timestamp xml:id="ts0" timeString="2021-01-08T12:42:36.972"/>
    </inkml:context>
    <inkml:brush xml:id="br0">
      <inkml:brushProperty name="width" value="0.08333" units="cm"/>
      <inkml:brushProperty name="height" value="0.08333" units="cm"/>
      <inkml:brushProperty name="color" value="#ED1C24"/>
      <inkml:brushProperty name="fitToCurve" value="1"/>
    </inkml:brush>
  </inkml:definitions>
  <inkml:traceGroup>
    <inkml:annotationXML>
      <emma:emma xmlns:emma="http://www.w3.org/2003/04/emma" version="1.0">
        <emma:interpretation id="{4C40706D-5DE9-4A49-A820-7A7BAFD3A28F}" emma:medium="tactile" emma:mode="ink">
          <msink:context xmlns:msink="http://schemas.microsoft.com/ink/2010/main" type="writingRegion" rotatedBoundingBox="15003,3637 15153,3637 15153,4003 15003,4003"/>
        </emma:interpretation>
      </emma:emma>
    </inkml:annotationXML>
    <inkml:traceGroup>
      <inkml:annotationXML>
        <emma:emma xmlns:emma="http://www.w3.org/2003/04/emma" version="1.0">
          <emma:interpretation id="{0C3C9CA8-FC18-4E1C-82CA-B8448779FF3A}" emma:medium="tactile" emma:mode="ink">
            <msink:context xmlns:msink="http://schemas.microsoft.com/ink/2010/main" type="paragraph" rotatedBoundingBox="15003,3637 15153,3637 15153,4003 15003,4003" alignmentLevel="1"/>
          </emma:interpretation>
        </emma:emma>
      </inkml:annotationXML>
      <inkml:traceGroup>
        <inkml:annotationXML>
          <emma:emma xmlns:emma="http://www.w3.org/2003/04/emma" version="1.0">
            <emma:interpretation id="{B40C02A1-B206-4572-AFAD-3CE931E8E152}" emma:medium="tactile" emma:mode="ink">
              <msink:context xmlns:msink="http://schemas.microsoft.com/ink/2010/main" type="line" rotatedBoundingBox="15003,3637 15153,3637 15153,4003 15003,4003"/>
            </emma:interpretation>
          </emma:emma>
        </inkml:annotationXML>
        <inkml:traceGroup>
          <inkml:annotationXML>
            <emma:emma xmlns:emma="http://www.w3.org/2003/04/emma" version="1.0">
              <emma:interpretation id="{639068EC-603F-4C17-BFD7-4213CB941896}" emma:medium="tactile" emma:mode="ink">
                <msink:context xmlns:msink="http://schemas.microsoft.com/ink/2010/main" type="inkWord" rotatedBoundingBox="15003,3637 15153,3637 15153,4003 15003,4003">
                  <msink:destinationLink direction="with" ref="{7739D777-9FDF-43B3-943A-F4D969F0314B}"/>
                </msink:context>
              </emma:interpretation>
              <emma:one-of disjunction-type="recognition" id="oneOf0">
                <emma:interpretation id="interp0" emma:lang="" emma:confidence="1">
                  <emma:literal/>
                </emma:interpretation>
              </emma:one-of>
            </emma:emma>
          </inkml:annotationXML>
          <inkml:trace contextRef="#ctx0" brushRef="#br0">3746-323 0,'43'0'125,"-43"-64"-109,21 64-16,-21-65 15,43 65-15,-43-43 0,43 0 16,-43 86 62,0 0-78,-21 22 16,21-22-16,0-22 15,0 22-15,0 0 16,0-21-16,0 21 16</inkml:trace>
        </inkml:traceGroup>
      </inkml:traceGroup>
    </inkml:traceGroup>
  </inkml:traceGroup>
</inkml:ink>
</file>

<file path=ppt/ink/ink191.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55.81395" units="1/cm"/>
          <inkml:channelProperty channel="Y" name="resolution" value="55.6701" units="1/cm"/>
          <inkml:channelProperty channel="T" name="resolution" value="1" units="1/dev"/>
        </inkml:channelProperties>
      </inkml:inkSource>
      <inkml:timestamp xml:id="ts0" timeString="2021-01-08T12:43:08.726"/>
    </inkml:context>
    <inkml:brush xml:id="br0">
      <inkml:brushProperty name="width" value="0.08333" units="cm"/>
      <inkml:brushProperty name="height" value="0.08333" units="cm"/>
      <inkml:brushProperty name="color" value="#ED1C24"/>
      <inkml:brushProperty name="fitToCurve" value="1"/>
    </inkml:brush>
  </inkml:definitions>
  <inkml:traceGroup>
    <inkml:annotationXML>
      <emma:emma xmlns:emma="http://www.w3.org/2003/04/emma" version="1.0">
        <emma:interpretation id="{DE57D0A0-B363-472B-90A1-7FEBE592474A}" emma:medium="tactile" emma:mode="ink">
          <msink:context xmlns:msink="http://schemas.microsoft.com/ink/2010/main" type="writingRegion" rotatedBoundingBox="14002,4373 14574,6859 14171,6951 13600,4465"/>
        </emma:interpretation>
      </emma:emma>
    </inkml:annotationXML>
    <inkml:traceGroup>
      <inkml:annotationXML>
        <emma:emma xmlns:emma="http://www.w3.org/2003/04/emma" version="1.0">
          <emma:interpretation id="{8B7A92E7-5C47-4252-90F0-414FA17FDDE1}" emma:medium="tactile" emma:mode="ink">
            <msink:context xmlns:msink="http://schemas.microsoft.com/ink/2010/main" type="paragraph" rotatedBoundingBox="14002,4373 14574,6859 14171,6951 13600,4465" alignmentLevel="1"/>
          </emma:interpretation>
        </emma:emma>
      </inkml:annotationXML>
      <inkml:traceGroup>
        <inkml:annotationXML>
          <emma:emma xmlns:emma="http://www.w3.org/2003/04/emma" version="1.0">
            <emma:interpretation id="{6241FE97-230A-4641-B243-F6D9C7F02828}" emma:medium="tactile" emma:mode="ink">
              <msink:context xmlns:msink="http://schemas.microsoft.com/ink/2010/main" type="line" rotatedBoundingBox="14002,4373 14574,6859 14171,6951 13600,4465"/>
            </emma:interpretation>
          </emma:emma>
        </inkml:annotationXML>
        <inkml:traceGroup>
          <inkml:annotationXML>
            <emma:emma xmlns:emma="http://www.w3.org/2003/04/emma" version="1.0">
              <emma:interpretation id="{13AEDF21-1957-4290-BAFF-F885E4481F65}" emma:medium="tactile" emma:mode="ink">
                <msink:context xmlns:msink="http://schemas.microsoft.com/ink/2010/main" type="inkWord" rotatedBoundingBox="14002,4373 14574,6859 14171,6951 13600,4465"/>
              </emma:interpretation>
            </emma:emma>
          </inkml:annotationXML>
          <inkml:trace contextRef="#ctx0" brushRef="#br0">2992 1313 0,'0'-43'16,"-21"22"-1,21-22 1,-43 0 0,43 21-1,-22-21 1,-21 0 15,0 43-15,22 0-1,-23 43 17,44 22-17,0-22 1,0 0-16,0-22 15,0 22-15,0 22 16,0-22-16,22 21 16,21 1-16,-43 0 15,86 21-15,-86 21 0,65 23 16,-65-23-16,86 22 16,-86-21-16,43 21 15,-43-64-15,0 21 16,0-22-16,0-42 15,0 21-15,0 0 16,-22-43 0,1 0-1,-22 0 1,43-22 0,-22 22-16,22-43 15,-43 43-15,0-21 16,22 21-1,21-43 1,0 0 15</inkml:trace>
          <inkml:trace contextRef="#ctx0" brushRef="#br0" timeOffset="1498.9214">2390 409 0,'0'-43'0,"0"22"31,0-22-15,0 21-1,43 22 17,-22 0-17,22 0 1,0 65 0,-43-1-1,0-21 1,0 0-1,0-21 1,0 21 0,-21-43-1,21 43-15,0-22 32,0 23-17,21-44 1,-21 21-1,65-21-15,-22 0 16,0 0-16,-22 0 16,22 0-16,1 0 15</inkml:trace>
        </inkml:traceGroup>
      </inkml:traceGroup>
    </inkml:traceGroup>
  </inkml:traceGroup>
</inkml:ink>
</file>

<file path=ppt/ink/ink192.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55.81395" units="1/cm"/>
          <inkml:channelProperty channel="Y" name="resolution" value="55.6701" units="1/cm"/>
          <inkml:channelProperty channel="T" name="resolution" value="1" units="1/dev"/>
        </inkml:channelProperties>
      </inkml:inkSource>
      <inkml:timestamp xml:id="ts0" timeString="2021-01-08T12:38:21.594"/>
    </inkml:context>
    <inkml:brush xml:id="br0">
      <inkml:brushProperty name="width" value="0.05833" units="cm"/>
      <inkml:brushProperty name="height" value="0.05833" units="cm"/>
      <inkml:brushProperty name="fitToCurve" value="1"/>
    </inkml:brush>
  </inkml:definitions>
  <inkml:traceGroup>
    <inkml:annotationXML>
      <emma:emma xmlns:emma="http://www.w3.org/2003/04/emma" version="1.0">
        <emma:interpretation id="{8F3DC3DE-AEAC-4087-BACD-BF0DA2DA6800}" emma:medium="tactile" emma:mode="ink">
          <msink:context xmlns:msink="http://schemas.microsoft.com/ink/2010/main" type="inkDrawing" rotatedBoundingBox="21118,4697 24596,3164 24861,3766 21383,5298" semanticType="callout" shapeName="Other">
            <msink:sourceLink direction="with" ref="{EFA5A845-7E41-4409-8831-E5675172135E}"/>
            <msink:sourceLink direction="with" ref="{60B3C64E-DC71-41E0-B92E-2B86B013CC74}"/>
          </msink:context>
        </emma:interpretation>
      </emma:emma>
    </inkml:annotationXML>
    <inkml:trace contextRef="#ctx0" brushRef="#br0">3508 0 0,'-43'0'15,"0"0"17,22 0-1,-22 0 0,21 0-15,-21 0-1,-22 0-15,44 0 16,21 43 0,-86-43-16,43 0 0,21 22 15,-42-22-15,21 0 16,0 43-16,-22-43 16,0 0-16,1 43 15,21-43-15,-22 0 16,1 43-16,42-43 15,-21 0-15,0 0 16,22 43-16,-23-43 16,23 0-16,-22 0 15,-22 0 1,22 0-16,-21 0 31,-1 0-31,22 0 16,-22 43-1,1-43 1,21 0 0,0 0-1,-22 0 1,1 0 0,21 0-1,-22 0 1,0 0-1,44 0 1,-22 0-16,21 0 31,22 22-31,-43-22 0,0 0 16,22 0 0,-22 0-1,21 0 1,22 43-1,-43-43 1,0 0 0,22 0 15,-23 0-31,44 43 31,-21-43-31,-22 0 16,0 21 15,21-21 0,22 65-31,-64-65 16,64 43-16,-43-43 16,43 21-16,-43-21 15,43 43-15,-65-43 16,65 22-16,-65-22 15,65 43-15,-21-43 0,21 43 32,0-21-32,-43-22 15,43 43-15,0-22 16,-22-21 0,22 43-16,0 0 15,-43-43 1,43 22-1,-43-22-15,43 43 16,-21-43-16,21 21 16,-43-21-1,43 65-15,-22-65 16,-21 65-16,0-22 16,0-43-16,43 21 15,-22 22 1,22 0 15,-43-43-31,43 22 16,-43-22-1,43 43 1,-21-43 0,21 21-1,-43 22 1,43 0 15,0-21 16,0-65 62,-43 43-15,43 21-94,21-21 109,22 0-109,-21-21 16,42 21 0,-107 0 46,22 21-62,-44 22 16,22-43-1,43 22 1,-21-22 0,-22 0-1,64 0 110,1 0-109,-22-43 0,43 43-1,-65 0 79,1 0-63,21-43 16,43 43-31,0 0-1,-43 64-15</inkml:trace>
  </inkml:traceGroup>
</inkml:ink>
</file>

<file path=ppt/ink/ink193.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55.81395" units="1/cm"/>
          <inkml:channelProperty channel="Y" name="resolution" value="55.6701" units="1/cm"/>
          <inkml:channelProperty channel="T" name="resolution" value="1" units="1/dev"/>
        </inkml:channelProperties>
      </inkml:inkSource>
      <inkml:timestamp xml:id="ts0" timeString="2021-01-08T12:38:00.684"/>
    </inkml:context>
    <inkml:brush xml:id="br0">
      <inkml:brushProperty name="width" value="0.05833" units="cm"/>
      <inkml:brushProperty name="height" value="0.05833" units="cm"/>
      <inkml:brushProperty name="fitToCurve" value="1"/>
    </inkml:brush>
    <inkml:brush xml:id="br1">
      <inkml:brushProperty name="width" value="0.08333" units="cm"/>
      <inkml:brushProperty name="height" value="0.08333" units="cm"/>
      <inkml:brushProperty name="color" value="#ED1C24"/>
      <inkml:brushProperty name="fitToCurve" value="1"/>
    </inkml:brush>
  </inkml:definitions>
  <inkml:traceGroup>
    <inkml:annotationXML>
      <emma:emma xmlns:emma="http://www.w3.org/2003/04/emma" version="1.0">
        <emma:interpretation id="{FF44542B-3B33-4CCE-BE9F-7445BE14DBA9}" emma:medium="tactile" emma:mode="ink">
          <msink:context xmlns:msink="http://schemas.microsoft.com/ink/2010/main" type="writingRegion" rotatedBoundingBox="11651,3878 14801,7166 13806,8120 10656,4833"/>
        </emma:interpretation>
      </emma:emma>
    </inkml:annotationXML>
    <inkml:traceGroup>
      <inkml:annotationXML>
        <emma:emma xmlns:emma="http://www.w3.org/2003/04/emma" version="1.0">
          <emma:interpretation id="{1FF77F30-D3C1-4D9B-87A3-C310A946F83A}" emma:medium="tactile" emma:mode="ink">
            <msink:context xmlns:msink="http://schemas.microsoft.com/ink/2010/main" type="paragraph" rotatedBoundingBox="11651,3878 14801,7166 13806,8120 10656,4833" alignmentLevel="1"/>
          </emma:interpretation>
        </emma:emma>
      </inkml:annotationXML>
      <inkml:traceGroup>
        <inkml:annotationXML>
          <emma:emma xmlns:emma="http://www.w3.org/2003/04/emma" version="1.0">
            <emma:interpretation id="{F2F5F8A9-6725-4032-80CD-F01400D563C8}" emma:medium="tactile" emma:mode="ink">
              <msink:context xmlns:msink="http://schemas.microsoft.com/ink/2010/main" type="line" rotatedBoundingBox="11651,3878 14801,7166 13806,8120 10656,4833"/>
            </emma:interpretation>
          </emma:emma>
        </inkml:annotationXML>
        <inkml:traceGroup>
          <inkml:annotationXML>
            <emma:emma xmlns:emma="http://www.w3.org/2003/04/emma" version="1.0">
              <emma:interpretation id="{BF3B5634-6CD1-4FC6-8CB4-246F87A5E90C}" emma:medium="tactile" emma:mode="ink">
                <msink:context xmlns:msink="http://schemas.microsoft.com/ink/2010/main" type="inkWord" rotatedBoundingBox="11457,4065 11786,4408 11456,4724 11127,4381"/>
              </emma:interpretation>
              <emma:one-of disjunction-type="recognition" id="oneOf0">
                <emma:interpretation id="interp0" emma:lang="" emma:confidence="1">
                  <emma:literal/>
                </emma:interpretation>
              </emma:one-of>
            </emma:emma>
          </inkml:annotationXML>
          <inkml:trace contextRef="#ctx0" brushRef="#br0">86 65 0,'0'-22'109,"0"44"32,0-1-126,0 22 17,0 0-17,0-21 17,0 21-17,0-21 1,0 21-1,0 0 1,0-22 15,0 22 1,0-21 14,43-22 33,-43 43-64,22-43 1,21 0 31,0 0-16,-21 0-15,-22-22-1,43 22 1,-43-21 31,21 21-47,-21-43 15,43 43 1,-43-22-16,43-21 31,-43 0 0,0 22 1,0-23-17,0 1 1,0 22 0,0-22 46,-21 43-46,-22-43 15,21 43 16,-21 0-16,22 0 0,21-22-31,-44 22 32,1 0 14,22 0-14,-22 0-1,43-43-31,-22 43 94,22 22-47,-43 21-16,43 0-16,-43-43 1</inkml:trace>
        </inkml:traceGroup>
        <inkml:traceGroup>
          <inkml:annotationXML>
            <emma:emma xmlns:emma="http://www.w3.org/2003/04/emma" version="1.0">
              <emma:interpretation id="{4E3500A6-5A28-4274-BC21-1EB54BF32A8A}" emma:medium="tactile" emma:mode="ink">
                <msink:context xmlns:msink="http://schemas.microsoft.com/ink/2010/main" type="inkWord" rotatedBoundingBox="12244,6017 13647,5828 13732,6460 12329,6649"/>
              </emma:interpretation>
              <emma:one-of disjunction-type="recognition" id="oneOf1">
                <emma:interpretation id="interp1" emma:lang="" emma:confidence="1">
                  <emma:literal/>
                </emma:interpretation>
              </emma:one-of>
            </emma:emma>
          </inkml:annotationXML>
          <inkml:trace contextRef="#ctx0" brushRef="#br1" timeOffset="330101.7908">2174 2045 0,'0'-21'16,"-43"21"-1,43-43 1,-43 43 15,65-43 32,21 43-48,-22 0-15,22-44 16,0 44-16,0-43 15,-21 43-15,21-43 0,0 43 16,-64 22 47,21-1-48</inkml:trace>
          <inkml:trace contextRef="#ctx0" brushRef="#br1" timeOffset="330427.3091">2174 2196 0,'43'-22'125,"0"22"-125,-21 0 0,21-64 15,0 64 1,0 0-16,-43 43 47</inkml:trace>
          <inkml:trace contextRef="#ctx0" brushRef="#br1" timeOffset="331524.6593">1077 1830 0,'0'21'78,"0"22"-63,0 1-15,0-23 16,0 44-16,0-1 16,-22 1-16,22 42 15,0-20 1,22-44-1,21 21-15,0-64 16,0 0 0,-22 0-1,22-21 17,-43-22-17,43 21 1,-43-43-1,43 65-15,-43-64 16,22-1 0,-22 22-16,0 0 15,0 22 17,-43-22-17,43 0 1,-43 43-1,43-22 1,0-21 0,0 0 15,-22 43-15,-21 0 15,22 0-16,21 21 17</inkml:trace>
        </inkml:traceGroup>
        <inkml:traceGroup>
          <inkml:annotationXML>
            <emma:emma xmlns:emma="http://www.w3.org/2003/04/emma" version="1.0">
              <emma:interpretation id="{B213B0DA-4E91-45A6-B889-9D5FF74D7973}" emma:medium="tactile" emma:mode="ink">
                <msink:context xmlns:msink="http://schemas.microsoft.com/ink/2010/main" type="inkWord" rotatedBoundingBox="14443,7210 14592,7366 14484,7470 14334,7314"/>
              </emma:interpretation>
            </emma:emma>
          </inkml:annotationXML>
          <inkml:trace contextRef="#ctx0" brushRef="#br1" timeOffset="308519.5119">3143 3208 0,'0'-22'31,"0"-21"-15,0-22-1,43 65-15,-43-43 16,0 65 47,0 21-48,0-22-15,0 22 16,0 1-1,0-1 1,43 0 0</inkml:trace>
        </inkml:traceGroup>
      </inkml:traceGroup>
    </inkml:traceGroup>
  </inkml:traceGroup>
</inkml:ink>
</file>

<file path=ppt/ink/ink194.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55.81395" units="1/cm"/>
          <inkml:channelProperty channel="Y" name="resolution" value="55.6701" units="1/cm"/>
          <inkml:channelProperty channel="T" name="resolution" value="1" units="1/dev"/>
        </inkml:channelProperties>
      </inkml:inkSource>
      <inkml:timestamp xml:id="ts0" timeString="2021-01-08T12:44:04.014"/>
    </inkml:context>
    <inkml:brush xml:id="br0">
      <inkml:brushProperty name="width" value="0.08333" units="cm"/>
      <inkml:brushProperty name="height" value="0.08333" units="cm"/>
      <inkml:brushProperty name="color" value="#177D36"/>
      <inkml:brushProperty name="fitToCurve" value="1"/>
    </inkml:brush>
  </inkml:definitions>
  <inkml:traceGroup>
    <inkml:annotationXML>
      <emma:emma xmlns:emma="http://www.w3.org/2003/04/emma" version="1.0">
        <emma:interpretation id="{8A3F0FEC-771D-4718-BCF0-4E27D70CEA42}" emma:medium="tactile" emma:mode="ink">
          <msink:context xmlns:msink="http://schemas.microsoft.com/ink/2010/main" type="inkDrawing" rotatedBoundingBox="20361,11385 20362,9835 20384,9836 20384,11386" semanticType="verticalRange" shapeName="Other">
            <msink:sourceLink direction="with" ref="{4A794343-5863-4C72-A15E-051678D100EF}"/>
          </msink:context>
        </emma:interpretation>
      </emma:emma>
    </inkml:annotationXML>
    <inkml:trace contextRef="#ctx0" brushRef="#br0">48 0 0,'0'43'63,"0"-21"-48,0 43-15,-22-1 16,22 22-16,0-21 16,0 86-16,0-1 15,0-21-15,0-21 16,0 43-16,0-44 15,0-21-15,0 0 16,0-21-16,22-22 16,-22 0-16,0 22 15,0-44 17</inkml:trace>
  </inkml:traceGroup>
</inkml:ink>
</file>

<file path=ppt/ink/ink195.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55.81395" units="1/cm"/>
          <inkml:channelProperty channel="Y" name="resolution" value="55.6701" units="1/cm"/>
          <inkml:channelProperty channel="T" name="resolution" value="1" units="1/dev"/>
        </inkml:channelProperties>
      </inkml:inkSource>
      <inkml:timestamp xml:id="ts0" timeString="2021-01-08T12:44:05.059"/>
    </inkml:context>
    <inkml:brush xml:id="br0">
      <inkml:brushProperty name="width" value="0.08333" units="cm"/>
      <inkml:brushProperty name="height" value="0.08333" units="cm"/>
      <inkml:brushProperty name="color" value="#177D36"/>
      <inkml:brushProperty name="fitToCurve" value="1"/>
    </inkml:brush>
  </inkml:definitions>
  <inkml:traceGroup>
    <inkml:annotationXML>
      <emma:emma xmlns:emma="http://www.w3.org/2003/04/emma" version="1.0">
        <emma:interpretation id="{4A794343-5863-4C72-A15E-051678D100EF}" emma:medium="tactile" emma:mode="ink">
          <msink:context xmlns:msink="http://schemas.microsoft.com/ink/2010/main" type="writingRegion" rotatedBoundingBox="20083,9793 20621,9793 20621,10310 20083,10310">
            <msink:destinationLink direction="with" ref="{8A3F0FEC-771D-4718-BCF0-4E27D70CEA42}"/>
          </msink:context>
        </emma:interpretation>
      </emma:emma>
    </inkml:annotationXML>
    <inkml:traceGroup>
      <inkml:annotationXML>
        <emma:emma xmlns:emma="http://www.w3.org/2003/04/emma" version="1.0">
          <emma:interpretation id="{AE4443F4-5E96-431B-A921-BF971525F2CA}" emma:medium="tactile" emma:mode="ink">
            <msink:context xmlns:msink="http://schemas.microsoft.com/ink/2010/main" type="paragraph" rotatedBoundingBox="20083,9793 20621,9793 20621,10310 20083,10310" alignmentLevel="1"/>
          </emma:interpretation>
        </emma:emma>
      </inkml:annotationXML>
      <inkml:traceGroup>
        <inkml:annotationXML>
          <emma:emma xmlns:emma="http://www.w3.org/2003/04/emma" version="1.0">
            <emma:interpretation id="{9BCFA928-0F11-4EC8-A6CA-1A2E5F2480C3}" emma:medium="tactile" emma:mode="ink">
              <msink:context xmlns:msink="http://schemas.microsoft.com/ink/2010/main" type="line" rotatedBoundingBox="20083,9793 20621,9793 20621,10310 20083,10310"/>
            </emma:interpretation>
          </emma:emma>
        </inkml:annotationXML>
        <inkml:traceGroup>
          <inkml:annotationXML>
            <emma:emma xmlns:emma="http://www.w3.org/2003/04/emma" version="1.0">
              <emma:interpretation id="{1BF49A02-7885-47D9-BDD9-B94276C3D604}" emma:medium="tactile" emma:mode="ink">
                <msink:context xmlns:msink="http://schemas.microsoft.com/ink/2010/main" type="inkWord" rotatedBoundingBox="20083,9793 20621,9793 20621,10310 20083,10310"/>
              </emma:interpretation>
              <emma:one-of disjunction-type="recognition" id="oneOf0">
                <emma:interpretation id="interp0" emma:lang="" emma:confidence="0">
                  <emma:literal>A</emma:literal>
                </emma:interpretation>
                <emma:interpretation id="interp1" emma:lang="" emma:confidence="0">
                  <emma:literal>Á</emma:literal>
                </emma:interpretation>
                <emma:interpretation id="interp2" emma:lang="" emma:confidence="0">
                  <emma:literal>D</emma:literal>
                </emma:interpretation>
                <emma:interpretation id="interp3" emma:lang="" emma:confidence="0">
                  <emma:literal>a</emma:literal>
                </emma:interpretation>
                <emma:interpretation id="interp4" emma:lang="" emma:confidence="0">
                  <emma:literal>B</emma:literal>
                </emma:interpretation>
              </emma:one-of>
            </emma:emma>
          </inkml:annotationXML>
          <inkml:trace contextRef="#ctx0" brushRef="#br0">352 65 0,'-87'21'47,"23"44"-32,-1 0 1,65-44-1,-43-21-15,43 65 0,-64-65 16,64 64-16,-43-64 16,64 0 15,44-21-15,-65-22-1,43 0-15,-43 21 16,43-21-16,-43 0 15,0 22-15,43-23 16,-43 1-16,0 0 16,0 65 46,0 21-62,0 0 16,0-21-16,64 21 15,-64 0-15,87 0 16,-44-22-16,-22-21 16,22 65-16,22-1 15,-65-21 1,0-21 15,0 21-15,-22-43-16,-21 0 15,-21 0 1,21 0-16,21 0 16,-43 0-1,22-22-15,0-21 16,-21 0 0,21 22-1,86 21 32</inkml:trace>
        </inkml:traceGroup>
      </inkml:traceGroup>
    </inkml:traceGroup>
  </inkml:traceGroup>
</inkml:ink>
</file>

<file path=ppt/ink/ink196.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55.81395" units="1/cm"/>
          <inkml:channelProperty channel="Y" name="resolution" value="55.6701" units="1/cm"/>
          <inkml:channelProperty channel="T" name="resolution" value="1" units="1/dev"/>
        </inkml:channelProperties>
      </inkml:inkSource>
      <inkml:timestamp xml:id="ts0" timeString="2021-01-08T12:44:29.478"/>
    </inkml:context>
    <inkml:brush xml:id="br0">
      <inkml:brushProperty name="width" value="0.08333" units="cm"/>
      <inkml:brushProperty name="height" value="0.08333" units="cm"/>
      <inkml:brushProperty name="color" value="#177D36"/>
      <inkml:brushProperty name="fitToCurve" value="1"/>
    </inkml:brush>
  </inkml:definitions>
  <inkml:traceGroup>
    <inkml:annotationXML>
      <emma:emma xmlns:emma="http://www.w3.org/2003/04/emma" version="1.0">
        <emma:interpretation id="{F6E0A08D-CE07-4550-BD77-F62C4DCE5083}" emma:medium="tactile" emma:mode="ink">
          <msink:context xmlns:msink="http://schemas.microsoft.com/ink/2010/main" type="writingRegion" rotatedBoundingBox="3185,14055 3573,14055 3573,14378 3185,14378"/>
        </emma:interpretation>
      </emma:emma>
    </inkml:annotationXML>
    <inkml:traceGroup>
      <inkml:annotationXML>
        <emma:emma xmlns:emma="http://www.w3.org/2003/04/emma" version="1.0">
          <emma:interpretation id="{C7DA6390-6CFF-4F80-A4B3-78FE8FE156ED}" emma:medium="tactile" emma:mode="ink">
            <msink:context xmlns:msink="http://schemas.microsoft.com/ink/2010/main" type="paragraph" rotatedBoundingBox="3185,14055 3573,14055 3573,14378 3185,14378" alignmentLevel="1"/>
          </emma:interpretation>
        </emma:emma>
      </inkml:annotationXML>
      <inkml:traceGroup>
        <inkml:annotationXML>
          <emma:emma xmlns:emma="http://www.w3.org/2003/04/emma" version="1.0">
            <emma:interpretation id="{9AA2C5BE-DEC4-495D-A879-ABEB6329F625}" emma:medium="tactile" emma:mode="ink">
              <msink:context xmlns:msink="http://schemas.microsoft.com/ink/2010/main" type="line" rotatedBoundingBox="3185,14055 3573,14055 3573,14378 3185,14378"/>
            </emma:interpretation>
          </emma:emma>
        </inkml:annotationXML>
        <inkml:traceGroup>
          <inkml:annotationXML>
            <emma:emma xmlns:emma="http://www.w3.org/2003/04/emma" version="1.0">
              <emma:interpretation id="{DB19EF5F-3163-4AB2-8DDE-8ADEED60B9CE}" emma:medium="tactile" emma:mode="ink">
                <msink:context xmlns:msink="http://schemas.microsoft.com/ink/2010/main" type="inkWord" rotatedBoundingBox="3185,14055 3573,14055 3573,14378 3185,14378"/>
              </emma:interpretation>
              <emma:one-of disjunction-type="recognition" id="oneOf0">
                <emma:interpretation id="interp0" emma:lang="" emma:confidence="0">
                  <emma:literal>:</emma:literal>
                </emma:interpretation>
                <emma:interpretation id="interp1" emma:lang="" emma:confidence="0">
                  <emma:literal>\</emma:literal>
                </emma:interpretation>
                <emma:interpretation id="interp2" emma:lang="" emma:confidence="0">
                  <emma:literal>.</emma:literal>
                </emma:interpretation>
                <emma:interpretation id="interp3" emma:lang="" emma:confidence="0">
                  <emma:literal>'</emma:literal>
                </emma:interpretation>
                <emma:interpretation id="interp4" emma:lang="" emma:confidence="0">
                  <emma:literal>D</emma:literal>
                </emma:interpretation>
              </emma:one-of>
            </emma:emma>
          </inkml:annotationXML>
          <inkml:trace contextRef="#ctx0" brushRef="#br0">388 323 0,'-194'-150'0,"0"-23"16</inkml:trace>
        </inkml:traceGroup>
      </inkml:traceGroup>
    </inkml:traceGroup>
  </inkml:traceGroup>
</inkml:ink>
</file>

<file path=ppt/ink/ink197.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55.81395" units="1/cm"/>
          <inkml:channelProperty channel="Y" name="resolution" value="55.6701" units="1/cm"/>
          <inkml:channelProperty channel="T" name="resolution" value="1" units="1/dev"/>
        </inkml:channelProperties>
      </inkml:inkSource>
      <inkml:timestamp xml:id="ts0" timeString="2021-01-08T12:43:12.639"/>
    </inkml:context>
    <inkml:brush xml:id="br0">
      <inkml:brushProperty name="width" value="0.08333" units="cm"/>
      <inkml:brushProperty name="height" value="0.08333" units="cm"/>
      <inkml:brushProperty name="color" value="#ED1C24"/>
      <inkml:brushProperty name="fitToCurve" value="1"/>
    </inkml:brush>
  </inkml:definitions>
  <inkml:traceGroup>
    <inkml:annotationXML>
      <emma:emma xmlns:emma="http://www.w3.org/2003/04/emma" version="1.0">
        <emma:interpretation id="{332C8FED-A961-49D0-9302-F540D6F2F539}" emma:medium="tactile" emma:mode="ink">
          <msink:context xmlns:msink="http://schemas.microsoft.com/ink/2010/main" type="writingRegion" rotatedBoundingBox="14483,5525 18518,4572 18800,5768 14765,6721"/>
        </emma:interpretation>
      </emma:emma>
    </inkml:annotationXML>
    <inkml:traceGroup>
      <inkml:annotationXML>
        <emma:emma xmlns:emma="http://www.w3.org/2003/04/emma" version="1.0">
          <emma:interpretation id="{239A2AAB-2E51-42A7-824D-96BB9066D1E1}" emma:medium="tactile" emma:mode="ink">
            <msink:context xmlns:msink="http://schemas.microsoft.com/ink/2010/main" type="paragraph" rotatedBoundingBox="14483,5525 18518,4572 18800,5768 14765,6721" alignmentLevel="1"/>
          </emma:interpretation>
        </emma:emma>
      </inkml:annotationXML>
      <inkml:traceGroup>
        <inkml:annotationXML>
          <emma:emma xmlns:emma="http://www.w3.org/2003/04/emma" version="1.0">
            <emma:interpretation id="{EDC86CB8-5656-45C5-B844-B2930B386045}" emma:medium="tactile" emma:mode="ink">
              <msink:context xmlns:msink="http://schemas.microsoft.com/ink/2010/main" type="line" rotatedBoundingBox="14483,5525 18518,4572 18800,5768 14765,6721"/>
            </emma:interpretation>
          </emma:emma>
        </inkml:annotationXML>
        <inkml:traceGroup>
          <inkml:annotationXML>
            <emma:emma xmlns:emma="http://www.w3.org/2003/04/emma" version="1.0">
              <emma:interpretation id="{1F40BEE3-5B9E-4747-B359-72428DFE1576}" emma:medium="tactile" emma:mode="ink">
                <msink:context xmlns:msink="http://schemas.microsoft.com/ink/2010/main" type="inkWord" rotatedBoundingBox="14516,5667 16763,5136 16945,5907 14698,6437"/>
              </emma:interpretation>
            </emma:emma>
          </inkml:annotationXML>
          <inkml:trace contextRef="#ctx0" brushRef="#br0">4262 1830 0,'-43'0'31,"22"0"-15,-22 21-1,43 22 1,-43 1 0,43-23-1,0 22 1,21-43 0,1 0-1,-22-21 1,43 21-16,-43-43 15,0-22-15,43 22 16,-43-22 0,0 44-1,0 107 63,0-43-62,0-22-16,0 23 16,0-1-16,0-22 15,43-21 1,21 0 0,-21-21-1</inkml:trace>
          <inkml:trace contextRef="#ctx0" brushRef="#br0" timeOffset="443.2277">4585 1916 0,'0'-43'15,"0"0"1,22 0 0,-22-22-16,43 1 15,-43 21-15,43 0 16,-43 0-1,-43 43 17,43 21-17,-43 22-15,43-21 16,-65 42-16,65 1 16,0-22-16,0 0 15,22 0 1,42-43-1,-21 0-15,0 0 16,22-43-16,-1 43 16,-20-65-16</inkml:trace>
          <inkml:trace contextRef="#ctx0" brushRef="#br0" timeOffset="1252.7271">5209 1507 0,'-21'43'46,"21"0"-30,0-21-16,0 42 16,0-21-16,21-21 15,22 21 1,-21-43 0,-22 43-16</inkml:trace>
          <inkml:trace contextRef="#ctx0" brushRef="#br0" timeOffset="1425.9731">5188 1658 0,'0'-22'16,"64"-42"-1,1 64 1,0-43-16,-22 43 15,43 0-15,0 0 16,-43 0-16</inkml:trace>
          <inkml:trace contextRef="#ctx0" brushRef="#br0" timeOffset="-880.4676">3573 1744 0,'22'0'16,"-22"-43"0,0 107 62,0-42-63,0 21-15,43 0 0,-43-22 16,43-21-16,-43 65 16,43 0-1,-43-44-15,0 44 16</inkml:trace>
          <inkml:trace contextRef="#ctx0" brushRef="#br0" timeOffset="-1342.5751">3380 1464 0,'0'21'62,"0"1"-46,0 43-16,0-1 16,0 1-16,0 21 15,0 0-15,0-21 16,0-1-16,43 22 0,-43-21 16,0-44-16,43-21 15,-43 43-15,0-64 110,0-1-95,-22-42 1</inkml:trace>
          <inkml:trace contextRef="#ctx0" brushRef="#br0" timeOffset="-1132.7799">3444 2002 0,'43'0'94,"-43"-64"-79,65 64-15,-65-44 16,43 44-16</inkml:trace>
        </inkml:traceGroup>
        <inkml:traceGroup>
          <inkml:annotationXML>
            <emma:emma xmlns:emma="http://www.w3.org/2003/04/emma" version="1.0">
              <emma:interpretation id="{35FA5D05-5B41-4EA9-9E79-7D4BD5F951AC}" emma:medium="tactile" emma:mode="ink">
                <msink:context xmlns:msink="http://schemas.microsoft.com/ink/2010/main" type="inkWord" rotatedBoundingBox="17090,4909 18518,4572 18800,5768 17373,6105"/>
              </emma:interpretation>
            </emma:emma>
          </inkml:annotationXML>
          <inkml:trace contextRef="#ctx0" brushRef="#br0" timeOffset="6189.6265">6243 797 0,'-43'0'16,"43"-43"0,0 64 77,0 1-77,0 42-16,0 1 16,0-1-16,43 66 15,-43-23-15,0 1 16,0-22-16,0-43 16,0 0-16,21 0 15,22-43 32,0 0-31</inkml:trace>
          <inkml:trace contextRef="#ctx0" brushRef="#br0" timeOffset="7072.3313">6049 861 0,'-43'-21'0,"0"21"32,43-43-32,0 0 46,21 43-30,22-65-16,0 65 16,22 0-16,0-21 15,-22 21-15,21 0 16,1 0-16,-1 0 0,-42 43 16,-22 0-16,43 21 15,-43-21-15,0 0 16,-22 0-16,22-21 15,-43 21-15,-21 0 16,150-43 47,-43 0-63,0 43 15,-22-43-15,-21 65 16,44-22-16,-44 21 0,0 1 15,0-44-15,-22 22 16,22 0-16,-43-43 16,0 22-16,-22-22 15,22 43-15,22-43 16,-22 0-16,21 0 16,22 43-16,-64-43 15,21 0 1,43-21-1,0-1 17,21 22-32</inkml:trace>
          <inkml:trace contextRef="#ctx0" brushRef="#br0" timeOffset="7986.2282">7147 1055 0,'0'43'47,"21"194"16,-21-216-48,22-21 79,21 0-78,0-64 15,-43 21-31,0 21 16,0-21-16,43 0 15,-43 22-15,0-22 16,0 21-16,0-21 15,0 0 1,21 43 31,-21 21-31</inkml:trace>
          <inkml:trace contextRef="#ctx0" brushRef="#br0" timeOffset="8918.33">6157 1894 0,'0'22'15,"-44"-22"-15,66 0 63,21 0-63,0-43 16,65 0-16,-1 0 15,22 0-15,22-22 16,43 22-16,0-21 15,-87 64-15,22-65 0,-64 65 16,0-43-16,-22 43 16</inkml:trace>
        </inkml:traceGroup>
      </inkml:traceGroup>
    </inkml:traceGroup>
  </inkml:traceGroup>
</inkml:ink>
</file>

<file path=ppt/ink/ink198.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55.81395" units="1/cm"/>
          <inkml:channelProperty channel="Y" name="resolution" value="55.6701" units="1/cm"/>
          <inkml:channelProperty channel="T" name="resolution" value="1" units="1/dev"/>
        </inkml:channelProperties>
      </inkml:inkSource>
      <inkml:timestamp xml:id="ts0" timeString="2021-01-08T12:43:22.428"/>
    </inkml:context>
    <inkml:brush xml:id="br0">
      <inkml:brushProperty name="width" value="0.08333" units="cm"/>
      <inkml:brushProperty name="height" value="0.08333" units="cm"/>
      <inkml:brushProperty name="color" value="#ED1C24"/>
      <inkml:brushProperty name="fitToCurve" value="1"/>
    </inkml:brush>
  </inkml:definitions>
  <inkml:traceGroup>
    <inkml:annotationXML>
      <emma:emma xmlns:emma="http://www.w3.org/2003/04/emma" version="1.0">
        <emma:interpretation id="{26FDB017-57FB-4690-8ACA-D294D9E787EC}" emma:medium="tactile" emma:mode="ink">
          <msink:context xmlns:msink="http://schemas.microsoft.com/ink/2010/main" type="writingRegion" rotatedBoundingBox="17589,6636 20044,4948 20442,5527 17987,7215"/>
        </emma:interpretation>
      </emma:emma>
    </inkml:annotationXML>
    <inkml:traceGroup>
      <inkml:annotationXML>
        <emma:emma xmlns:emma="http://www.w3.org/2003/04/emma" version="1.0">
          <emma:interpretation id="{736AC82B-593F-449D-80C1-8B6577F7E96B}" emma:medium="tactile" emma:mode="ink">
            <msink:context xmlns:msink="http://schemas.microsoft.com/ink/2010/main" type="paragraph" rotatedBoundingBox="17589,6636 20044,4948 20442,5527 17987,7215" alignmentLevel="1"/>
          </emma:interpretation>
        </emma:emma>
      </inkml:annotationXML>
      <inkml:traceGroup>
        <inkml:annotationXML>
          <emma:emma xmlns:emma="http://www.w3.org/2003/04/emma" version="1.0">
            <emma:interpretation id="{743657FF-EFB1-474D-BC2D-1E9539096CE2}" emma:medium="tactile" emma:mode="ink">
              <msink:context xmlns:msink="http://schemas.microsoft.com/ink/2010/main" type="line" rotatedBoundingBox="17589,6636 20044,4948 20442,5527 17987,7215"/>
            </emma:interpretation>
          </emma:emma>
        </inkml:annotationXML>
        <inkml:traceGroup>
          <inkml:annotationXML>
            <emma:emma xmlns:emma="http://www.w3.org/2003/04/emma" version="1.0">
              <emma:interpretation id="{BC1B4B31-33D9-4569-8C81-68B306942FF5}" emma:medium="tactile" emma:mode="ink">
                <msink:context xmlns:msink="http://schemas.microsoft.com/ink/2010/main" type="inkWord" rotatedBoundingBox="17589,6636 18411,6071 18749,6561 17926,7126"/>
              </emma:interpretation>
              <emma:one-of disjunction-type="recognition" id="oneOf0">
                <emma:interpretation id="interp0" emma:lang="" emma:confidence="1">
                  <emma:literal/>
                </emma:interpretation>
              </emma:one-of>
            </emma:emma>
          </inkml:annotationXML>
          <inkml:trace contextRef="#ctx0" brushRef="#br0">6609 2863 0,'0'-43'110,"0"0"-110,0 21 15,21-42-15,-21-22 0,43 0 16,-43 43 0,43-22-16,-43 1 0,22-1 15,-22 22-15,0 0 16,43 0-16,-43 86 78,0 0-62,0-22-16,0 22 15,43-43-15,-43 22 16,21-22-16,44 0 15,-22 0 1,-43-43 15,0 86 47,21-43-62,-21 22-16,44-22 16</inkml:trace>
          <inkml:trace contextRef="#ctx0" brushRef="#br0" timeOffset="426.5315">7254 2519 0,'43'0'63,"22"-43"-48,-65 0-15,43 0 16,-43 21-16,0-43 16,0 22-1,-43 43 16,21 0-15,22 22-16,43-44 47</inkml:trace>
        </inkml:traceGroup>
        <inkml:traceGroup>
          <inkml:annotationXML>
            <emma:emma xmlns:emma="http://www.w3.org/2003/04/emma" version="1.0">
              <emma:interpretation id="{3C8F1F06-79A7-4E3B-92D9-9C1D12B602FD}" emma:medium="tactile" emma:mode="ink">
                <msink:context xmlns:msink="http://schemas.microsoft.com/ink/2010/main" type="inkWord" rotatedBoundingBox="19396,5428 20061,4972 20442,5527 19778,5984"/>
              </emma:interpretation>
              <emma:one-of disjunction-type="recognition" id="oneOf1">
                <emma:interpretation id="interp1" emma:lang="" emma:confidence="1">
                  <emma:literal/>
                </emma:interpretation>
              </emma:one-of>
            </emma:emma>
          </inkml:annotationXML>
          <inkml:trace contextRef="#ctx0" brushRef="#br0" timeOffset="1032.7594">8201 1313 0,'0'-21'0,"-21"21"31,21 21 1</inkml:trace>
          <inkml:trace contextRef="#ctx0" brushRef="#br0" timeOffset="1866.9198">8610 1227 0,'-21'0'16,"-1"0"-1,-21 0 1,0 0 0,43 43-16,-64-43 15,64 65-15,-43-44 16,43 22 0,0 0-1,21-43 1,1 0-16,42-21 0,1-44 15,-1 1-15,1-1 16,-22 1-16,-43 21 16,65-22-16,-65 0 15,21 1-15,-21 42 16,0-21-16,0 0 16,0 22-1,0 85 32,0 1-31,0 42-16,-21-20 0,21-1 15,0 0-15,0 0 16,0-22-16,0 1 16,0-22-16,0-21 15,0 21 1,21-43-16</inkml:trace>
        </inkml:traceGroup>
      </inkml:traceGroup>
    </inkml:traceGroup>
  </inkml:traceGroup>
</inkml:ink>
</file>

<file path=ppt/ink/ink199.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55.81395" units="1/cm"/>
          <inkml:channelProperty channel="Y" name="resolution" value="55.6701" units="1/cm"/>
          <inkml:channelProperty channel="T" name="resolution" value="1" units="1/dev"/>
        </inkml:channelProperties>
      </inkml:inkSource>
      <inkml:timestamp xml:id="ts0" timeString="2021-01-08T12:45:18.014"/>
    </inkml:context>
    <inkml:brush xml:id="br0">
      <inkml:brushProperty name="width" value="0.05833" units="cm"/>
      <inkml:brushProperty name="height" value="0.05833" units="cm"/>
      <inkml:brushProperty name="fitToCurve" value="1"/>
    </inkml:brush>
  </inkml:definitions>
  <inkml:traceGroup>
    <inkml:annotationXML>
      <emma:emma xmlns:emma="http://www.w3.org/2003/04/emma" version="1.0">
        <emma:interpretation id="{838D337F-7362-4EFA-B37A-93EA4558DF6F}" emma:medium="tactile" emma:mode="ink">
          <msink:context xmlns:msink="http://schemas.microsoft.com/ink/2010/main" type="writingRegion" rotatedBoundingBox="21400,5230 21211,7121 20776,7077 20965,5187"/>
        </emma:interpretation>
      </emma:emma>
    </inkml:annotationXML>
    <inkml:traceGroup>
      <inkml:annotationXML>
        <emma:emma xmlns:emma="http://www.w3.org/2003/04/emma" version="1.0">
          <emma:interpretation id="{35C72422-C0D0-4E1D-B916-7352325A6957}" emma:medium="tactile" emma:mode="ink">
            <msink:context xmlns:msink="http://schemas.microsoft.com/ink/2010/main" type="paragraph" rotatedBoundingBox="21400,5230 21211,7121 20776,7077 20965,5187" alignmentLevel="1"/>
          </emma:interpretation>
        </emma:emma>
      </inkml:annotationXML>
      <inkml:traceGroup>
        <inkml:annotationXML>
          <emma:emma xmlns:emma="http://www.w3.org/2003/04/emma" version="1.0">
            <emma:interpretation id="{B756775C-890A-4A5B-95D9-2F881C412288}" emma:medium="tactile" emma:mode="ink">
              <msink:context xmlns:msink="http://schemas.microsoft.com/ink/2010/main" type="line" rotatedBoundingBox="21400,5230 21211,7121 20776,7077 20965,5187"/>
            </emma:interpretation>
          </emma:emma>
        </inkml:annotationXML>
        <inkml:traceGroup>
          <inkml:annotationXML>
            <emma:emma xmlns:emma="http://www.w3.org/2003/04/emma" version="1.0">
              <emma:interpretation id="{60B3C64E-DC71-41E0-B92E-2B86B013CC74}" emma:medium="tactile" emma:mode="ink">
                <msink:context xmlns:msink="http://schemas.microsoft.com/ink/2010/main" type="inkWord" rotatedBoundingBox="21400,5230 21325,5978 20890,5934 20965,5187">
                  <msink:destinationLink direction="with" ref="{8F3DC3DE-AEAC-4087-BACD-BF0DA2DA6800}"/>
                </msink:context>
              </emma:interpretation>
              <emma:one-of disjunction-type="recognition" id="oneOf0">
                <emma:interpretation id="interp0" emma:lang="" emma:confidence="1">
                  <emma:literal/>
                </emma:interpretation>
              </emma:one-of>
            </emma:emma>
          </inkml:annotationXML>
          <inkml:trace contextRef="#ctx0" brushRef="#br0">10139 1055 0,'0'43'250,"-43"-43"-235,43 22 16,-22-22-31,22 43 32,-43-43-32,43 64 31,-43-64-31,43 22 16,-21-22-1,21 43-15,-44-43 16,44 21-1,-21-21 1,21 43 0,0 0 15,-43-43-31,43 43 16,-43 0-1,43 1 1,-22-44-1,22 21-15,-43 22 32,43 0-1,-43-43-15,43 22-1,-21-22 16,-22 0 219,64 0-15,-21 43-235,0-22 31,22 22 0,-22-86 204,0 0-204,0 65 78,0 21-77,43-43-17,-43 21 16,-22-42 110,22-1-110,-21 22-15,64 0 187,-43 43-187,0-64 93,0-1-93,0-21 15,-22 43-31,22-21 16,-21 21-1,21 43 95,0 0-95,43-43-15,-43 21 16,43-21-1,-86 0 79</inkml:trace>
        </inkml:traceGroup>
        <inkml:traceGroup>
          <inkml:annotationXML>
            <emma:emma xmlns:emma="http://www.w3.org/2003/04/emma" version="1.0">
              <emma:interpretation id="{84A14574-A606-47D2-8ACC-0C30369AEEBD}" emma:medium="tactile" emma:mode="ink">
                <msink:context xmlns:msink="http://schemas.microsoft.com/ink/2010/main" type="inkWord" rotatedBoundingBox="21107,6577 21055,7105 20934,7093 20987,6565"/>
              </emma:interpretation>
              <emma:one-of disjunction-type="recognition" id="oneOf1">
                <emma:interpretation id="interp1" emma:lang="" emma:confidence="0">
                  <emma:literal>-</emma:literal>
                </emma:interpretation>
                <emma:interpretation id="interp2" emma:lang="" emma:confidence="0">
                  <emma:literal>É</emma:literal>
                </emma:interpretation>
                <emma:interpretation id="interp3" emma:lang="" emma:confidence="0">
                  <emma:literal>E</emma:literal>
                </emma:interpretation>
                <emma:interpretation id="interp4" emma:lang="" emma:confidence="0">
                  <emma:literal>F</emma:literal>
                </emma:interpretation>
                <emma:interpretation id="interp5" emma:lang="" emma:confidence="0">
                  <emma:literal>A</emma:literal>
                </emma:interpretation>
              </emma:one-of>
            </emma:emma>
          </inkml:annotationXML>
          <inkml:trace contextRef="#ctx0" brushRef="#br0" timeOffset="4934.3433">9837 2540 0,'-43'0'16,"43"-43"-16,-21 43 62,21-43-46,-43 43 46,43-21-46,0-22 46,0 64 1,0 1-48,0 21 1,0 0 0,21-43-16,-21 21 15,0 22 1,0-21 0,0 21 15,0 0-16,0-22 32,22-21 156,-22 43-171,0-21-17,0 21-15,0 0 16,0-21 62,0 21-47,0-65 63,0 1-78,0-22-1,0-44 1,0 44 0,0-21-1,0 21 1,0 86 15,-43 0-15</inkml:trace>
        </inkml:traceGroup>
      </inkml:traceGroup>
    </inkml:traceGroup>
  </inkml:traceGroup>
</inkml:ink>
</file>

<file path=ppt/ink/ink2.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55.81395" units="1/cm"/>
          <inkml:channelProperty channel="Y" name="resolution" value="55.6701" units="1/cm"/>
          <inkml:channelProperty channel="T" name="resolution" value="1" units="1/dev"/>
        </inkml:channelProperties>
      </inkml:inkSource>
      <inkml:timestamp xml:id="ts0" timeString="2021-01-08T10:13:08.636"/>
    </inkml:context>
    <inkml:brush xml:id="br0">
      <inkml:brushProperty name="width" value="0.05833" units="cm"/>
      <inkml:brushProperty name="height" value="0.05833" units="cm"/>
      <inkml:brushProperty name="fitToCurve" value="1"/>
    </inkml:brush>
  </inkml:definitions>
  <inkml:traceGroup>
    <inkml:annotationXML>
      <emma:emma xmlns:emma="http://www.w3.org/2003/04/emma" version="1.0">
        <emma:interpretation id="{05455B19-9A2E-49B5-846E-46CF7CEE7C2A}" emma:medium="tactile" emma:mode="ink">
          <msink:context xmlns:msink="http://schemas.microsoft.com/ink/2010/main" type="writingRegion" rotatedBoundingBox="21750,4254 28007,3753 28096,4864 21838,5365"/>
        </emma:interpretation>
      </emma:emma>
    </inkml:annotationXML>
    <inkml:traceGroup>
      <inkml:annotationXML>
        <emma:emma xmlns:emma="http://www.w3.org/2003/04/emma" version="1.0">
          <emma:interpretation id="{C69F9DE6-3982-4EDA-B703-62620097A3E6}" emma:medium="tactile" emma:mode="ink">
            <msink:context xmlns:msink="http://schemas.microsoft.com/ink/2010/main" type="paragraph" rotatedBoundingBox="21750,4254 28007,3753 28096,4864 21838,5365" alignmentLevel="1"/>
          </emma:interpretation>
        </emma:emma>
      </inkml:annotationXML>
      <inkml:traceGroup>
        <inkml:annotationXML>
          <emma:emma xmlns:emma="http://www.w3.org/2003/04/emma" version="1.0">
            <emma:interpretation id="{2FE2AA20-C6FC-49CD-9871-529084BB2F12}" emma:medium="tactile" emma:mode="ink">
              <msink:context xmlns:msink="http://schemas.microsoft.com/ink/2010/main" type="line" rotatedBoundingBox="21750,4254 28007,3753 28096,4864 21838,5365"/>
            </emma:interpretation>
          </emma:emma>
        </inkml:annotationXML>
        <inkml:traceGroup>
          <inkml:annotationXML>
            <emma:emma xmlns:emma="http://www.w3.org/2003/04/emma" version="1.0">
              <emma:interpretation id="{FBA443A2-6A37-4078-8563-F5AB23E98E21}" emma:medium="tactile" emma:mode="ink">
                <msink:context xmlns:msink="http://schemas.microsoft.com/ink/2010/main" type="inkWord" rotatedBoundingBox="21751,4269 23689,4114 23768,5098 21829,5253"/>
              </emma:interpretation>
              <emma:one-of disjunction-type="recognition" id="oneOf0">
                <emma:interpretation id="interp0" emma:lang="" emma:confidence="1">
                  <emma:literal/>
                </emma:interpretation>
              </emma:one-of>
            </emma:emma>
          </inkml:annotationXML>
          <inkml:trace contextRef="#ctx0" brushRef="#br0">320 0 0,'0'-24'16,"-24"98"187,24-25-188,-50 0-15,50-24 16,-74 24-16,74 1 16,-49-26-16,49 26 15,-74-50-15,74 74 16,-49-74-1,98-25 64,-49-24-79,49 49 15</inkml:trace>
          <inkml:trace contextRef="#ctx0" brushRef="#br0" timeOffset="1023.9591">246 0 0,'0'50'109,"50"-1"-93,-1-24 0,0 49-1,-49-25 1,50-24-16,-50 49 16,24-74-16,-24 74 15,0-50 1,-49-24 156,-25 0-141,49 0 0,-24 0-15,24 0-1,-24 0 17,0 0-1,24 0 0,-24 0 47,-1 49-31</inkml:trace>
          <inkml:trace contextRef="#ctx0" brushRef="#br0" timeOffset="2548.537">887-419 0,'0'49'15,"0"-24"1,0 24-16,0-24 16,0 24-16,0 25 15,0-49-15,-24 24 16,24 1-16,0-1 16,-49 0-16,49 1 15,0-26-15,0 50 16,-25-74-1,25 25-15,0 24 32,0-73 46,0-1-47</inkml:trace>
          <inkml:trace contextRef="#ctx0" brushRef="#br0" timeOffset="3064.1262">838-123 0,'0'-49'16,"25"49"62,73 0-63,-48 0-15,-26-25 16,26 25-16,-1-49 16,-24 49-16,24-50 15,-49 75 79</inkml:trace>
          <inkml:trace contextRef="#ctx0" brushRef="#br0" timeOffset="3530.4935">912 25 0,'0'25'0,"0"24"94,49-49-63,-24 0-16,24 0 1,-49-25 78</inkml:trace>
          <inkml:trace contextRef="#ctx0" brushRef="#br0" timeOffset="10303.113">863-518 0,'-49'0'32,"73"50"15,50-50-32,0 0 1,-25 0-16,1 0 15,-26 0-15,26 0 16,-26 0 0,26 0-1</inkml:trace>
          <inkml:trace contextRef="#ctx0" brushRef="#br0" timeOffset="10670.3667">1208-592 0,'25'0'15,"24"0"17,-24 0-17,49 0 1,0 0-1,-50 0-15,-24 74 16,0-24 0,0-1-1,0 0 1,-49-49 0,49 50-1,-49-50-15</inkml:trace>
          <inkml:trace contextRef="#ctx0" brushRef="#br0" timeOffset="4289.0691">1627 99 0,'74'0'31,"-24"0"-15,-26 0-16,26 0 15,-50-25-15,74 25 16,-50 0 0</inkml:trace>
          <inkml:trace contextRef="#ctx0" brushRef="#br0" timeOffset="4512.0518">1701 272 0,'0'-25'47,"50"25"-47,-1 0 16,-24 0 15</inkml:trace>
        </inkml:traceGroup>
        <inkml:traceGroup>
          <inkml:annotationXML>
            <emma:emma xmlns:emma="http://www.w3.org/2003/04/emma" version="1.0">
              <emma:interpretation id="{B0039E55-2962-4467-A293-085DD5AAEB13}" emma:medium="tactile" emma:mode="ink">
                <msink:context xmlns:msink="http://schemas.microsoft.com/ink/2010/main" type="inkWord" rotatedBoundingBox="24151,4204 26274,4034 26351,4988 24228,5158">
                  <msink:destinationLink direction="with" ref="{3CDCA580-034C-4B09-A33E-0697A204275B}"/>
                  <msink:destinationLink direction="with" ref="{B0A36161-453A-4F66-99C3-141158B01DDB}"/>
                </msink:context>
              </emma:interpretation>
              <emma:one-of disjunction-type="recognition" id="oneOf1">
                <emma:interpretation id="interp1" emma:lang="" emma:confidence="1">
                  <emma:literal/>
                </emma:interpretation>
              </emma:one-of>
            </emma:emma>
          </inkml:annotationXML>
          <inkml:trace contextRef="#ctx0" brushRef="#br0" timeOffset="15985.3054">4093 173 0,'0'-25'109,"0"1"-77,50 24-17,-50-50-15,49 1 16,-49 24 0,49-24-1,-49 0 1,0 24-1,0-24 1,0-1 0,0 75 109,-24-25-110,24 49 1,-50-49 0,50 25-16,0 49 31,-24-25-31,24-24 0,0 24 15,0 1 1,0 24 0,0-25-1,24-49 1,50 0 0,0 0-1,-74-25-15,50 25 16,-50-74-16,74 74 15,-74-49-15,49 49 16,-49-49-16,25 49 16</inkml:trace>
          <inkml:trace contextRef="#ctx0" brushRef="#br0" timeOffset="8651.6955">3699-246 0,'0'24'156,"0"26"-140,-74-50-1,74 49-15,-25 0 16,25 1-16,-49-26 15,-1 50 1,50-24 0,-49-50-16,74-25 78</inkml:trace>
          <inkml:trace contextRef="#ctx0" brushRef="#br0" timeOffset="9342.9013">3649-148 0,'25'0'125,"-25"25"-109,49 0 0,-49 24-1,74-49-15,-74 74 0,0-49 16,25-25-1,-25 49 1,0-24 62,-49-25-62,49 49-1,-50-49-15,26 0 16,-26 0 0,26 0-1,-26 0 1,1 0 15,24 0 32</inkml:trace>
          <inkml:trace contextRef="#ctx0" brushRef="#br0" timeOffset="16803.6586">3723-493 0,'25'0'62,"0"0"-46,98 0 0,-49-25-1,-25 25 1,-24 0-16,49 0 15,-74-49 126</inkml:trace>
          <inkml:trace contextRef="#ctx0" brushRef="#br0" timeOffset="17253.7675">4019-690 0,'25'0'63,"0"0"-48,49 0 1,-74 24-16,74-24 16,-25 50-16,0-26 31,-49 26 0,0-1-31,0-24 16,0 24 15,-49 0-15,0-49 15</inkml:trace>
          <inkml:trace contextRef="#ctx0" brushRef="#br0" timeOffset="7391.9746">2466 198 0,'-50'0'32,"50"49"-17,-24-49 16,73 0 79,25 0-95,-25 0 1,1 0 0,-26 0-1,26 0 32,-50-25-16,49 25-15,-24 0 78</inkml:trace>
          <inkml:trace contextRef="#ctx0" brushRef="#br0" timeOffset="6644.1839">2441-123 0,'25'0'78,"24"0"-78,50 0 31,-50-49-31,-24 49 0,24 0 16,0 0-16,-49-25 15,50 25-15,-1 0 16</inkml:trace>
          <inkml:trace contextRef="#ctx0" brushRef="#br0" timeOffset="6012.4048">2663-246 0,'0'24'109,"0"1"-109,0 24 16,0-24-16,-25 24 15,25 1-15,0-26 16,-49 26-16,49-1 15,0 0 1,-25-49-16,25 50 16</inkml:trace>
          <inkml:trace contextRef="#ctx0" brushRef="#br0" timeOffset="7737.8469">3058 50 0</inkml:trace>
        </inkml:traceGroup>
        <inkml:traceGroup>
          <inkml:annotationXML>
            <emma:emma xmlns:emma="http://www.w3.org/2003/04/emma" version="1.0">
              <emma:interpretation id="{8BCF59F7-434E-4E8E-9685-A4CE9D9E9643}" emma:medium="tactile" emma:mode="ink">
                <msink:context xmlns:msink="http://schemas.microsoft.com/ink/2010/main" type="inkWord" rotatedBoundingBox="26622,3864 28007,3753 28096,4864 26711,4975"/>
              </emma:interpretation>
              <emma:one-of disjunction-type="recognition" id="oneOf2">
                <emma:interpretation id="interp2" emma:lang="" emma:confidence="1">
                  <emma:literal/>
                </emma:interpretation>
              </emma:one-of>
            </emma:emma>
          </inkml:annotationXML>
          <inkml:trace contextRef="#ctx0" brushRef="#br0" timeOffset="19281.4068">5499-320 0,'0'49'94,"0"-24"-94,-25 24 31,25 25-31,0-49 16,0 24-16,0 0 15,0-24-15,-49 49 16,49-25 0,0-24 15</inkml:trace>
          <inkml:trace contextRef="#ctx0" brushRef="#br0" timeOffset="18372.9826">4858-148 0,'49'25'79,"0"-25"-64,-49 49 1,25-49-16,-25 25 15,49-25 1,-49 49-16,25-49 47</inkml:trace>
          <inkml:trace contextRef="#ctx0" brushRef="#br0" timeOffset="17995.8548">5104-296 0,'0'25'93,"-24"-25"-93,24 25 16,-25-25 0,25 74-16,-49-74 15,49 74-15,-50-74 16,50 49-16,-24-49 15,24 49-15,-50-49 32</inkml:trace>
          <inkml:trace contextRef="#ctx0" brushRef="#br0" timeOffset="20442.2452">5376-419 0,'-25'0'16,"74"0"77,1 0-77,24 0-16,24 0 16,-24 0-16,-24 0 15,-1 0-15,-24 0 16,49 25-1,-74 24 1,0 0 0,0 1-16,-50-50 15,1 49 1,74-49 15,49 0-15,-50 25-1,25-25 1,-49 74 0,0-25-1,-24-24 1,-50 24 0,49-49-16,-24 0 0,0 49 15,24-49-15,-24 0 16,24 0-16,-24 0 15,-1 0 1,26 0 0,-26 0-1,26 0 1,-26 0 15</inkml:trace>
          <inkml:trace contextRef="#ctx0" brushRef="#br0" timeOffset="21139.6542">5499-863 0,'-25'0'15,"25"49"48,50-49-47,-26 0-16,50 0 15,0 0-15,-24 0 16,-1 0-16,0 0 15,-24 0-15,24 0 16,-24 0 0</inkml:trace>
          <inkml:trace contextRef="#ctx0" brushRef="#br0" timeOffset="21463.0775">5943-986 0,'49'0'47,"-24"0"-47,24 0 16,0 0-16,-24 0 15,-25 49-15,49-49 16,-49 50-16,0-1 16,0 25-1,-24-25 1,-1-49-1,-24 25 1,-1-25 0</inkml:trace>
        </inkml:traceGroup>
      </inkml:traceGroup>
    </inkml:traceGroup>
  </inkml:traceGroup>
</inkml:ink>
</file>

<file path=ppt/ink/ink20.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55.81395" units="1/cm"/>
          <inkml:channelProperty channel="Y" name="resolution" value="55.6701" units="1/cm"/>
          <inkml:channelProperty channel="T" name="resolution" value="1" units="1/dev"/>
        </inkml:channelProperties>
      </inkml:inkSource>
      <inkml:timestamp xml:id="ts0" timeString="2021-01-08T10:35:18.869"/>
    </inkml:context>
    <inkml:brush xml:id="br0">
      <inkml:brushProperty name="width" value="0.33333" units="cm"/>
      <inkml:brushProperty name="height" value="0.66667" units="cm"/>
      <inkml:brushProperty name="color" value="#FFFF00"/>
      <inkml:brushProperty name="tip" value="rectangle"/>
      <inkml:brushProperty name="rasterOp" value="maskPen"/>
      <inkml:brushProperty name="fitToCurve" value="1"/>
    </inkml:brush>
  </inkml:definitions>
  <inkml:trace contextRef="#ctx0" brushRef="#br0">864-1 0,'-25'0'15,"-24"0"63,24 0-62,-24 0 0,24 0-1,25 49-15,-49-49 16,0 49 0,24-49-1,25 25 1,-49-25-1,49 49 1,-50 0 0,50-24-1,-24-25 1,24 49-16,-50 1 16,50-26-1,-49-24 1,49 50-16,-25-26 15,25 26 1,-49-50-16,49 74 16,-49 0-1,49-25 1,-50-49-16,50 74 16,0 0-1,-24-74-15,24 25 16,0 24-1,-50 0 1,50-24 0,-49 49-16,49-25 15,0-24-15,0 24 16,-49 25 15,49-24-31,0 24 16,0-1-1,0-23 1,0 24 0,0 0-1,0-50 1,0 50-16,0 0 31,24-24-31,-24 24 16,0 0-1,0-25 1,0 0 0,50 1-16,-50-26 15,0 26-15,0 24 16,49-74 0,-49 49-16,0 25 15,25-74 1,-25 74-16,0-25 15,49 1 1,-49-1-16,0-24 0,0 24 16,0-25-1,49 26-15,-49 24 16,25-74-16,-25 74 16,49-74-16,-49 49 15,50-49-15,-50 49 16,24-49-16,-24 25 15,50-25-15,-50 74 16,24-74-16,-24 74 16,50-74-16,-50 25 15,49-25-15,-49 49 16,49-49-16,-49 49 16,74-49-16,0 25 15,-25-25 1,-49 49-16,74-49 15,-24 74 1,-1-24 0,0-26-1,25 26 1,0-1 0,-24-49-16,-26 0 15,26 49-15,-1-49 16,0 50-1,25-50 1,-74 24-16,74-24 16,0 50-16,-24-50 15,-1 49 1,0-49-16,-24 0 16,24 0-16,-24 0 15,24 0-15,1 0 16,-26 0-16,-24 49 15,74-49-15,-25 0 16,-49 25 0,25-25-16,49 0 15,-25 49 1,-24-49-16,49 0 16,-49 0-16,24 0 15,0 0-15,-24 0 0,49 0 16,-25 0 31,-24-25-16,74 25-15,-50-49-16,0 49 15,-24-49-15,49 0 16,-25 49-1,-49-50 1,0 26 31,25 24-47,-25-50 16,49 50-16,-49-74 15,25 74 1,-25-24-1,49 24 1,-49-50-16,0 26 31,50 24-15,-50-50 0,24 1-16,25 0 31,-49 24 31,0-24-30,0 24-17,0-24 1,0-1 15,-24 26 0,24-26 32,0 1 46,0 24-62,0-24 47,0 24-32,-25 25-46,25-49 140,0 0-109,0 24-16,-49 25-15,49-49 15,0 24 32,0-24 46,0 0-78,0 24 1,-25 25-32,25-49 15,0 24 48,0-24-16,-49-1-16,49 26 0,-49 24-15,49-50 156,0 1-32,0 24-93,-25 25 78,25-49-109,0 24 15,-49 25 0,49-49 63,0 0-47,0 24 15,0-24-30,0 98 202,0 0-234</inkml:trace>
</inkml:ink>
</file>

<file path=ppt/ink/ink200.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55.81395" units="1/cm"/>
          <inkml:channelProperty channel="Y" name="resolution" value="55.6701" units="1/cm"/>
          <inkml:channelProperty channel="T" name="resolution" value="1" units="1/dev"/>
        </inkml:channelProperties>
      </inkml:inkSource>
      <inkml:timestamp xml:id="ts0" timeString="2021-01-08T02:10:39.379"/>
    </inkml:context>
    <inkml:brush xml:id="br0">
      <inkml:brushProperty name="width" value="0.05833" units="cm"/>
      <inkml:brushProperty name="height" value="0.05833" units="cm"/>
      <inkml:brushProperty name="fitToCurve" value="1"/>
    </inkml:brush>
  </inkml:definitions>
  <inkml:trace contextRef="#ctx0" brushRef="#br0">0 617 0,'0'-49'313,"0"24"-219,0-24-79,0 24 32,0-24 0,49 49 0,-49-50-47,25 50 94,24 0-16,1 0 47,-50 25-110,0 24 32,0-24 47,0-74 93,0-1-171,24 26 0,-24-26 15,0 1 16,49 49-16,-49-25 16,50 25-31,-50-49 15,24 49 16,-24 25 0,50-25-16,-50 24-31,0 26 47,0-1-16,0-74 235,0-24-251,24 49 16,-24-25-31,50 25 47,-1-49 0,-24 49 0,24 0-16,0 0 47,-49 25 32,0-1-48,0-73 329,25 0-375,-25 24-1,49 25 1,-49-49-1,50 49 1,-50-50 0,24 50 15,26 0 31,-26 0 17,-24 25-48,0 24-16,0-24 17,0 24-1,0-24 0,0 24 47,0-73 79,0-1-142,50 25 1,-50-49-1,49 49 1,-24-25 31,24 25 0,0 0 0,-24 0 15,24 0 32,-49 49-78,0-24 15,0 24 0,0 1 78,0-75 32,0-24-110,50 24 1,-26 25 14,-24-49-30,50 49 15,-26 0 1,26 0 46,-1 0 0,-49 24-78,0 1 31,0 24 0,0-24 1,0 24 14,0-73 142,25-1-141,24 25 15,-49-49-30,24 49-17,26 0 16,-1 0 32,-24 0-1,-25 24-15,0 1-31,0 24 15,0-24 16,0 24 0,0-73 78,49-1-47,0 25-47,-24 0 16,24 0 16,-49 49-1,0-24-46,25-25 15,-25 49-15,0 1 15,0-26 16,0 26 47,49-50 93,-49 24-31,0 26-78,0-1 32,0-24 93</inkml:trace>
</inkml:ink>
</file>

<file path=ppt/ink/ink201.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55.81395" units="1/cm"/>
          <inkml:channelProperty channel="Y" name="resolution" value="55.6701" units="1/cm"/>
          <inkml:channelProperty channel="T" name="resolution" value="1" units="1/dev"/>
        </inkml:channelProperties>
      </inkml:inkSource>
      <inkml:timestamp xml:id="ts0" timeString="2021-01-08T02:10:41.768"/>
    </inkml:context>
    <inkml:brush xml:id="br0">
      <inkml:brushProperty name="width" value="0.05833" units="cm"/>
      <inkml:brushProperty name="height" value="0.05833" units="cm"/>
      <inkml:brushProperty name="fitToCurve" value="1"/>
    </inkml:brush>
  </inkml:definitions>
  <inkml:trace contextRef="#ctx0" brushRef="#br0">25 0 0,'-25'0'16</inkml:trace>
</inkml:ink>
</file>

<file path=ppt/ink/ink202.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55.81395" units="1/cm"/>
          <inkml:channelProperty channel="Y" name="resolution" value="55.6701" units="1/cm"/>
          <inkml:channelProperty channel="T" name="resolution" value="1" units="1/dev"/>
        </inkml:channelProperties>
      </inkml:inkSource>
      <inkml:timestamp xml:id="ts0" timeString="2021-01-08T02:10:39.379"/>
    </inkml:context>
    <inkml:brush xml:id="br0">
      <inkml:brushProperty name="width" value="0.05833" units="cm"/>
      <inkml:brushProperty name="height" value="0.05833" units="cm"/>
      <inkml:brushProperty name="fitToCurve" value="1"/>
    </inkml:brush>
  </inkml:definitions>
  <inkml:traceGroup>
    <inkml:annotationXML>
      <emma:emma xmlns:emma="http://www.w3.org/2003/04/emma" version="1.0">
        <emma:interpretation id="{52796C88-EBDD-4003-8892-859536A56E70}" emma:medium="tactile" emma:mode="ink">
          <msink:context xmlns:msink="http://schemas.microsoft.com/ink/2010/main" type="writingRegion" rotatedBoundingBox="2401,6984 4256,7026 4241,7719 2386,7676"/>
        </emma:interpretation>
      </emma:emma>
    </inkml:annotationXML>
    <inkml:traceGroup>
      <inkml:annotationXML>
        <emma:emma xmlns:emma="http://www.w3.org/2003/04/emma" version="1.0">
          <emma:interpretation id="{60BA448D-C89F-4D3C-A301-42D7D51CCECA}" emma:medium="tactile" emma:mode="ink">
            <msink:context xmlns:msink="http://schemas.microsoft.com/ink/2010/main" type="paragraph" rotatedBoundingBox="2401,6984 4256,7026 4241,7719 2386,7676" alignmentLevel="1"/>
          </emma:interpretation>
        </emma:emma>
      </inkml:annotationXML>
      <inkml:traceGroup>
        <inkml:annotationXML>
          <emma:emma xmlns:emma="http://www.w3.org/2003/04/emma" version="1.0">
            <emma:interpretation id="{390E32DD-10F5-4FCA-85F9-7D66B82F674D}" emma:medium="tactile" emma:mode="ink">
              <msink:context xmlns:msink="http://schemas.microsoft.com/ink/2010/main" type="line" rotatedBoundingBox="2401,6984 4256,7026 4241,7719 2386,7676"/>
            </emma:interpretation>
          </emma:emma>
        </inkml:annotationXML>
        <inkml:traceGroup>
          <inkml:annotationXML>
            <emma:emma xmlns:emma="http://www.w3.org/2003/04/emma" version="1.0">
              <emma:interpretation id="{D1618AAF-B409-4D93-932F-9718BC65EA06}" emma:medium="tactile" emma:mode="ink">
                <msink:context xmlns:msink="http://schemas.microsoft.com/ink/2010/main" type="inkWord" rotatedBoundingBox="2401,6984 4256,7026 4241,7719 2386,7676"/>
              </emma:interpretation>
              <emma:one-of disjunction-type="recognition" id="oneOf0">
                <emma:interpretation id="interp0" emma:lang="" emma:confidence="0">
                  <emma:literal>m</emma:literal>
                </emma:interpretation>
                <emma:interpretation id="interp1" emma:lang="" emma:confidence="0">
                  <emma:literal>n</emma:literal>
                </emma:interpretation>
                <emma:interpretation id="interp2" emma:lang="" emma:confidence="0">
                  <emma:literal>M</emma:literal>
                </emma:interpretation>
                <emma:interpretation id="interp3" emma:lang="" emma:confidence="0">
                  <emma:literal>mi</emma:literal>
                </emma:interpretation>
                <emma:interpretation id="interp4" emma:lang="" emma:confidence="0">
                  <emma:literal>mm</emma:literal>
                </emma:interpretation>
              </emma:one-of>
            </emma:emma>
          </inkml:annotationXML>
          <inkml:trace contextRef="#ctx0" brushRef="#br0">0 617 0,'0'-49'313,"0"24"-219,0-24-79,0 24 32,0-24 0,49 49 0,-49-50-47,25 50 94,24 0-16,1 0 47,-50 25-110,0 24 32,0-24 47,0-74 93,0-1-171,24 26 0,-24-26 15,0 1 16,49 49-16,-49-25 16,50 25-31,-50-49 15,24 49 16,-24 25 0,50-25-16,-50 24-31,0 26 47,0-1-16,0-74 235,0-24-251,24 49 16,-24-25-31,50 25 47,-1-49 0,-24 49 0,24 0-16,0 0 47,-49 25 32,0-1-48,0-73 329,25 0-375,-25 24-1,49 25 1,-49-49-1,50 49 1,-50-50 0,24 50 15,26 0 31,-26 0 17,-24 25-48,0 24-16,0-24 17,0 24-1,0-24 0,0 24 47,0-73 79,0-1-142,50 25 1,-50-49-1,49 49 1,-24-25 31,24 25 0,0 0 0,-24 0 15,24 0 32,-49 49-78,0-24 15,0 24 0,0 1 78,0-75 32,0-24-110,50 24 1,-26 25 14,-24-49-30,50 49 15,-26 0 1,26 0 46,-1 0 0,-49 24-78,0 1 31,0 24 0,0-24 1,0 24 14,0-73 142,25-1-141,24 25 15,-49-49-30,24 49-17,26 0 16,-1 0 32,-24 0-1,-25 24-15,0 1-31,0 24 15,0-24 16,0 24 0,0-73 78,49-1-47,0 25-47,-24 0 16,24 0 16,-49 49-1,0-24-46,25-25 15,-25 49-15,0 1 15,0-26 16,0 26 47,49-50 93,-49 24-31,0 26-78,0-1 32,0-24 93</inkml:trace>
        </inkml:traceGroup>
      </inkml:traceGroup>
    </inkml:traceGroup>
  </inkml:traceGroup>
</inkml:ink>
</file>

<file path=ppt/ink/ink203.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55.81395" units="1/cm"/>
          <inkml:channelProperty channel="Y" name="resolution" value="55.6701" units="1/cm"/>
          <inkml:channelProperty channel="T" name="resolution" value="1" units="1/dev"/>
        </inkml:channelProperties>
      </inkml:inkSource>
      <inkml:timestamp xml:id="ts0" timeString="2021-01-08T02:10:41.768"/>
    </inkml:context>
    <inkml:brush xml:id="br0">
      <inkml:brushProperty name="width" value="0.05833" units="cm"/>
      <inkml:brushProperty name="height" value="0.05833" units="cm"/>
      <inkml:brushProperty name="fitToCurve" value="1"/>
    </inkml:brush>
  </inkml:definitions>
  <inkml:traceGroup>
    <inkml:annotationXML>
      <emma:emma xmlns:emma="http://www.w3.org/2003/04/emma" version="1.0">
        <emma:interpretation id="{F056842E-CCFA-4159-BFA6-6B9BD0596E96}" emma:medium="tactile" emma:mode="ink">
          <msink:context xmlns:msink="http://schemas.microsoft.com/ink/2010/main" type="inkDrawing" rotatedBoundingBox="2293,16754 2318,16754 2318,16769 2293,16769" shapeName="Other"/>
        </emma:interpretation>
      </emma:emma>
    </inkml:annotationXML>
    <inkml:trace contextRef="#ctx0" brushRef="#br0">25 0 0,'-25'0'16</inkml:trace>
  </inkml:traceGroup>
</inkml:ink>
</file>

<file path=ppt/ink/ink204.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55.81395" units="1/cm"/>
          <inkml:channelProperty channel="Y" name="resolution" value="55.6701" units="1/cm"/>
          <inkml:channelProperty channel="T" name="resolution" value="1" units="1/dev"/>
        </inkml:channelProperties>
      </inkml:inkSource>
      <inkml:timestamp xml:id="ts0" timeString="2021-01-08T12:59:57.027"/>
    </inkml:context>
    <inkml:brush xml:id="br0">
      <inkml:brushProperty name="width" value="0.05833" units="cm"/>
      <inkml:brushProperty name="height" value="0.05833" units="cm"/>
      <inkml:brushProperty name="fitToCurve" value="1"/>
    </inkml:brush>
  </inkml:definitions>
  <inkml:traceGroup>
    <inkml:annotationXML>
      <emma:emma xmlns:emma="http://www.w3.org/2003/04/emma" version="1.0">
        <emma:interpretation id="{A28482D1-BAE5-44B8-A433-28E22825D45E}" emma:medium="tactile" emma:mode="ink">
          <msink:context xmlns:msink="http://schemas.microsoft.com/ink/2010/main" type="inkDrawing" rotatedBoundingBox="9791,5807 15664,5765 15670,6566 9797,6608" hotPoints="15407,5848 15423,6421 9824,6579 9807,6006" semanticType="enclosure" shapeName="Rectangle">
            <msink:sourceLink direction="with" ref="{21CDF521-8C9C-4E0D-BA0A-2AD695C20A36}"/>
          </msink:context>
        </emma:interpretation>
      </emma:emma>
    </inkml:annotationXML>
    <inkml:trace contextRef="#ctx0" brushRef="#br0">0 279 0,'0'-43'0,"43"43"16,-22 0 0,22 0-16,0-43 15,0 43-15,22 0 16,21 0-16,43 0 15,22 0-15,-1-43 16,23 43-16,20 0 16,23 0-16,-1 0 15,22 0-15,64 0 16,-21-64-16,21 64 16,-21 0-16,-43 0 0,21-43 15,-43 43 1,1 0-16,42 0 0,-43 0 15,-21 0-15,-22 0 16,-21 0-16,-44 0 16,1 0-16,0 0 15,-22 0-15,0 0 16,-43 0-16,21 0 16,-20 0-16,-23 0 15,22 0 1,-43-43-16,-21 43 47,21-44-32,0 109 110,0-22-109,0 43-16,0-21 16,0 21-16,21 0 15,-21-21-15,0-22 0,43 21 16,-43-21-1,0-21-15,0 21 0,0 21 16,43-64 0,-43 22-1,22-22 32</inkml:trace>
    <inkml:trace contextRef="#ctx0" brushRef="#br0" timeOffset="2683.3738">86 258 0,'-22'0'15,"22"21"1,0 22 0,-43-43-16,43 65 15,0-22 1,0 22 0,0-1-1,0-42-15,0 42 16,0-21-1,0 0 1,0 0 0,0-21-1,22-22 1,-22-43 93,43 43-93,-43-43 0,21 43 15,22 0-16,22 0 1,-22 0 0,0 0-16,-22 0 15,22 0-15,22 0 16,-22 0-16,22 0 16,21 0-16,-22-22 15,-21 22-15,22 0 16,0 0-16,-22 0 15,21 0-15,1 0 16,-22 0-16,21 0 0,1 0 16,-22 0-16,22 0 15,-22 0-15,0 0 16,21 0-16,1 0 16,-22 0-16,21 0 15,-42 0-15,43 0 16,-1 0-16,-42 0 15,42 0-15,1 0 16,-22 0-16,21 0 16,1 0-16,0 0 15,21 0-15,0 0 16,0 0-16,0-43 16,-43 43-16,22 0 0,-1-43 15,-42 43 1,21 0-16,0 0 0,-22 0 15,65 0 1,-21 0 0,-43 0-16,21 0 15,-22 0-15,22 0 16,0 0-16,-21 0 16,21 0-16,21 0 15,-42 0 1,42 22-1,1-22 17,-43 0-32,21 0 0,-22 0 15,44 0-15,-1 0 16,-42 0-16,21 0 16,0 0-16,0 0 15,22 0 1,-1 21-1,-21-21 1,0 0 0,0 0-16,-21 0 15,21 0-15,-22 0 16,22 0-16,0 0 16,-21 0-16,21 0 15,-21 0-15,21 0 0,21 0 16,-64 43-1,43-43-15,0 0 16,-21 0-16,21 0 16,0 0-16,0 0 15,22 0-15,-1 0 16,-21 0-16,22 0 16,-22 0-16,-22 0 15,22 0 1,-21 0 31,-22 43-47,43-43 15,0 0 1,-21 0 0,21 0-1,0 22 32,0-22-31,0 0-1,21 0-15,-21 0 16,22 0-16,0 0 16,-1 0-16,22-22 0,-21 22 15,-1 0 1,-42 0-16,21 0 125,-65 0-78,1 0-47</inkml:trace>
  </inkml:traceGroup>
</inkml:ink>
</file>

<file path=ppt/ink/ink205.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55.81395" units="1/cm"/>
          <inkml:channelProperty channel="Y" name="resolution" value="55.6701" units="1/cm"/>
          <inkml:channelProperty channel="T" name="resolution" value="1" units="1/dev"/>
        </inkml:channelProperties>
      </inkml:inkSource>
      <inkml:timestamp xml:id="ts0" timeString="2021-01-08T13:00:55.601"/>
    </inkml:context>
    <inkml:brush xml:id="br0">
      <inkml:brushProperty name="width" value="0.05833" units="cm"/>
      <inkml:brushProperty name="height" value="0.05833" units="cm"/>
      <inkml:brushProperty name="fitToCurve" value="1"/>
    </inkml:brush>
  </inkml:definitions>
  <inkml:traceGroup>
    <inkml:annotationXML>
      <emma:emma xmlns:emma="http://www.w3.org/2003/04/emma" version="1.0">
        <emma:interpretation id="{79B8DDC8-BA37-4627-876D-5A180C3C3E79}" emma:medium="tactile" emma:mode="ink">
          <msink:context xmlns:msink="http://schemas.microsoft.com/ink/2010/main" type="writingRegion" rotatedBoundingBox="21459,2337 21776,9206 12680,9624 12364,2756"/>
        </emma:interpretation>
      </emma:emma>
    </inkml:annotationXML>
    <inkml:traceGroup>
      <inkml:annotationXML>
        <emma:emma xmlns:emma="http://www.w3.org/2003/04/emma" version="1.0">
          <emma:interpretation id="{3C96602A-98FE-404E-975B-6EBD0D958D59}" emma:medium="tactile" emma:mode="ink">
            <msink:context xmlns:msink="http://schemas.microsoft.com/ink/2010/main" type="paragraph" rotatedBoundingBox="15071,3057 21469,2630 21560,3996 15162,4422" alignmentLevel="2"/>
          </emma:interpretation>
        </emma:emma>
      </inkml:annotationXML>
      <inkml:traceGroup>
        <inkml:annotationXML>
          <emma:emma xmlns:emma="http://www.w3.org/2003/04/emma" version="1.0">
            <emma:interpretation id="{5DE201EF-7313-479C-81D5-C20642BB9ABD}" emma:medium="tactile" emma:mode="ink">
              <msink:context xmlns:msink="http://schemas.microsoft.com/ink/2010/main" type="line" rotatedBoundingBox="15071,3057 21469,2630 21560,3996 15162,4422"/>
            </emma:interpretation>
          </emma:emma>
        </inkml:annotationXML>
        <inkml:traceGroup>
          <inkml:annotationXML>
            <emma:emma xmlns:emma="http://www.w3.org/2003/04/emma" version="1.0">
              <emma:interpretation id="{E1FD9BC3-0581-46B4-B9C9-7E1A2C2F6B64}" emma:medium="tactile" emma:mode="ink">
                <msink:context xmlns:msink="http://schemas.microsoft.com/ink/2010/main" type="inkWord" rotatedBoundingBox="21331,2711 21474,2702 21537,3649 21394,3659"/>
              </emma:interpretation>
              <emma:one-of disjunction-type="recognition" id="oneOf0">
                <emma:interpretation id="interp0" emma:lang="" emma:confidence="0">
                  <emma:literal>(</emma:literal>
                </emma:interpretation>
                <emma:interpretation id="interp1" emma:lang="" emma:confidence="0">
                  <emma:literal>}</emma:literal>
                </emma:interpretation>
                <emma:interpretation id="interp2" emma:lang="" emma:confidence="0">
                  <emma:literal>'</emma:literal>
                </emma:interpretation>
                <emma:interpretation id="interp3" emma:lang="" emma:confidence="0">
                  <emma:literal>?</emma:literal>
                </emma:interpretation>
                <emma:interpretation id="interp4" emma:lang="" emma:confidence="0">
                  <emma:literal>d</emma:literal>
                </emma:interpretation>
              </emma:one-of>
            </emma:emma>
          </inkml:annotationXML>
          <inkml:trace contextRef="#ctx0" brushRef="#br0">8954-43 0,'43'0'47,"-21"0"-47,21 21 15,-43 1 1,43 43-16,-43 21 16,0 0-16,0-43 15,0 21-15,0 22 16,0 1-16,0-23 15,0 1-15,0-1 16,0-42-16,-22 21 0,22 0 16,-21-22-16,-22 44 15</inkml:trace>
        </inkml:traceGroup>
        <inkml:traceGroup>
          <inkml:annotationXML>
            <emma:emma xmlns:emma="http://www.w3.org/2003/04/emma" version="1.0">
              <emma:interpretation id="{04638BC7-247C-43D9-8DA4-85FAF2F87ECE}" emma:medium="tactile" emma:mode="ink">
                <msink:context xmlns:msink="http://schemas.microsoft.com/ink/2010/main" type="inkWord" rotatedBoundingBox="19618,3144 20898,3059 20934,3601 19654,3687">
                  <msink:destinationLink direction="with" ref="{FA4E912B-E04A-4FE1-86BC-F50A2703DBF3}"/>
                  <msink:destinationLink direction="with" ref="{06A24162-F389-476D-8616-67548DB591D3}"/>
                </msink:context>
              </emma:interpretation>
              <emma:one-of disjunction-type="recognition" id="oneOf1">
                <emma:interpretation id="interp5" emma:lang="" emma:confidence="1">
                  <emma:literal/>
                </emma:interpretation>
              </emma:one-of>
            </emma:emma>
          </inkml:annotationXML>
          <inkml:trace contextRef="#ctx0" brushRef="#br0" timeOffset="-1904.0482">7254 581 0,'21'0'47,"44"0"-31,-22 0-1,0-21-15,21 21 16,23-43-16,-1 43 16</inkml:trace>
          <inkml:trace contextRef="#ctx0" brushRef="#br0" timeOffset="-2159.3469">7361 495 0,'-21'0'0,"21"22"15,-43-22 1,43 64-16,-22-21 16,22 0-1,0 22 1,0-22 15</inkml:trace>
          <inkml:trace contextRef="#ctx0" brushRef="#br0" timeOffset="-1471.692">8244 323 0,'0'43'0,"-43"0"15,43-22-15,-43 44 16,43 0-16,-65-1 0,65-21 16,-43 0-16,43 0 15,-21-21-15,21 21 16,0 0-16,0-22 16</inkml:trace>
          <inkml:trace contextRef="#ctx0" brushRef="#br0" timeOffset="-614.7896">8308 323 0,'-43'0'16,"65"0"47,-22 21-63,21-21 15,44 0 1,0 0-1,-22 0 1,0 0 0,-43 65 31,0-44-32,0 44-15,0 0 16,-22-22-16,22 21 15,0-21 1,-43-21-16,43 21 16,0 0-1</inkml:trace>
        </inkml:traceGroup>
        <inkml:traceGroup>
          <inkml:annotationXML>
            <emma:emma xmlns:emma="http://www.w3.org/2003/04/emma" version="1.0">
              <emma:interpretation id="{56664ADE-7AD7-4A0D-8CAD-3E4D964990CB}" emma:medium="tactile" emma:mode="ink">
                <msink:context xmlns:msink="http://schemas.microsoft.com/ink/2010/main" type="inkWord" rotatedBoundingBox="17991,3088 19096,3014 19146,3764 18041,3837">
                  <msink:destinationLink direction="with" ref="{FA4E912B-E04A-4FE1-86BC-F50A2703DBF3}"/>
                  <msink:destinationLink direction="with" ref="{1F6A9798-87DF-4CA9-A6EF-78FD99EE3323}"/>
                </msink:context>
              </emma:interpretation>
              <emma:one-of disjunction-type="recognition" id="oneOf2">
                <emma:interpretation id="interp6" emma:lang="" emma:confidence="1">
                  <emma:literal/>
                </emma:interpretation>
              </emma:one-of>
            </emma:emma>
          </inkml:annotationXML>
          <inkml:trace contextRef="#ctx0" brushRef="#br0" timeOffset="-2609.35">6737 517 0,'-22'21'47,"22"22"-32,-21-43 1,21 86-16,0-64 16,0 21-16,-43 0 15,43-22-15,0 22 0,-43 0 16</inkml:trace>
          <inkml:trace contextRef="#ctx0" brushRef="#br0" timeOffset="-5181.2243">5919 323 0,'-21'0'0,"21"21"16,-44-21-16,44 86 0,-64-43 16,64 22-1,-43 0-15,43-22 0,-43 43 16,43 0-16,-43-22 16,43-20-16,0 20 15,0-21-15,43 0 16,21-43-1</inkml:trace>
          <inkml:trace contextRef="#ctx0" brushRef="#br0" timeOffset="-2879.5706">6220 839 0,'22'0'63,"21"0"-48,-21 0-15,21-43 16,0 43-16,21-43 16,-42 43-16,21-43 15</inkml:trace>
          <inkml:trace contextRef="#ctx0" brushRef="#br0" timeOffset="-3120.3836">6414 301 0,'0'-21'94,"0"64"297,-21 21-376,21 1-15,0-22 16,-43 22-16,43-1 16,-43-21-16,43 0 0,0 0 15,-44 0 1,44 22-1,0-22 1,0-21 0,-21 21-1</inkml:trace>
        </inkml:traceGroup>
        <inkml:traceGroup>
          <inkml:annotationXML>
            <emma:emma xmlns:emma="http://www.w3.org/2003/04/emma" version="1.0">
              <emma:interpretation id="{EEBE0720-A6B7-495F-96F1-EF5764BC50C7}" emma:medium="tactile" emma:mode="ink">
                <msink:context xmlns:msink="http://schemas.microsoft.com/ink/2010/main" type="inkWord" rotatedBoundingBox="15071,3057 17529,2893 17620,4259 15162,4422"/>
              </emma:interpretation>
              <emma:one-of disjunction-type="recognition" id="oneOf3">
                <emma:interpretation id="interp7" emma:lang="" emma:confidence="1">
                  <emma:literal/>
                </emma:interpretation>
              </emma:one-of>
            </emma:emma>
          </inkml:annotationXML>
          <inkml:trace contextRef="#ctx0" brushRef="#br0" timeOffset="-10861.4711">3358 258 0,'0'43'94,"0"-21"-78,0 21-16,0 21 15,-22 23-15,22-23 16,-43 1-16,43-1 15,-43 1-15,43-44 16,-43 22-16,43 0 16,0-21-16</inkml:trace>
          <inkml:trace contextRef="#ctx0" brushRef="#br0" timeOffset="-10004.5123">2992 366 0,'-22'0'15,"-21"0"1,65 0 78,-1 0-94,44 0 15,-1 0-15,1 0 16,21 0-16,0 0 16,0 0-16,-21 0 15,-1 0-15,-21 43 16,-21-43-16,21 21 16,-43 44-1,-43 0 1,0-22-16,0-43 15,21 64-15,-21-64 16,0 43-16,0-43 16,43 43-1,22-43 1,21 0-16,-22 0 16,22 43-16,0-43 15,-21 0-15,-22 22 16,43-22-16,-43 86 15,0-43-15,-43 0 16,0-21-16,-22 21 16,22 0-16,-43-43 0,0 64 15,0-64-15,0 43 16,0-43-16,21 0 16,0 0-16,22 0 15,22 0-15,-22 0 16,43-43 15,21 43-15,1 0-1,-22 22-15</inkml:trace>
          <inkml:trace contextRef="#ctx0" brushRef="#br0" timeOffset="-9307.4039">3939 1055 0,'21'0'31,"22"-22"-15,-21 22-1,42 0 1,1 0-1</inkml:trace>
          <inkml:trace contextRef="#ctx0" brushRef="#br0" timeOffset="-9479.7232">4068 775 0,'-65'0'0,"130"0"63,-22 0-48,-22 0-15,22 0 16,1 0-16,-23 0 16,-21 43-1,0-22 1,-43 22-16,21-43 16</inkml:trace>
          <inkml:trace contextRef="#ctx0" brushRef="#br0" timeOffset="-7827.9139">4240 1571 0,'22'-43'94,"-22"22"-94,64-22 16,-21-22-16,0 1 15,-21-1-15,21 22 16,0-43-16,0-22 16,0 22-16,-43 21 15,65 1-15,-65-1 16,43 1-16,-43 42 16,0 44 15,0 21-16,-22 0-15,22-22 16,0 22-16,0 22 16,43-65-1,0 0 1,-21 0 0,-22 43 62,0 0-78,0-21 31,86-22-15,-43 0-1</inkml:trace>
          <inkml:trace contextRef="#ctx0" brushRef="#br0" timeOffset="-7340.8282">5101 1119 0,'0'22'0,"0"21"15,-21-43 1,21-22 31,64-21-47,-64 22 15,65-22-15,-65-22 16,-22 65 15,-21 0-15,0 0-16,0 43 0,43 0 16,-65-43-1</inkml:trace>
        </inkml:traceGroup>
      </inkml:traceGroup>
    </inkml:traceGroup>
    <inkml:traceGroup>
      <inkml:annotationXML>
        <emma:emma xmlns:emma="http://www.w3.org/2003/04/emma" version="1.0">
          <emma:interpretation id="{D44F96BE-CF29-4048-BAEF-4F7257099BB7}" emma:medium="tactile" emma:mode="ink">
            <msink:context xmlns:msink="http://schemas.microsoft.com/ink/2010/main" type="paragraph" rotatedBoundingBox="12673,2742 12989,9610 12680,9624 12364,2756" alignmentLevel="1"/>
          </emma:interpretation>
        </emma:emma>
      </inkml:annotationXML>
      <inkml:traceGroup>
        <inkml:annotationXML>
          <emma:emma xmlns:emma="http://www.w3.org/2003/04/emma" version="1.0">
            <emma:interpretation id="{0DA66E74-D651-4278-99CE-0A319807A723}" emma:medium="tactile" emma:mode="ink">
              <msink:context xmlns:msink="http://schemas.microsoft.com/ink/2010/main" type="line" rotatedBoundingBox="12673,2742 12989,9610 12680,9624 12364,2756"/>
            </emma:interpretation>
          </emma:emma>
        </inkml:annotationXML>
        <inkml:traceGroup>
          <inkml:annotationXML>
            <emma:emma xmlns:emma="http://www.w3.org/2003/04/emma" version="1.0">
              <emma:interpretation id="{2AA16141-997A-41B8-852B-D7428ECB3ED6}" emma:medium="tactile" emma:mode="ink">
                <msink:context xmlns:msink="http://schemas.microsoft.com/ink/2010/main" type="inkWord" rotatedBoundingBox="12488,2750 12542,3931 12421,3937 12367,2756"/>
              </emma:interpretation>
              <emma:one-of disjunction-type="recognition" id="oneOf4">
                <emma:interpretation id="interp8" emma:lang="" emma:confidence="1">
                  <emma:literal/>
                </emma:interpretation>
              </emma:one-of>
            </emma:emma>
          </inkml:annotationXML>
          <inkml:trace contextRef="#ctx0" brushRef="#br0" timeOffset="-53904.4171">64 0 0,'-43'0'16,"43"21"31,0 23-32,0-23 1,0 44-16,0-1 16,0-21-16,0 22 15,0-1-15,0 1 16,0 0-16,0-1 15,0-21-15,0 0 16,43 0-16</inkml:trace>
          <inkml:trace contextRef="#ctx0" brushRef="#br0" timeOffset="-53702.9186">150 1162 0</inkml:trace>
        </inkml:traceGroup>
        <inkml:traceGroup>
          <inkml:annotationXML>
            <emma:emma xmlns:emma="http://www.w3.org/2003/04/emma" version="1.0">
              <emma:interpretation id="{21CDF521-8C9C-4E0D-BA0A-2AD695C20A36}" emma:medium="tactile" emma:mode="ink">
                <msink:context xmlns:msink="http://schemas.microsoft.com/ink/2010/main" type="inkWord" rotatedBoundingBox="12656,4563 12674,4970 12634,4972 12616,4564">
                  <msink:destinationLink direction="with" ref="{A28482D1-BAE5-44B8-A433-28E22825D45E}"/>
                </msink:context>
              </emma:interpretation>
            </emma:emma>
          </inkml:annotationXML>
          <inkml:trace contextRef="#ctx0" brushRef="#br0" timeOffset="-52870.3653">279 1808 0,'0'65'62,"0"-44"-46,0 44-16,-21-1 16,21-21-16,0 22 15,0 0-15,0-44 16</inkml:trace>
        </inkml:traceGroup>
        <inkml:traceGroup>
          <inkml:annotationXML>
            <emma:emma xmlns:emma="http://www.w3.org/2003/04/emma" version="1.0">
              <emma:interpretation id="{CF3BCC9D-B28A-4D75-AB78-30799A792AB1}" emma:medium="tactile" emma:mode="ink">
                <msink:context xmlns:msink="http://schemas.microsoft.com/ink/2010/main" type="inkWord" rotatedBoundingBox="12799,5479 12850,6586 12642,6595 12592,5488"/>
              </emma:interpretation>
            </emma:emma>
          </inkml:annotationXML>
          <inkml:trace contextRef="#ctx0" brushRef="#br0" timeOffset="-52622.5261">215 2734 0</inkml:trace>
          <inkml:trace contextRef="#ctx0" brushRef="#br0" timeOffset="-52119.8361">236 2820 0,'0'107'31,"0"-85"-15,0 21-16,22 0 0,-22-21 16,0 21-16,0 0 15,0 21-15,0 1 0,43-1 16,-43-21 0,0 22-16,0 0 0,0-22 15,0 0-15,0-22 16,0 22-16,64 0 15,-20 22 1,-44-44 0,43-21-16,-43 43 15,21-43-15</inkml:trace>
        </inkml:traceGroup>
        <inkml:traceGroup>
          <inkml:annotationXML>
            <emma:emma xmlns:emma="http://www.w3.org/2003/04/emma" version="1.0">
              <emma:interpretation id="{A2BC30DE-43F7-4FD6-9097-CC4133D11B70}" emma:medium="tactile" emma:mode="ink">
                <msink:context xmlns:msink="http://schemas.microsoft.com/ink/2010/main" type="inkWord" rotatedBoundingBox="12850,7168 12900,8274 12635,8287 12584,7180"/>
              </emma:interpretation>
              <emma:one-of disjunction-type="recognition" id="oneOf5">
                <emma:interpretation id="interp9" emma:lang="" emma:confidence="0">
                  <emma:literal>-</emma:literal>
                </emma:interpretation>
                <emma:interpretation id="interp10" emma:lang="" emma:confidence="0">
                  <emma:literal>=</emma:literal>
                </emma:interpretation>
                <emma:interpretation id="interp11" emma:lang="" emma:confidence="0">
                  <emma:literal>.</emma:literal>
                </emma:interpretation>
                <emma:interpretation id="interp12" emma:lang="" emma:confidence="0">
                  <emma:literal>#</emma:literal>
                </emma:interpretation>
                <emma:interpretation id="interp13" emma:lang="" emma:confidence="0">
                  <emma:literal>x</emma:literal>
                </emma:interpretation>
              </emma:one-of>
            </emma:emma>
          </inkml:annotationXML>
          <inkml:trace contextRef="#ctx0" brushRef="#br0" timeOffset="-51603.6355">344 4908 0,'0'43'31,"0"0"-31,0-22 15,0 22-15,0 44 16,-43-1-16,43-43 16,0 21-16,-43 1 0,43-44 15,0 22-15,0 22 16</inkml:trace>
          <inkml:trace contextRef="#ctx0" brushRef="#br0" timeOffset="-51871.5221">473 4413 0,'0'43'62,"-21"-43"-46</inkml:trace>
        </inkml:traceGroup>
        <inkml:traceGroup>
          <inkml:annotationXML>
            <emma:emma xmlns:emma="http://www.w3.org/2003/04/emma" version="1.0">
              <emma:interpretation id="{0AF3AADB-F212-4F06-BD62-94ECD8D9950D}" emma:medium="tactile" emma:mode="ink">
                <msink:context xmlns:msink="http://schemas.microsoft.com/ink/2010/main" type="inkWord" rotatedBoundingBox="12719,9037 12745,9621 12680,9624 12654,9040"/>
              </emma:interpretation>
              <emma:one-of disjunction-type="recognition" id="oneOf6">
                <emma:interpretation id="interp14" emma:lang="" emma:confidence="0">
                  <emma:literal>-</emma:literal>
                </emma:interpretation>
                <emma:interpretation id="interp15" emma:lang="" emma:confidence="0">
                  <emma:literal>T</emma:literal>
                </emma:interpretation>
                <emma:interpretation id="interp16" emma:lang="" emma:confidence="0">
                  <emma:literal>=</emma:literal>
                </emma:interpretation>
                <emma:interpretation id="interp17" emma:lang="" emma:confidence="0">
                  <emma:literal>#</emma:literal>
                </emma:interpretation>
                <emma:interpretation id="interp18" emma:lang="" emma:confidence="0">
                  <emma:literal>E</emma:literal>
                </emma:interpretation>
              </emma:one-of>
            </emma:emma>
          </inkml:annotationXML>
          <inkml:trace contextRef="#ctx0" brushRef="#br0" timeOffset="-51338.0019">279 6285 0,'0'43'0,"43"0"15,-43 1 1,0-1-16,0-22 16,0 22-16,0-21 15,0 42-15,0 1 16,0-22-16,43 21 16,-43 1-16,0-43 15</inkml:trace>
        </inkml:traceGroup>
      </inkml:traceGroup>
    </inkml:traceGroup>
  </inkml:traceGroup>
</inkml:ink>
</file>

<file path=ppt/ink/ink206.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55.81395" units="1/cm"/>
          <inkml:channelProperty channel="Y" name="resolution" value="55.6701" units="1/cm"/>
          <inkml:channelProperty channel="T" name="resolution" value="1" units="1/dev"/>
        </inkml:channelProperties>
      </inkml:inkSource>
      <inkml:timestamp xml:id="ts0" timeString="2021-01-08T13:00:56.679"/>
    </inkml:context>
    <inkml:brush xml:id="br0">
      <inkml:brushProperty name="width" value="0.05833" units="cm"/>
      <inkml:brushProperty name="height" value="0.05833" units="cm"/>
      <inkml:brushProperty name="fitToCurve" value="1"/>
    </inkml:brush>
  </inkml:definitions>
  <inkml:traceGroup>
    <inkml:annotationXML>
      <emma:emma xmlns:emma="http://www.w3.org/2003/04/emma" version="1.0">
        <emma:interpretation id="{C00DDC9A-2FF6-46A3-9EE7-96BAE67907DD}" emma:medium="tactile" emma:mode="ink">
          <msink:context xmlns:msink="http://schemas.microsoft.com/ink/2010/main" type="inkDrawing" rotatedBoundingBox="21310,7103 21590,12266 21451,12274 21171,7110" semanticType="callout" shapeName="Other">
            <msink:sourceLink direction="with" ref="{DED4E446-25F5-4BD3-B3C2-17ABA8E8DE59}"/>
          </msink:context>
        </emma:interpretation>
      </emma:emma>
    </inkml:annotationXML>
    <inkml:trace contextRef="#ctx0" brushRef="#br0">1 0 0,'0'86'16,"0"0"-16,0 22 0,0 21 16,0 65-16,0 21 15,0 22-15,0 86 16,0-22-16,0-21 15,0 0-15,0 43 16,64-22-16,-64-64 16,65 21-16,-65 65 15,43-65-15,-43-43 16,64-21-16,-64-43 16,0-22-16,0 0 15,0-21-15,0-1 16,0-20-16,0-44 15,0 21-15</inkml:trace>
  </inkml:traceGroup>
</inkml:ink>
</file>

<file path=ppt/ink/ink207.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55.81395" units="1/cm"/>
          <inkml:channelProperty channel="Y" name="resolution" value="55.6701" units="1/cm"/>
          <inkml:channelProperty channel="T" name="resolution" value="1" units="1/dev"/>
        </inkml:channelProperties>
      </inkml:inkSource>
      <inkml:timestamp xml:id="ts0" timeString="2021-01-08T13:00:57.476"/>
    </inkml:context>
    <inkml:brush xml:id="br0">
      <inkml:brushProperty name="width" value="0.05833" units="cm"/>
      <inkml:brushProperty name="height" value="0.05833" units="cm"/>
      <inkml:brushProperty name="fitToCurve" value="1"/>
    </inkml:brush>
  </inkml:definitions>
  <inkml:traceGroup>
    <inkml:annotationXML>
      <emma:emma xmlns:emma="http://www.w3.org/2003/04/emma" version="1.0">
        <emma:interpretation id="{1FE84E36-5ABA-46B7-A0E8-0FF87609B9DA}" emma:medium="tactile" emma:mode="ink">
          <msink:context xmlns:msink="http://schemas.microsoft.com/ink/2010/main" type="inkDrawing" rotatedBoundingBox="16572,9745 25677,9681 25679,9905 16574,9968" shapeName="Other"/>
        </emma:interpretation>
      </emma:emma>
    </inkml:annotationXML>
    <inkml:trace contextRef="#ctx0" brushRef="#br0">0 237 0,'65'0'0,"-1"0"15,44 0-15,42 0 16,66-65-16,85 65 16,-21-43-16,43 43 15,-22-64-15,-21 64 0,0-65 16,-22 65-16,65 0 15,0 0-15,-43 0 16,86 0-16,-43 0 16,-1 43-16,1-43 15,65 0-15,21 65 16,-22-65-16,1 0 16,-44 0-16,-21 0 15,0 0-15,43 0 16,-43 0-16,-44 0 15,109 0 1,-259 0-16,-64 0 16,-1 0-16,-21 0 0</inkml:trace>
  </inkml:traceGroup>
</inkml:ink>
</file>

<file path=ppt/ink/ink208.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55.81395" units="1/cm"/>
          <inkml:channelProperty channel="Y" name="resolution" value="55.6701" units="1/cm"/>
          <inkml:channelProperty channel="T" name="resolution" value="1" units="1/dev"/>
        </inkml:channelProperties>
      </inkml:inkSource>
      <inkml:timestamp xml:id="ts0" timeString="2021-01-08T13:00:10.765"/>
    </inkml:context>
    <inkml:brush xml:id="br0">
      <inkml:brushProperty name="width" value="0.05833" units="cm"/>
      <inkml:brushProperty name="height" value="0.05833" units="cm"/>
      <inkml:brushProperty name="fitToCurve" value="1"/>
    </inkml:brush>
  </inkml:definitions>
  <inkml:traceGroup>
    <inkml:annotationXML>
      <emma:emma xmlns:emma="http://www.w3.org/2003/04/emma" version="1.0">
        <emma:interpretation id="{1F6A9798-87DF-4CA9-A6EF-78FD99EE3323}" emma:medium="tactile" emma:mode="ink">
          <msink:context xmlns:msink="http://schemas.microsoft.com/ink/2010/main" type="inkDrawing" rotatedBoundingBox="18917,1607 19063,1009 19109,1020 18963,1619" semanticType="callout" shapeName="Other">
            <msink:sourceLink direction="with" ref="{56664ADE-7AD7-4A0D-8CAD-3E4D964990CB}"/>
          </msink:context>
        </emma:interpretation>
      </emma:emma>
    </inkml:annotationXML>
    <inkml:trace contextRef="#ctx0" brushRef="#br0">6694-1744 0,'0'22'63,"0"21"-32,-22 0-31,22 0 31,0 43-31,-21-43 16,21 0-16,0-21 15,-43 21-15,43-22 16,0 22-16,-43 0 16,43-21-16,0 21 15,0 0 1</inkml:trace>
  </inkml:traceGroup>
</inkml:ink>
</file>

<file path=ppt/ink/ink209.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55.81395" units="1/cm"/>
          <inkml:channelProperty channel="Y" name="resolution" value="55.6701" units="1/cm"/>
          <inkml:channelProperty channel="T" name="resolution" value="1" units="1/dev"/>
        </inkml:channelProperties>
      </inkml:inkSource>
      <inkml:timestamp xml:id="ts0" timeString="2021-01-08T13:00:11.268"/>
    </inkml:context>
    <inkml:brush xml:id="br0">
      <inkml:brushProperty name="width" value="0.05833" units="cm"/>
      <inkml:brushProperty name="height" value="0.05833" units="cm"/>
      <inkml:brushProperty name="fitToCurve" value="1"/>
    </inkml:brush>
  </inkml:definitions>
  <inkml:traceGroup>
    <inkml:annotationXML>
      <emma:emma xmlns:emma="http://www.w3.org/2003/04/emma" version="1.0">
        <emma:interpretation id="{FA4E912B-E04A-4FE1-86BC-F50A2703DBF3}" emma:medium="tactile" emma:mode="ink">
          <msink:context xmlns:msink="http://schemas.microsoft.com/ink/2010/main" type="inkDrawing" rotatedBoundingBox="18828,1060 19437,967 19453,1078 18845,1170" semanticType="callout" shapeName="Other">
            <msink:sourceLink direction="with" ref="{04638BC7-247C-43D9-8DA4-85FAF2F87ECE}"/>
            <msink:sourceLink direction="with" ref="{56664ADE-7AD7-4A0D-8CAD-3E4D964990CB}"/>
          </msink:context>
        </emma:interpretation>
      </emma:emma>
    </inkml:annotationXML>
    <inkml:trace contextRef="#ctx0" brushRef="#br0">6457-1658 0,'43'0'62,"0"0"-46,22 0-16,-1 0 16,-21 0-16,22 0 15,0 0-15,-22 0 0,21 0 16,-21-43-16,-21 43 15,21-43 1,-43 0 15,-22 65 16</inkml:trace>
  </inkml:traceGroup>
</inkml:ink>
</file>

<file path=ppt/ink/ink21.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55.81395" units="1/cm"/>
          <inkml:channelProperty channel="Y" name="resolution" value="55.6701" units="1/cm"/>
          <inkml:channelProperty channel="T" name="resolution" value="1" units="1/dev"/>
        </inkml:channelProperties>
      </inkml:inkSource>
      <inkml:timestamp xml:id="ts0" timeString="2021-01-08T10:35:22.231"/>
    </inkml:context>
    <inkml:brush xml:id="br0">
      <inkml:brushProperty name="width" value="0.33333" units="cm"/>
      <inkml:brushProperty name="height" value="0.66667" units="cm"/>
      <inkml:brushProperty name="color" value="#FFFF00"/>
      <inkml:brushProperty name="tip" value="rectangle"/>
      <inkml:brushProperty name="rasterOp" value="maskPen"/>
      <inkml:brushProperty name="fitToCurve" value="1"/>
    </inkml:brush>
  </inkml:definitions>
  <inkml:trace contextRef="#ctx0" brushRef="#br0">1703 938 0,'-25'0'203,"25"-50"-187,0 26 15,-24 24 1,24-50-1,0 1 0,-50 49 0,50-25 16,0-24 63,-49 49-79,49-25-16,0-24 32,-25 49-15,25-49 14,0 24 17,-49 25-32,24 0 438,25-49-453,-49 49 140,0 0 78,49-25-218,-25 25 15,25-49 0,-49 49-15,-1-50 31,26 50 0,24-24-32,-50 24 1,50-50 15,-24 50-31,-25 0 31,49-49-31,-50 49 32,50-24-17,-24 24 1,-26-50 0,1 1 15,24 49-16,25-25 1,-49 25 0,0 0 15,49-49-15,-25 49-1,25-49 1,-74 49-1,49 0-15,-49 0 16,0 0-16,-24 49 16,-26 25-16,1-25 15,49-49-15,-25 50 16</inkml:trace>
</inkml:ink>
</file>

<file path=ppt/ink/ink210.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55.81395" units="1/cm"/>
          <inkml:channelProperty channel="Y" name="resolution" value="55.6701" units="1/cm"/>
          <inkml:channelProperty channel="T" name="resolution" value="1" units="1/dev"/>
        </inkml:channelProperties>
      </inkml:inkSource>
      <inkml:timestamp xml:id="ts0" timeString="2021-01-08T13:01:02.238"/>
    </inkml:context>
    <inkml:brush xml:id="br0">
      <inkml:brushProperty name="width" value="0.05833" units="cm"/>
      <inkml:brushProperty name="height" value="0.05833" units="cm"/>
      <inkml:brushProperty name="fitToCurve" value="1"/>
    </inkml:brush>
  </inkml:definitions>
  <inkml:traceGroup>
    <inkml:annotationXML>
      <emma:emma xmlns:emma="http://www.w3.org/2003/04/emma" version="1.0">
        <emma:interpretation id="{DED4E446-25F5-4BD3-B3C2-17ABA8E8DE59}" emma:medium="tactile" emma:mode="ink">
          <msink:context xmlns:msink="http://schemas.microsoft.com/ink/2010/main" type="inkDrawing" rotatedBoundingBox="16119,9620 24367,7280 25234,10336 16986,12676" hotPoints="0,0 38055,11667 19116,11466" semanticType="enclosure" shapeName="RightTriangle">
            <msink:destinationLink direction="with" ref="{C00DDC9A-2FF6-46A3-9EE7-96BAE67907DD}"/>
            <msink:destinationLink direction="with" ref="{218B083C-E7B1-4EEE-A785-53650EA430F0}"/>
          </msink:context>
        </emma:interpretation>
      </emma:emma>
    </inkml:annotationXML>
    <inkml:trace contextRef="#ctx0" brushRef="#br0">0 2992 0,'0'22'32,"43"-22"-1,0 0-31,-22 0 15,22 0-15,0 0 16,22 0-16,0 0 16,-1 0-16,22 0 15,22 0-15,43 0 16,-1 0-16,1-22 16,0 22-16,-1-43 15,1 43-15,-22-86 16,-21 86-16,-22-43 0,43 0 31,-21 43-15,-87-43-16,22 43 0,0 0 15,-21-21-15,21 21 16,0 0-16,-43-44 16,21 44-16,-21-43 15,0 22 1,0-44-1,0 44 1,0-22-16,0 0 16,0 0-16,43 0 15,-43-22-15,0 22 16,43 0-16,-43 0 16,0 0-16,0-22 0,0 1 15,0 21-15,0 0 16,0 0-16,0-22 15,0 22 1,0 0-16,0 21 16,0-21-16,0 22 15,0-22-15,0 0 16,0 21-16,0-21 16,0 22-16,0-66 15,0 23 1,0 42-1,0-21-15,0-21 16,0 21 0,0 0-16,43-22 15,-43 22 1,0-22 0,0 22-1,0 0 1,0 0-16,44-21 15,-44 21 1,0 0 0,21 0-16,-21 21 15,43-21-15,-43 0 16,65 0-16,-22 21 16,-22-21-16,22 0 0,0 0 15,0 0-15,0 22 16,-21-22-16,21 43 15,-43-65-15,65 65 16,-65-22-16,43 22 16,-43-43-16,43 43 15,0-43 1,-22 43 0,22 0-1,-21 0 1,42 0-1,1 0 1,-22 22-16,-21-22 0,21 0 16,0 0-16,43 0 15,0 0-15,0 0 16,-21 0-16,21 0 16,0 0-16,0 0 15,-22 0-15,23 0 16,-1 0-16,0 43 15,0-43-15,-22 0 16,23 0-16,-1 43 16,21-43-16,1 0 15,43 0-15,-44 0 0,44 0 16,-43 0 0,-1 0-16,22 0 0,-21 0 15,-43 0-15,21 0 16,0 0-16,0 0 15,-22 0-15,22 0 16,-21 0-16,21 0 16,-21 0-16,21 0 15,21 0-15,-20 0 16,-1 0-16,-22 0 16,22 0-16,-21 0 15,-22 0-15,22 0 16,-1 0-16,-21 43 15,22-43-15,-1 0 16,-21 0-16,22 0 0,0 0 16,-22 0-16,0 0 15,21 0-15,-42 0 16,21 0-16,0 0 16,0 0-1,0 0 1,0 0 15,0 0-31,0 0 16,-21 0-16,-22-22 15,64 22-15,-85 0 78,-1 0-62,-21 0 78,43-21-63,-21 21-31,-22 0 16,-1 0-1,1 0 1,-21 0 0,21 0-16,0 0 15,-22 0 1,22 0-1,22 0-15,-22 43 16,-1-43-16,23 0 16,-22 0-16,21 0 15,-21 43-15,0-43 16,22 0-16,-22 0 16,0 0-16,0 43 15,0-43-15,0 0 16,21 0-1,22 22 32,0 42-31,-43 1 0,43-22-1,-43 43 1,43-65-16,-43 23 15,43-23-15,-43 22 0,43 0 16,0 22-16,0-22 16,0 21-16,0 1 15,0-22-15,0 0 16,0 0-16,0 0 16,0 0-16,21-21 15,-21 21-15,43-43 16,-43 64-16,22-64 15,-22 43-15,43 22 16,-43 0 0,43-65-1,-43 64-15,0-42 16,43 21-16,-43 0 0,0-22 16,22 22-16,-22 0 15,0-21-15,0 21 16,0-22-16,0 23 15,0-1-15,0 0 16,0 0 0,0-22-1,0 22 1,0 0 0,0-21 15,0 21 0,-43-43 16,21 0-31,-43 0-1,1 43 1,-1-43-1,44 21-15,-22-21 16,0 0-16,21 43 16,-21-43-16,0 0 15,21 0-15,-21 0 16,22 0-16,-22 44 16,0-44-16,21 0 0,-21 0 15,0 0-15,22 43 16,-44-43-16,22 0 15,21 0-15,-21 0 16,0 43-16,22-43 16,-22 0-16,21 0 15,-42 0-15,-1 0 16,22 0-16,-21 0 16,-1 0-16,22 0 15,-22 21-15,1-21 16,-1 0-16,22 0 15,-21 0-15,-1 43 0,22-43 16,0 0 0,0 0-16,21 0 0,-21 0 15,22 0-15,-22 0 16,0 0-16,21 0 16,-43-21-16,1 21 15,21 0-15,-22 0 16,1 0-16,21 0 15,-22 0-15,1-22 16,20 22-16,-20 0 16,-1 0-16,22 0 15,-21 0-15,-1 0 16,22 0-16,-22 0 0,1 0 16,21 0-16,0 0 15,0 0-15,21 0 16,-21 0-16,22 0 15,-22 0-15,0 0 16,21 0-16,-43 0 16,1 0-1,21 0 1,-22 0 0,65 43-1,-64-43-15,21 0 16,-22 43-1,0-43 1,1 22 0,42-22-16,-64 43 15,43-43 1,-21 43-16,21-43 16,-22 43-16,-21-43 15,0 65-15,21-65 16,22 64-16,-21-64 15,-1 43-15,0-43 16,22 43-16,-21-43 16,-1 43-16,1-43 15,21 0-15,0 43 16,0-43-16,21 0 16,-21 0-16,21 0 0,-21 22 15,0-22 1,0 0-16,0 0 15,0 0 17</inkml:trace>
  </inkml:traceGroup>
</inkml:ink>
</file>

<file path=ppt/ink/ink211.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55.81395" units="1/cm"/>
          <inkml:channelProperty channel="Y" name="resolution" value="55.6701" units="1/cm"/>
          <inkml:channelProperty channel="T" name="resolution" value="1" units="1/dev"/>
        </inkml:channelProperties>
      </inkml:inkSource>
      <inkml:timestamp xml:id="ts0" timeString="2021-01-08T13:01:04.329"/>
    </inkml:context>
    <inkml:brush xml:id="br0">
      <inkml:brushProperty name="width" value="0.05833" units="cm"/>
      <inkml:brushProperty name="height" value="0.05833" units="cm"/>
      <inkml:brushProperty name="fitToCurve" value="1"/>
    </inkml:brush>
  </inkml:definitions>
  <inkml:traceGroup>
    <inkml:annotationXML>
      <emma:emma xmlns:emma="http://www.w3.org/2003/04/emma" version="1.0">
        <emma:interpretation id="{218B083C-E7B1-4EEE-A785-53650EA430F0}" emma:medium="tactile" emma:mode="ink">
          <msink:context xmlns:msink="http://schemas.microsoft.com/ink/2010/main" type="inkDrawing" rotatedBoundingBox="20032,8496 20449,11127 20297,11152 19879,8520" semanticType="callout" shapeName="Other">
            <msink:sourceLink direction="with" ref="{DED4E446-25F5-4BD3-B3C2-17ABA8E8DE59}"/>
          </msink:context>
        </emma:interpretation>
      </emma:emma>
    </inkml:annotationXML>
    <inkml:trace contextRef="#ctx0" brushRef="#br0">43 86 0,'0'-43'16,"-43"43"-1,43-43 17,0 86 61,21 22-77,-21-22 0,0 0-1,0 0-15,0 0 16,0 43-16,0 22 15,0-1-15,0 1 16,0-22-16,0 22 16,43 21-16,-43-65 15,0 23-15,43-1 16,-43-22-16,43 1 16,-43-22-16,0 21 15,43 1-15,-43 0 0,0-22 16,43 21-16,-43-21 15,0 0-15,0 22 16,0 0-16,43-22 16,-43 21-16,0 1 15,0-44-15,43 22 16,-43 0-16,0-21 16,22 21-16,-22 0 15,0-22-15,0 23 16,0-23-16,43 44 15,-43-22 1,0-22 0,0 22 31,0 0-16,43-43-16,-21 0 17</inkml:trace>
  </inkml:traceGroup>
</inkml:ink>
</file>

<file path=ppt/ink/ink212.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55.81395" units="1/cm"/>
          <inkml:channelProperty channel="Y" name="resolution" value="55.6701" units="1/cm"/>
          <inkml:channelProperty channel="T" name="resolution" value="1" units="1/dev"/>
        </inkml:channelProperties>
      </inkml:inkSource>
      <inkml:timestamp xml:id="ts0" timeString="2021-01-08T13:01:13.698"/>
    </inkml:context>
    <inkml:brush xml:id="br0">
      <inkml:brushProperty name="width" value="0.05833" units="cm"/>
      <inkml:brushProperty name="height" value="0.05833" units="cm"/>
      <inkml:brushProperty name="fitToCurve" value="1"/>
    </inkml:brush>
  </inkml:definitions>
  <inkml:traceGroup>
    <inkml:annotationXML>
      <emma:emma xmlns:emma="http://www.w3.org/2003/04/emma" version="1.0">
        <emma:interpretation id="{06A24162-F389-476D-8616-67548DB591D3}" emma:medium="tactile" emma:mode="ink">
          <msink:context xmlns:msink="http://schemas.microsoft.com/ink/2010/main" type="inkDrawing" rotatedBoundingBox="20018,8609 20026,8738 20002,8739 19994,8611" semanticType="callout" shapeName="Other">
            <msink:sourceLink direction="with" ref="{9CB9CFF7-6800-48B0-97B9-E735C1C5F7E9}"/>
            <msink:sourceLink direction="with" ref="{E4E108E1-9AAB-4ACF-846F-FDB9D48A8FDC}"/>
            <msink:sourceLink direction="with" ref="{04638BC7-247C-43D9-8DA4-85FAF2F87ECE}"/>
          </msink:context>
        </emma:interpretation>
      </emma:emma>
    </inkml:annotationXML>
    <inkml:trace contextRef="#ctx0" brushRef="#br0">0 21 0,'0'22'187,"21"-22"-155,-21-22-17,0 1 1,0 107 46,0-43-46</inkml:trace>
  </inkml:traceGroup>
</inkml:ink>
</file>

<file path=ppt/ink/ink213.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55.81395" units="1/cm"/>
          <inkml:channelProperty channel="Y" name="resolution" value="55.6701" units="1/cm"/>
          <inkml:channelProperty channel="T" name="resolution" value="1" units="1/dev"/>
        </inkml:channelProperties>
      </inkml:inkSource>
      <inkml:timestamp xml:id="ts0" timeString="2021-01-08T13:01:51.733"/>
    </inkml:context>
    <inkml:brush xml:id="br0">
      <inkml:brushProperty name="width" value="0.05833" units="cm"/>
      <inkml:brushProperty name="height" value="0.05833" units="cm"/>
      <inkml:brushProperty name="fitToCurve" value="1"/>
    </inkml:brush>
  </inkml:definitions>
  <inkml:traceGroup>
    <inkml:annotationXML>
      <emma:emma xmlns:emma="http://www.w3.org/2003/04/emma" version="1.0">
        <emma:interpretation id="{817ABE28-1909-465F-94E2-7A722762BF7C}" emma:medium="tactile" emma:mode="ink">
          <msink:context xmlns:msink="http://schemas.microsoft.com/ink/2010/main" type="inkDrawing" rotatedBoundingBox="6331,7376 6730,14972 6564,14981 6165,7384" semanticType="callout" shapeName="Other">
            <msink:destinationLink direction="with" ref="{5FE47B09-67AB-48B8-8818-E6AAD8460EDC}"/>
          </msink:context>
        </emma:interpretation>
      </emma:emma>
    </inkml:annotationXML>
    <inkml:trace contextRef="#ctx0" brushRef="#br0">0 0 0,'0'21'125,"0"44"-109,0-22-16,0 0 15,21 43-15,-21 0 16,0 22-16,0 0 16,0 85-16,0-64 15,65 44-15,-65-1 16,0 0-16,0-21 15,0 42-15,43-42 16,-43 21-16,0 44 16,64 42-16,-64 22 15,44-22-15,-44 43 0,0-64 16,64 0-16,-64-22 16,0-43-16,65 22 15,-65-22-15,0 44 16,0-1-16,0-21 15,0 21-15,0-43 16,0 43-16,0-21 16,0-65-16,0 22 15,0 0-15,0-1 16,0 1-16,0-22 16,0 22-16,0-44 15,0 1-15,0-22 16,0 0-16,0-21 15,0-22-15,0 0 0,0-22 16,0-42 15,0-65-15</inkml:trace>
  </inkml:traceGroup>
</inkml:ink>
</file>

<file path=ppt/ink/ink214.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55.81395" units="1/cm"/>
          <inkml:channelProperty channel="Y" name="resolution" value="55.6701" units="1/cm"/>
          <inkml:channelProperty channel="T" name="resolution" value="1" units="1/dev"/>
        </inkml:channelProperties>
      </inkml:inkSource>
      <inkml:timestamp xml:id="ts0" timeString="2021-01-08T13:01:53.007"/>
    </inkml:context>
    <inkml:brush xml:id="br0">
      <inkml:brushProperty name="width" value="0.05833" units="cm"/>
      <inkml:brushProperty name="height" value="0.05833" units="cm"/>
      <inkml:brushProperty name="fitToCurve" value="1"/>
    </inkml:brush>
  </inkml:definitions>
  <inkml:traceGroup>
    <inkml:annotationXML>
      <emma:emma xmlns:emma="http://www.w3.org/2003/04/emma" version="1.0">
        <emma:interpretation id="{13E0817C-A58C-438A-B8E5-54C2BB254138}" emma:medium="tactile" emma:mode="ink">
          <msink:context xmlns:msink="http://schemas.microsoft.com/ink/2010/main" type="inkDrawing" rotatedBoundingBox="3348,11017 10551,11844 10518,12130 3315,11303" shapeName="Other"/>
        </emma:interpretation>
      </emma:emma>
    </inkml:annotationXML>
    <inkml:trace contextRef="#ctx0" brushRef="#br0">194 0 0,'-43'43'0,"0"-43"31,21 0-15,-21 0 15,0 0 0,43 43 16,43-43-47,43 43 16,-43-43-16,0 0 15,43 0-15,0 0 16,0 0-16,-21 0 16,43 0-16,-22 0 15,21 0-15,23 43 16,-23-43-16,1 0 15,42 44-15,44-44 16,-65 0-16,22 0 16,0 64-16,-1-64 0,1 0 15,-43 0 1,-1 0-16,22 43 0,-21-43 16,21 43-16,-64-43 15,42 65-15,1-22 16,43 21-16,-1-64 15,23 87-15,-44-87 16,43 43-16,-43-43 16,22 0-16,-1 43 15,1-43-15,0 0 16,0 0-16,-22 0 16,86 0-16,-21 0 15,-44 0-15,1 64 16,0-64-16,-22 0 15,0 0-15,-21 43 0,-1-43 16,22 0-16,-21 0 16,0 0-16,-1 0 15,44 0-15,-43 0 16,-22-21-16,0 21 16,-43 0-16,0 0 15,-65 0 48,1 0-48,21-43 17</inkml:trace>
  </inkml:traceGroup>
</inkml:ink>
</file>

<file path=ppt/ink/ink215.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55.81395" units="1/cm"/>
          <inkml:channelProperty channel="Y" name="resolution" value="55.6701" units="1/cm"/>
          <inkml:channelProperty channel="T" name="resolution" value="1" units="1/dev"/>
        </inkml:channelProperties>
      </inkml:inkSource>
      <inkml:timestamp xml:id="ts0" timeString="2021-01-08T13:02:02.337"/>
    </inkml:context>
    <inkml:brush xml:id="br0">
      <inkml:brushProperty name="width" value="0.05833" units="cm"/>
      <inkml:brushProperty name="height" value="0.05833" units="cm"/>
      <inkml:brushProperty name="fitToCurve" value="1"/>
    </inkml:brush>
  </inkml:definitions>
  <inkml:traceGroup>
    <inkml:annotationXML>
      <emma:emma xmlns:emma="http://www.w3.org/2003/04/emma" version="1.0">
        <emma:interpretation id="{5FE47B09-67AB-48B8-8818-E6AAD8460EDC}" emma:medium="tactile" emma:mode="ink">
          <msink:context xmlns:msink="http://schemas.microsoft.com/ink/2010/main" type="inkDrawing" rotatedBoundingBox="4190,15238 5387,7563 7860,7949 6663,15624" semanticType="callout" shapeName="Other">
            <msink:sourceLink direction="with" ref="{817ABE28-1909-465F-94E2-7A722762BF7C}"/>
          </msink:context>
        </emma:interpretation>
      </emma:emma>
    </inkml:annotationXML>
    <inkml:trace contextRef="#ctx0" brushRef="#br0">3379 215 0,'-21'43'16,"-1"-43"124,-21 0-108,0 0-1,22 0-15,-22 0-1,0-21 1,21 21-1,-21 0 1,0 0 0,0 0-1,0 0-15,0 0 16,0 0 0,-22 0-1,65 21 1,-43-21-16,-21 0 15,21 0 1,21 0 0,-21 0 15,21 0 0,-42 0-15,21 0-16,0 0 31,-22 0-31,22 0 16,22 0-1,-22 0 17,21 0-17,-21 0 1,43 43-1,-43-43 17,21 0-1,-21 0-15,22 0-1,-22 0 1,0 22 109,43 21-110,-22-43 1,22 43-16,0-22 31,-43-21-15,43 44 0,0-23 15,0 22-16,0 0 1,-43-43 0,43 22-16,0 21 15,0-22 17,0 22-17,0 0 1,0-21-1,0 21 1,0-22 0,0 23-1,0-1 1,0 0 15,0 0-15,0 21-16,0-21 31,0 0-31,0 0 16,0 22-1,0-22 1,0-21 0,0 42-1,0-21 1,0-21-16,0 64 15,0-43 1,0-22-16,0 44 16,0-22-1,0 0 1,22-43-16,-22 43 16,0-21-1,0 21 1,0 21-1,43-42-15,-43 42 16,0-21 0,0 0-1,0 1 1,0-23 0,0 22-1,0 22 1,0-22-1,0 21-15,0-21 0,0-21 16,0 21-16,0-22 16,0 44-1,0-22 1,0-21 0,0 42-1,0-21 1,0 0-1,0 0 1,0-21-16,0 21 16,0 0-16,0-22 15,0 23-15,0 20 16,0-42 0,0 21-1,43 0 1,-43 0-1,0 0-15,0-22 16,0 22-16,0 0 16,0 22-1,0 0 1,0-22-16,0 0 16,0 0-1,0 21 1,0 1-1,0-22-15,0-21 16,0 21-16,0 21 16,0-21-16,0 0 15,0 0-15,0-21 16,0 64 0,0-43-16,0 0 15,0 0 1,0-21-16,0 42 15,0-21-15,0-21 16,-22 21-16,22 0 16,0-22-16,0 22 15,0 22-15,0-43 16,0 42 0,0-42-1,0 42 1,0-21-1,0 0-15,0 43 16,0-21-16,0-22 16,-43 0-16,43 0 15,0-21-15,0 21 16,0 0-16,0 0 16,0 21-1,0 22 1,-43-64-1,43 21-15,0 0 0,0-21 16,0 42 0,0 1-16,0-22 0,-21 0 15,21 0-15,0 0 16,0 22 0,0-22-1,0 0 1,0 21-1,0 1 1,0-22-16,0 21 16,-43-20-16,43-23 15,0 44-15,0-22 16,0-22 15,0 22 0,0 0-15,0 0-16,0 22 16,-44-65-1,44 43-15,0 0 32,-21-43-32,-22 0 31,43 43-16,-43-43-15,-22 43 16,22 22 0,-21-22-1,21 0 1,0-43 0,21 0-1,-43 0 16,44 0-15,21 43-16,-65-43 16,22 0-16,-21 21 15,21-21 1,-22 0 0,65 43-16,-65-43 15,44 0-15,-65 0 16,43 0-1,21 0-15,-21 0 16,22 0-16,-22 0 16,0 0-16,21 0 15,-21 43-15,-22-43 16,22 44 0,0-44-1,0 0 1,22-22-1,-22 22 1,-22 0 0,22 0-1,0 43-15,0-43 16,0 43-16,0-21 16,43 21 77,43-43-77,-22 0 0,44 0-1,21 0 1,-64 0-16,21 0 15,0 0-15,-22 0 16,22 0-16,-21 0 16,21 0-16,0 0 15,-21 0-15,21 0 16,-22 0-16,22 0 16,22 0-1,-22 0 1,0 0-16,0-22 0,-22 22 15,65 0 1,-21 0 0,-43 0-16,21 0 15,0 0-15,-22 0 16,22 0-16,-21 0 16,21 0-16,0-43 15,0 43 1,22 0-1,-1 0 1,-42 0 0,21 0-1,0 0 1,-22 0-16,44 22 16,-1-22-1,-42 0 1,21 0-1,-43 43 1,22-43-16,21 0 31,0 0-15,-43 43 0,21-43-1,22 0 1,-21 0-1,21 21-15,0-21 16,-22 0 0,-21 43-1,43-43-15,0 0 16,-21 0 0,-22 43-1,43-43 1,-21 0-1,21 0 17,0 0-17,-22-21 17,22 21-17,-43-43 32,43 43-31,-21-43 15,-22 21 0,43 22-15,-43-43-16,0 22 31,0-22 0,43 43-31,-43-43 16,0 21 0,0-21-1,0 21 1,0-42-1,0 21 1,0 21 0,0-21-1,0 0 1,0 0 0,0 0-1,0 22 1,0-23-1,-22 1 1,22 22 0,0-22-1,-43 0 1,43 0 0,0-22-1,0 22-15,0 22 16,0-22-16,0-22 15,-43 65-15,43-22 16,0-21 0,0 0-1,0-21 1,0 21 0,0 21-16,0-21 15,0 22-15,0-22 16,0 0-16,0 21 15,0-21 1,0 21 0,0-21-1,0 0-15,0 0 16,0 0 0,0 0-16,0 22 15,0-22-15,0 21 16,0-21-16,0 0 15,-21 43 1,21-22-16,0-21 16,0 22-1,0-44 1,0 22 0,0 22-16,0-22 15,0 21-15,0-21 16,0 0-16,0 22 0,0-44 31,0 43-31,0-21 16,0 0-1,21 0 1,-21 0 0,0 0-16,0 22 15,22-22-15,-22 0 16,0-1-1,0-20 1,43-1 0,-43 22-16,0-21 15,0 21 1,43 0-16,-43 21 16,0-21-16,0 21 15,0-42 1,0 21-1,43 21 1,-43-21 0,0-21-1,0-1 1,0 22-16,0 0 16,0 22-16,0-23 15,0 23-15,0-22 16,0 0-16,0-22 15,0 1 1,-22 64 0,22-65-16,0 44 0,0-22 15,0 21-15,0-21 16,0 0 0,0-22-16,0 44 15,0-22-15,0-22 16,0 44-16,0-22 15,0 0-15,0 21 16,0-43 0,0 22-1,0-21-15,0 21 16,0 21-16,0-21 16,0 0-16,0 22 15,0-22-15,0 21 16,-21-21-16,21 0 15,0 21-15,0-42 16,0-22 0,0 64-1,0-21-15,0 0 16,0 22-16,0-22 16,0-1-1,0 1 1,0-21-1,0 42 1,0-21 0,0 22-16,0-65 15,0 43 1,0 21-16,0-21 16,0-22-1,0 44 1,0-22-1,0 21 1,0-42 0,0 21-16,0 0 15,0 0 1,0 0-16,0-44 16,0 66-16,0-44 15,0 44 1,0-44-1,0 1 1,0-1 0,0 22-1,0 0-15,0 0 16,0 0 0,43 43-1,-43-43 1,0 21-1,0-21 1,43 0 0,-43 0-1,22 0 1,-22 0 0,43 22-1,-43-23 1,43 1-1,0-21 17,0 42-17,-22-21-15,-21 0 32,43 43-32,0-21 46,-21 21-30,-22-65 0,64 65-16,-20-64 15,-44 21-15,64 43 16,-64-22-16,22 22 16,21 0-1,-22 0 16,-21 43-15,65-43-16,-1 0 16,-42 0-1,42 0 1,-21 0 0,-43 43 30,0-21-14</inkml:trace>
  </inkml:traceGroup>
</inkml:ink>
</file>

<file path=ppt/ink/ink216.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55.81395" units="1/cm"/>
          <inkml:channelProperty channel="Y" name="resolution" value="55.6701" units="1/cm"/>
          <inkml:channelProperty channel="T" name="resolution" value="1" units="1/dev"/>
        </inkml:channelProperties>
      </inkml:inkSource>
      <inkml:timestamp xml:id="ts0" timeString="2021-01-08T13:02:12.502"/>
    </inkml:context>
    <inkml:brush xml:id="br0">
      <inkml:brushProperty name="width" value="0.05833" units="cm"/>
      <inkml:brushProperty name="height" value="0.05833" units="cm"/>
      <inkml:brushProperty name="fitToCurve" value="1"/>
    </inkml:brush>
  </inkml:definitions>
  <inkml:traceGroup>
    <inkml:annotationXML>
      <emma:emma xmlns:emma="http://www.w3.org/2003/04/emma" version="1.0">
        <emma:interpretation id="{2D71556B-4731-4EE9-9A00-191434DBD812}" emma:medium="tactile" emma:mode="ink">
          <msink:context xmlns:msink="http://schemas.microsoft.com/ink/2010/main" type="inkDrawing" rotatedBoundingBox="3465,2174 10292,2277 10288,2475 3461,2372" rotationAngle="1513140580" semanticType="enclosure">
            <msink:destinationLink direction="with" ref="{EC2127AE-F85B-4E67-82AA-F909D69B6793}"/>
          </msink:context>
        </emma:interpretation>
      </emma:emma>
    </inkml:annotationXML>
    <inkml:trace contextRef="#ctx0" brushRef="#br0">430 1438 0,'-43'0'16,"22"0"0,-22 0 15,0 0-16,21-43 17,22 64 77,43-21-109,0 0 16,0 43-16,43-43 15,0 0-15,0 0 16,-21 0-16,21 0 0,0 0 16,0 0-1,-21 0-15,21 0 0,0 0 16,0 0-16,-21 0 15,21 0-15,0 0 16,-43 0-16,43 0 16,0 0-16,22 0 15,-22 0-15,-21 0 16,-1 0-16,1 0 16,-22 43-16,21-43 15,1 0-15,0 43 16,-22-43-16,21 0 15,1 0-15,-22 0 16,21 0-16,1 0 16,-44 0-16,23 0 0,-23 0 15,22 0-15,0 0 16,-21 0-16,42 0 16,-21 0-1,-21 43-15,21-43 16,-22 0-16,44 0 15,0 0-15,-1 0 16,-21 0-16,22 0 16,-1 0-16,-21 0 15,22 0-15,-44 0 16,23 0-16,-1 0 16,-22 0-16,22 22 0,0-22 15,-21 0-15,21 0 16,21 0-16,-21 0 15,22 0-15,0 0 16,-22-43-16,21 43 16,1 0-16,-1-43 15,-42 43-15,42 0 16,-42 0-16,21 0 16,0 0-16,-21 0 15,21 0-15,21 0 16,-21 0-16,22 0 15,21 0-15,-21 0 16,-1-43-16,1 43 16,-22 0-16,0 0 0,0 0 15,-22 0-15,44 21 16,0-21 0,-65 22-1,86-22-15,-65 0 16,44 0-16,-22 0 15,21 0-15,22 0 16,22 0-16,-22 0 16,0-22-16,-21 22 15,-1 0-15,1 0 16,-22 0-16,22 0 0,-22 0 16,-22 0-1,22 0-15,-21 0 0,21 22 16,0-22-16,-22 0 15,22 0-15,1 0 16,-23 0-16,22 0 16,0 0-1,0 0 1,-43 43 15,43-43 16,-21 0-31,21 0 15,-43 21-15,21-21 15,-21 44-16,43-44 1,0 0 0,-21 0-1,-22 43-15,43-43 32,-43 21-1,22-21 0,21 0 0,-43-43-31</inkml:trace>
  </inkml:traceGroup>
</inkml:ink>
</file>

<file path=ppt/ink/ink217.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55.81395" units="1/cm"/>
          <inkml:channelProperty channel="Y" name="resolution" value="55.6701" units="1/cm"/>
          <inkml:channelProperty channel="T" name="resolution" value="1" units="1/dev"/>
        </inkml:channelProperties>
      </inkml:inkSource>
      <inkml:timestamp xml:id="ts0" timeString="2021-01-08T13:02:15.947"/>
    </inkml:context>
    <inkml:brush xml:id="br0">
      <inkml:brushProperty name="width" value="0.05833" units="cm"/>
      <inkml:brushProperty name="height" value="0.05833" units="cm"/>
      <inkml:brushProperty name="fitToCurve" value="1"/>
    </inkml:brush>
  </inkml:definitions>
  <inkml:traceGroup>
    <inkml:annotationXML>
      <emma:emma xmlns:emma="http://www.w3.org/2003/04/emma" version="1.0">
        <emma:interpretation id="{EC2127AE-F85B-4E67-82AA-F909D69B6793}" emma:medium="tactile" emma:mode="ink">
          <msink:context xmlns:msink="http://schemas.microsoft.com/ink/2010/main" type="inkDrawing" rotatedBoundingBox="10176,2351 10547,2259 10613,2528 10242,2619" semanticType="callout" shapeName="Other">
            <msink:sourceLink direction="with" ref="{2D71556B-4731-4EE9-9A00-191434DBD812}"/>
          </msink:context>
        </emma:interpretation>
      </emma:emma>
    </inkml:annotationXML>
    <inkml:trace contextRef="#ctx0" brushRef="#br0">6995 1632 0,'0'43'15,"44"-43"1,-23 0 93,22 0-77,-21 0-17,-22 43 48,43-43-32,-43 21-15,43-21-1,-43 43 17,21-43 61,22 0 1,0-21-78,-43-22 15,22 43-31,-22-22 16,0-21 15,0 22 0,0-23-15,0 1-1,0 22 1,0-22 31</inkml:trace>
  </inkml:traceGroup>
</inkml:ink>
</file>

<file path=ppt/ink/ink218.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55.81395" units="1/cm"/>
          <inkml:channelProperty channel="Y" name="resolution" value="55.6701" units="1/cm"/>
          <inkml:channelProperty channel="T" name="resolution" value="1" units="1/dev"/>
        </inkml:channelProperties>
      </inkml:inkSource>
      <inkml:timestamp xml:id="ts0" timeString="2021-01-08T13:02:16.963"/>
    </inkml:context>
    <inkml:brush xml:id="br0">
      <inkml:brushProperty name="width" value="0.05833" units="cm"/>
      <inkml:brushProperty name="height" value="0.05833" units="cm"/>
      <inkml:brushProperty name="fitToCurve" value="1"/>
    </inkml:brush>
  </inkml:definitions>
  <inkml:traceGroup>
    <inkml:annotationXML>
      <emma:emma xmlns:emma="http://www.w3.org/2003/04/emma" version="1.0">
        <emma:interpretation id="{61164B6F-903E-40C3-9141-853A0E2B5546}" emma:medium="tactile" emma:mode="ink">
          <msink:context xmlns:msink="http://schemas.microsoft.com/ink/2010/main" type="writingRegion" rotatedBoundingBox="3164,2195 3314,2195 3314,2238 3164,2238">
            <msink:destinationLink direction="with" ref="{24B565D8-528C-4AA1-8C9B-F64D5E26933D}"/>
          </msink:context>
        </emma:interpretation>
      </emma:emma>
    </inkml:annotationXML>
    <inkml:traceGroup>
      <inkml:annotationXML>
        <emma:emma xmlns:emma="http://www.w3.org/2003/04/emma" version="1.0">
          <emma:interpretation id="{C5B2F887-FF97-43F6-B86F-3227147708C4}" emma:medium="tactile" emma:mode="ink">
            <msink:context xmlns:msink="http://schemas.microsoft.com/ink/2010/main" type="paragraph" rotatedBoundingBox="3164,2195 3314,2195 3314,2238 3164,2238" alignmentLevel="1"/>
          </emma:interpretation>
        </emma:emma>
      </inkml:annotationXML>
      <inkml:traceGroup>
        <inkml:annotationXML>
          <emma:emma xmlns:emma="http://www.w3.org/2003/04/emma" version="1.0">
            <emma:interpretation id="{7C427B1E-E7A5-44FA-9EB9-5CD697FF9AD5}" emma:medium="tactile" emma:mode="ink">
              <msink:context xmlns:msink="http://schemas.microsoft.com/ink/2010/main" type="line" rotatedBoundingBox="3164,2195 3314,2195 3314,2238 3164,2238"/>
            </emma:interpretation>
          </emma:emma>
        </inkml:annotationXML>
        <inkml:traceGroup>
          <inkml:annotationXML>
            <emma:emma xmlns:emma="http://www.w3.org/2003/04/emma" version="1.0">
              <emma:interpretation id="{6A7F4357-8EA6-43AB-A278-608ADFA5EFB7}" emma:medium="tactile" emma:mode="ink">
                <msink:context xmlns:msink="http://schemas.microsoft.com/ink/2010/main" type="inkWord" rotatedBoundingBox="3164,2195 3314,2195 3314,2238 3164,2238"/>
              </emma:interpretation>
            </emma:emma>
          </inkml:annotationXML>
          <inkml:trace contextRef="#ctx0" brushRef="#br0">150 7 0,'-64'0'125,"-1"0"-109,44 0-16,21 43 15</inkml:trace>
        </inkml:traceGroup>
      </inkml:traceGroup>
    </inkml:traceGroup>
  </inkml:traceGroup>
</inkml:ink>
</file>

<file path=ppt/ink/ink219.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55.81395" units="1/cm"/>
          <inkml:channelProperty channel="Y" name="resolution" value="55.6701" units="1/cm"/>
          <inkml:channelProperty channel="T" name="resolution" value="1" units="1/dev"/>
        </inkml:channelProperties>
      </inkml:inkSource>
      <inkml:timestamp xml:id="ts0" timeString="2021-01-08T13:02:10.058"/>
    </inkml:context>
    <inkml:brush xml:id="br0">
      <inkml:brushProperty name="width" value="0.05833" units="cm"/>
      <inkml:brushProperty name="height" value="0.05833" units="cm"/>
      <inkml:brushProperty name="fitToCurve" value="1"/>
    </inkml:brush>
  </inkml:definitions>
  <inkml:traceGroup>
    <inkml:annotationXML>
      <emma:emma xmlns:emma="http://www.w3.org/2003/04/emma" version="1.0">
        <emma:interpretation id="{24B565D8-528C-4AA1-8C9B-F64D5E26933D}" emma:medium="tactile" emma:mode="ink">
          <msink:context xmlns:msink="http://schemas.microsoft.com/ink/2010/main" type="inkDrawing" rotatedBoundingBox="906,862 12044,539 12181,5253 1043,5577" hotPoints="12832,3688 6569,5693 229,3945 6492,1941" semanticType="enclosure" shapeName="Ellipse">
            <msink:sourceLink direction="with" ref="{61164B6F-903E-40C3-9141-853A0E2B5546}"/>
          </msink:context>
        </emma:interpretation>
      </emma:emma>
    </inkml:annotationXML>
    <inkml:trace contextRef="#ctx0" brushRef="#br0">0 125 0,'43'0'46,"0"0"-30,43 0 0,-43 0-1,-21 0-15,21 0 16,86 0 0,172 0-1,-193 0-15,193-65 16,-150 65-1,-1-43-15,1 43 16,21 0-16,22 0 16,-43 0-16,-22 0 15,0 0-15,-21 65 16,-22-65-16,0 64 16,0-64-16,22 43 15,-1-43-15,22 0 16,-21 0-16,43 0 15,-22 0-15,65 0 16,-65 0-16,21 0 16,1 0-16,0 0 0,-44 0 15,1 0-15,-22 0 16,0 0-16,0 43 16,-21-43-16,129 43 15,-65-43 1,0 0-16,22 0 15,-1 0-15,1 0 16,0-43-16,-1 43 16,-42 0-16,-22 0 15,-21 0-15,-1 0 0,1 0 16,-22 0 0,43 0-16,-22 22 0,23-22 15,-23 0-15,44 0 16,-22 0-16,0 0 15,-43 0-15,22 0 16,-22 0-16,-22 0 16,44 0-1,-22 0 1,-43 43-16,21-43 16,44 0-1,-44 0 1,44 0-1,-65-22 1,0 65 156,0 44-172,0-66 16,0 22-1,0 22-15,0-22 0,0 0 16,0 21-16,0-21 15,0 22-15,0 0 16,0-44-16,0 22 16,0-21-16,0 21 15,-22 0-15,22-22 16,0 22-16,0 0 16,0-21-16,0 21 15,0-21-15,-21 21 16,21 0-16,0-22 15,0 22-15,0 0 0,0-21 16,0 21 0,0 0-16,0 0 15,0 0 1,0-65 62</inkml:trace>
    <inkml:trace contextRef="#ctx0" brushRef="#br0" timeOffset="-1515.3291">0 17 0,'0'43'62,"0"0"-46,0-21-16,0 64 16,0-22-1,0-21-15,0 44 16,0 20-16,0 1 15,0-1-15,0 23 16,0-23-16,0-42 16,0 21-16,0 0 0,0-21 15,0-22 1,0 21-16,0-21 0,0-21 16,0-44 15,0-42-16</inkml:trace>
    <inkml:trace contextRef="#ctx0" brushRef="#br0" timeOffset="11609.9668">-65 792 0,'-21'0'16,"-1"0"0,-21 0 77,22 0-77,-23-43 0,1 43-1,0 0 1,0 0 0,0 0-16,22 0 15,-22 22-15,0-22 16,21 0-16,-21 0 15,22 0-15,-23 0 16,-20 0 0,64 21-16,-43-21 15,-43 0 1,43 43-16,21-43 16,-21 0-16,0 43 0,22-43 15,-22 0-15,-1 43 16,-20-43-1,64 22-15,-43-22 16,43 43-16,-65-43 16,65 21-16,-21-21 15,21 65-15,-43-65 16,43 64-16,-86-21 16,43 1-16,-22-23 15,22 22-15,-22 22 16,1-22-16,-1 0 15,22 0-15,22 0 0,-22-22 16,-1 22-16,1 1 16,43-23-16,-43-21 15,43 86-15,-43-86 16,43 65-16,-43-22 16,43-22-16,-43 22 15,43 0-15,-21-21 16,21 43-16,0-22 15,-43-22-15,43 44 16,0-22-16,0-22 16,-43 22-16,43 0 15,0 0-15,0 22 16,0 0-16,0-22 0,0 21 16,0 1-16,0-22 15,0 21-15,0 1 16,0-22-16,0 22 15,21-22-15,-21-22 16,43 44-16,-43-22 16,22 0-16,-22-22 15,64 22-15,-21 0 16,0 22-16,0-43 16,-21 21-16,21 0 15,0 0-15,22 0 16,-1 0-16,22 0 0,-43-22 15,22 22 1,0 0-16,-1 1 0,22-1 16,0 0-16,0 0 15,1 0-15,-1 0 16,0 0-16,-22 0 16,1 0-16,-1 0 15,1 0-15,21 0 16,-43 0-16,43 0 15,0-43-15,0 65 16,22-65-16,21 43 16,-21-43-16,21 43 15,-21-43-15,-1 0 16,1 0-16,21 64 16,-43-64-16,0 0 0,-21 0 15,21 44-15,0-44 16,0 0-16,22 0 15,-1 43-15,44-43 16,-43 0-16,42 0 16,1 0-16,0 0 15,-22 0-15,22 0 16,-44 0-16,22 0 16,-21 0-16,-43 0 15,21 0-15,0 0 16,21 0-16,1 0 15,0 0-15,-1 0 0,1 0 16,43 0-16,-1 0 16,1-43-16,-43 43 15,21 0-15,-22-44 16,1 44-16,-22 0 16,0 0-16,0 0 15,22-43-15,0 43 16,-22 0-16,21 0 15,1-43-15,43 43 16,-1-64-16,1 64 16,21-65-16,-21 1 15,43 21-15,-44-22 16,1 22-16,43-22 0,-44 22 16,-21 0-16,-21 0 15,0 43-15,-1-86 16,-42 86-16,43-64 15,-44 64-15,65-65 16,-21 22-16,21-22 16,0 22-16,-21-21 15,21-1-15,43 1 16,-64-1-16,-1 0 16,-64 1-16,1 42 15,-1-42-15,-43 21 16,43 0-16,-43 21 0,0-64 31,0 43-31,0 21 0,43-21 16,-43 0-16,0 0 15,21-21-15,-21 21 16,0 21-16,0-21 16,43 0-16,-43 21 15,0-21-15,0 22 16,0-22-16,0 0 15,-21 21-15,21-21 16,0 0-16,-43 22 16,43-22-16,-43 0 15,43 21-15,0-21 16,-65 0-16,65 0 16,-43 21-16,43-21 0,-43 0 15,0 0-15,0 22 16,0-22-16,0 0 15,21 43-15,-42-65 16,-1 65-16,22-65 16,21 65-16,-21-43 15,-21-21 1,-1-1 0,44 65-16,-22-64 15,0 64-15,0-43 0,21 43 16,-21-43-1,0 43-15,21 0 0,22-22 16,-64 22-16,21-43 16,21 43-1,-21 0 1,43-43 0,-43 43-1</inkml:trace>
  </inkml:traceGroup>
</inkml:ink>
</file>

<file path=ppt/ink/ink22.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55.81395" units="1/cm"/>
          <inkml:channelProperty channel="Y" name="resolution" value="55.6701" units="1/cm"/>
          <inkml:channelProperty channel="T" name="resolution" value="1" units="1/dev"/>
        </inkml:channelProperties>
      </inkml:inkSource>
      <inkml:timestamp xml:id="ts0" timeString="2021-01-08T10:35:26.428"/>
    </inkml:context>
    <inkml:brush xml:id="br0">
      <inkml:brushProperty name="width" value="0.33333" units="cm"/>
      <inkml:brushProperty name="height" value="0.66667" units="cm"/>
      <inkml:brushProperty name="color" value="#FFFF00"/>
      <inkml:brushProperty name="tip" value="rectangle"/>
      <inkml:brushProperty name="rasterOp" value="maskPen"/>
      <inkml:brushProperty name="fitToCurve" value="1"/>
    </inkml:brush>
  </inkml:definitions>
  <inkml:trace contextRef="#ctx0" brushRef="#br0">1036 173 0,'-50'0'16,"50"-50"15,-24 50-15,24-24-16,0-26 15,0 1 1,-50 49-16,50-25 15,25 75 79,24 24-78,1 0-1,24 0 1,-74-50 0,49 26-16,-49-1 0,0-24 15,49 24-15,-49 0 16,0-24-16,0 24 16,50 1-16,-50-26 15,24 26-15,26 24 16,-1-74-1,-49 24 79,0 26-63,0-1 16,-25-49-31,25 24 0,-24-24-1,-26 50 1,-24-1-1,0 0 1,25-49-16,0 25 16,-25-25-16,0 49 15,24-49-15,1 0 16,24 0-16,-24 50 16,0-50-16,24 0 15,-24 0-15,-1 0 16,26 0-16,24 49 15,-50-49-15,26 0 32,-26 0-17,1 0 17,24 0-32,-49 0 31,1 0-31,48 0 15,-24 0 1,-1 0 15,1 0-15,98 0 78,1-49-79,48-25 1,-73 74-16,24-74 16,0 24-16,1 1 15,-26 24-15,26-24 16,-50 0-16,98 0 15,-48-1 1,-50 1 0,49 49-1,-49-49-15,25 49 16,-25-25 0,0 74 30,0 1-46</inkml:trace>
</inkml:ink>
</file>

<file path=ppt/ink/ink220.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55.81395" units="1/cm"/>
          <inkml:channelProperty channel="Y" name="resolution" value="55.6701" units="1/cm"/>
          <inkml:channelProperty channel="T" name="resolution" value="1" units="1/dev"/>
        </inkml:channelProperties>
      </inkml:inkSource>
      <inkml:timestamp xml:id="ts0" timeString="2021-01-08T13:02:03.896"/>
    </inkml:context>
    <inkml:brush xml:id="br0">
      <inkml:brushProperty name="width" value="0.05833" units="cm"/>
      <inkml:brushProperty name="height" value="0.05833" units="cm"/>
      <inkml:brushProperty name="fitToCurve" value="1"/>
    </inkml:brush>
  </inkml:definitions>
  <inkml:traceGroup>
    <inkml:annotationXML>
      <emma:emma xmlns:emma="http://www.w3.org/2003/04/emma" version="1.0">
        <emma:interpretation id="{B347F939-9E90-4643-B117-4E2F6AAC7F68}" emma:medium="tactile" emma:mode="ink">
          <msink:context xmlns:msink="http://schemas.microsoft.com/ink/2010/main" type="writingRegion" rotatedBoundingBox="6527,11663 6119,11813 5959,11378 6367,11228"/>
        </emma:interpretation>
      </emma:emma>
    </inkml:annotationXML>
    <inkml:traceGroup>
      <inkml:annotationXML>
        <emma:emma xmlns:emma="http://www.w3.org/2003/04/emma" version="1.0">
          <emma:interpretation id="{795DCB43-1D79-4B54-AD09-4BEE8717CC53}" emma:medium="tactile" emma:mode="ink">
            <msink:context xmlns:msink="http://schemas.microsoft.com/ink/2010/main" type="paragraph" rotatedBoundingBox="6527,11663 6119,11813 5959,11378 6367,11228" alignmentLevel="1"/>
          </emma:interpretation>
        </emma:emma>
      </inkml:annotationXML>
      <inkml:traceGroup>
        <inkml:annotationXML>
          <emma:emma xmlns:emma="http://www.w3.org/2003/04/emma" version="1.0">
            <emma:interpretation id="{7DCE95B4-FEC8-4DF7-83E8-EBC689EC1405}" emma:medium="tactile" emma:mode="ink">
              <msink:context xmlns:msink="http://schemas.microsoft.com/ink/2010/main" type="line" rotatedBoundingBox="6527,11663 6119,11813 5959,11378 6367,11228"/>
            </emma:interpretation>
          </emma:emma>
        </inkml:annotationXML>
        <inkml:traceGroup>
          <inkml:annotationXML>
            <emma:emma xmlns:emma="http://www.w3.org/2003/04/emma" version="1.0">
              <emma:interpretation id="{F07F734E-C257-4958-95C8-E4867029D1CB}" emma:medium="tactile" emma:mode="ink">
                <msink:context xmlns:msink="http://schemas.microsoft.com/ink/2010/main" type="inkWord" rotatedBoundingBox="6494,11574 6280,11652 6199,11429 6412,11351"/>
              </emma:interpretation>
              <emma:one-of disjunction-type="recognition" id="oneOf0">
                <emma:interpretation id="interp0" emma:lang="" emma:confidence="1">
                  <emma:literal/>
                </emma:interpretation>
              </emma:one-of>
            </emma:emma>
          </inkml:annotationXML>
          <inkml:trace contextRef="#ctx0" brushRef="#br0">40 0 0,'-43'0'0,"64"0"110,22 0-95,-21 0 1,42 0 0,-21 0-1,-21 0 1,-22 43-1,43-43 1,-64 0 172,21 21-173,-65-21-15,22 0 16,0 0-1,64 0 48,22 0-47,22 43-1,-22-43 1,-21 43 15,-22-64 32</inkml:trace>
        </inkml:traceGroup>
        <inkml:traceGroup>
          <inkml:annotationXML>
            <emma:emma xmlns:emma="http://www.w3.org/2003/04/emma" version="1.0">
              <emma:interpretation id="{C9FB7B8D-7A4D-498F-A862-0AE1B30832D1}" emma:medium="tactile" emma:mode="ink">
                <msink:context xmlns:msink="http://schemas.microsoft.com/ink/2010/main" type="inkWord" rotatedBoundingBox="6427,11700 6285,11753 6185,11482 6327,11430"/>
              </emma:interpretation>
              <emma:one-of disjunction-type="recognition" id="oneOf1">
                <emma:interpretation id="interp1" emma:lang="" emma:confidence="0">
                  <emma:literal>l</emma:literal>
                </emma:interpretation>
                <emma:interpretation id="interp2" emma:lang="" emma:confidence="0">
                  <emma:literal>.</emma:literal>
                </emma:interpretation>
                <emma:interpretation id="interp3" emma:lang="" emma:confidence="0">
                  <emma:literal>I</emma:literal>
                </emma:interpretation>
                <emma:interpretation id="interp4" emma:lang="" emma:confidence="0">
                  <emma:literal>'</emma:literal>
                </emma:interpretation>
                <emma:interpretation id="interp5" emma:lang="" emma:confidence="0">
                  <emma:literal>N</emma:literal>
                </emma:interpretation>
              </emma:one-of>
            </emma:emma>
          </inkml:annotationXML>
          <inkml:trace contextRef="#ctx0" brushRef="#br0" timeOffset="24315.3959">126 0 0,'0'43'16,"0"0"-16,0 0 15,0-22 17,0-64 108,-43 43-77,43 65-48,0-22 1,0 22 0,0-22-16</inkml:trace>
        </inkml:traceGroup>
        <inkml:traceGroup>
          <inkml:annotationXML>
            <emma:emma xmlns:emma="http://www.w3.org/2003/04/emma" version="1.0">
              <emma:interpretation id="{952DF0A1-F07B-4D52-8B62-84941180A444}" emma:medium="tactile" emma:mode="ink">
                <msink:context xmlns:msink="http://schemas.microsoft.com/ink/2010/main" type="inkWord" rotatedBoundingBox="6277,11735 6113,11796 5959,11378 6124,11317"/>
              </emma:interpretation>
              <emma:one-of disjunction-type="recognition" id="oneOf2">
                <emma:interpretation id="interp6" emma:lang="" emma:confidence="1">
                  <emma:literal/>
                </emma:interpretation>
              </emma:one-of>
            </emma:emma>
          </inkml:annotationXML>
          <inkml:trace contextRef="#ctx0" brushRef="#br0" timeOffset="923.6796">-68-86 0,'-21'0'16,"21"-22"-1,0 65 48,0 22-47,0-22-16,0 21 15,0 1-15,0-44 0,0 22 16,0 1-1,0-66 32,0-21-31,0 0 0,0 0-16,-43 43 15,43-43-15,0 64 31,0 44-31,43 43 16,-43-22-16</inkml:trace>
        </inkml:traceGroup>
      </inkml:traceGroup>
    </inkml:traceGroup>
  </inkml:traceGroup>
</inkml:ink>
</file>

<file path=ppt/ink/ink221.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55.81395" units="1/cm"/>
          <inkml:channelProperty channel="Y" name="resolution" value="55.6701" units="1/cm"/>
          <inkml:channelProperty channel="T" name="resolution" value="1" units="1/dev"/>
        </inkml:channelProperties>
      </inkml:inkSource>
      <inkml:timestamp xml:id="ts0" timeString="2021-01-08T13:02:37.055"/>
    </inkml:context>
    <inkml:brush xml:id="br0">
      <inkml:brushProperty name="width" value="0.05833" units="cm"/>
      <inkml:brushProperty name="height" value="0.05833" units="cm"/>
      <inkml:brushProperty name="fitToCurve" value="1"/>
    </inkml:brush>
  </inkml:definitions>
  <inkml:traceGroup>
    <inkml:annotationXML>
      <emma:emma xmlns:emma="http://www.w3.org/2003/04/emma" version="1.0">
        <emma:interpretation id="{D7C7256B-3BFB-46D0-89A1-F5CF48BD5D27}" emma:medium="tactile" emma:mode="ink">
          <msink:context xmlns:msink="http://schemas.microsoft.com/ink/2010/main" type="writingRegion" rotatedBoundingBox="28026,794 26693,4148 24412,3241 25746,-112"/>
        </emma:interpretation>
      </emma:emma>
    </inkml:annotationXML>
    <inkml:traceGroup>
      <inkml:annotationXML>
        <emma:emma xmlns:emma="http://www.w3.org/2003/04/emma" version="1.0">
          <emma:interpretation id="{16EDC973-DC27-43DD-A4BB-40D0B7AB6734}" emma:medium="tactile" emma:mode="ink">
            <msink:context xmlns:msink="http://schemas.microsoft.com/ink/2010/main" type="paragraph" rotatedBoundingBox="28026,794 26693,4148 24412,3241 25746,-112" alignmentLevel="1"/>
          </emma:interpretation>
        </emma:emma>
      </inkml:annotationXML>
      <inkml:traceGroup>
        <inkml:annotationXML>
          <emma:emma xmlns:emma="http://www.w3.org/2003/04/emma" version="1.0">
            <emma:interpretation id="{6B8CF2A5-E00D-4AF6-82BA-C9E0004A048F}" emma:medium="tactile" emma:mode="ink">
              <msink:context xmlns:msink="http://schemas.microsoft.com/ink/2010/main" type="line" rotatedBoundingBox="28026,794 26693,4148 24412,3241 25746,-112"/>
            </emma:interpretation>
          </emma:emma>
        </inkml:annotationXML>
        <inkml:traceGroup>
          <inkml:annotationXML>
            <emma:emma xmlns:emma="http://www.w3.org/2003/04/emma" version="1.0">
              <emma:interpretation id="{5DA36021-2A4C-4A73-8688-0A4E3427A912}" emma:medium="tactile" emma:mode="ink">
                <msink:context xmlns:msink="http://schemas.microsoft.com/ink/2010/main" type="inkWord" rotatedBoundingBox="28026,794 26693,4148 24412,3241 25746,-112"/>
              </emma:interpretation>
              <emma:one-of disjunction-type="recognition" id="oneOf0">
                <emma:interpretation id="interp0" emma:lang="" emma:confidence="1">
                  <emma:literal/>
                </emma:interpretation>
              </emma:one-of>
            </emma:emma>
          </inkml:annotationXML>
          <inkml:trace contextRef="#ctx0" brushRef="#br0">2524 545 0,'-22'-64'16,"22"21"-16,-43 43 15,43-43-15,-43-22 16,43 22-1,-21 43 1,21-22-16,0-21 16,-43 43-1,43-21-15,-43-22 16,43 0 0,-22 43-1,-42-43-15,20 43 16,23 0-16,-22 0 15,0-22-15,21 22 16,-21 0-16,-21 0 16,21 0-16,-22 0 15,0 0-15,44-43 16,-22 43-16,0 0 16,21 0-16,-21 0 15,22 0-15,-22 0 16,0 0-16,21 0 15,-21 22-15,0-22 16,-43 43 0,64-43-16,-21 21 15,0-21-15,22 65 16,-22-65-16,0 64 0,-22-21 16,22 0-16,-22 1 15,1-23-15,-1 22 16,1 0-16,21 0 15,-22 0-15,1 22 16,-1-22-16,22 0 16,0 22-16,0-1 15,0 22-15,0 0 16,21-21-16,-21-1 16,0 1-16,43-22 0,-64 22 15,64 21 1,-44 0-16,44 0 0,0-21 15,-43-1-15,43 1 16,0-22-16,0 21 16,0 22-16,0-21 15,0 0-15,0-1 16,0 22-16,22 0 16,-22-21-16,65 43 15,-65-44-15,64 22 16,-21-21-16,0-1 15,0 22-15,0-21 16,0 0-16,0-22 16,-21 21-16,42 1 15,-20-22-15,-1 0 0,0-22 16,-22 23-16,22-44 16,0 64-16,22-64 15,-22 43-15,21-43 16,1 0-16,-22 0 15,22 0-15,-1 0 16,-21 0-16,0 0 16,0-21-16,-21 21 15,-22-43-15,65 43 16,-65-43-16,64-1 16,-21 1-16,-43 22 15,43-22-15,-43 0 16,65 0-16,-65 21 15,86-21-15,-86 0 0,86 0 16,-86 0-16,86 0 16,-86 21-16,43 22 15,-43-86-15,43 22 16,-43 42 0,43-64-1,-43 43-15,22 0 16,-22 22-16,64-23 15,-64 1-15,65 0 16,-65 22-16,64-22 16,-64 0-16,44 21 0,-44-21 15,21 43 1,-21-64-16,43-1 16,-43 43-1,43 22-15,-43-43 16,22 22-1,-22-22 1,64 43 78,22 0-79</inkml:trace>
        </inkml:traceGroup>
        <inkml:traceGroup>
          <inkml:annotationXML>
            <emma:emma xmlns:emma="http://www.w3.org/2003/04/emma" version="1.0">
              <emma:interpretation id="{C61B845E-5DB2-4C55-BEF1-BC980B454F98}" emma:medium="tactile" emma:mode="ink">
                <msink:context xmlns:msink="http://schemas.microsoft.com/ink/2010/main" type="inkWord" rotatedBoundingBox="27595,1118 27507,1337 27121,1183 27208,965"/>
              </emma:interpretation>
              <emma:one-of disjunction-type="recognition" id="oneOf1">
                <emma:interpretation id="interp1" emma:lang="" emma:confidence="0">
                  <emma:literal>\</emma:literal>
                </emma:interpretation>
                <emma:interpretation id="interp2" emma:lang="" emma:confidence="0">
                  <emma:literal>Q</emma:literal>
                </emma:interpretation>
                <emma:interpretation id="interp3" emma:lang="" emma:confidence="0">
                  <emma:literal>y</emma:literal>
                </emma:interpretation>
                <emma:interpretation id="interp4" emma:lang="" emma:confidence="0">
                  <emma:literal>'</emma:literal>
                </emma:interpretation>
                <emma:interpretation id="interp5" emma:lang="" emma:confidence="0">
                  <emma:literal>v</emma:literal>
                </emma:interpretation>
              </emma:one-of>
            </emma:emma>
          </inkml:annotationXML>
          <inkml:trace contextRef="#ctx0" brushRef="#br0" timeOffset="3817.4952">2653 739 0,'-43'0'78,"-22"0"-62,44 0-1,-44 0-15,1 0 16,-1 22-16,22-22 16,0 0-16,22 0 15,21 43-15,-44-43 16,88 0 31,-1 0-47,0 0 47,0 0-16,-43-22-15</inkml:trace>
        </inkml:traceGroup>
        <inkml:traceGroup>
          <inkml:annotationXML>
            <emma:emma xmlns:emma="http://www.w3.org/2003/04/emma" version="1.0">
              <emma:interpretation id="{DC04D05E-AC8C-4CF4-AA89-AC11F6DCB652}" emma:medium="tactile" emma:mode="ink">
                <msink:context xmlns:msink="http://schemas.microsoft.com/ink/2010/main" type="inkWord" rotatedBoundingBox="27593,1212 26700,3458 25456,2963 26349,717"/>
              </emma:interpretation>
              <emma:one-of disjunction-type="recognition" id="oneOf2">
                <emma:interpretation id="interp6" emma:lang="" emma:confidence="1">
                  <emma:literal/>
                </emma:interpretation>
              </emma:one-of>
            </emma:emma>
          </inkml:annotationXML>
          <inkml:trace contextRef="#ctx0" brushRef="#br0" timeOffset="3028.6437">2352 804 0,'-43'0'172,"21"0"-141,22-22-15,-43 1 15,43-44-15,-43 65-1,43-43 1,-22 43-16,-42 0 15,-1 0 1,22 0 0,0 0-1,22 0 1,-22 0 0,0 0 15,0 21-16,-1-21 1,-20 43 0,-1-43-1,22 44 1,-21-44 0,64 43-1,-43-43-15,21 21 31,-21 22-31,0 0 16,0 22 0,0-44-1,21 22 1,-21 0 0,0 0-1,43-21 1,-43-22-1,43 65-15,-21-65 16,21 64-16,-43-21 16,0 0-16,43 0 15,-65 0-15,22 43 16,43-64 0,0 21-16,-22 0 15,22 0 1,-43 22-1,43-1 1,0-21-16,-43-21 16,43 21-16,0-22 15,-64 22-15,64 1 16,0-1-16,-43-22 16,43 22-16,0 0 15,0-21-15,-22 21 16,22 0-16,0-22 0,0 22 15,0 22 1,0 0 0,0-22-16,0 0 15,43 0 1,0 0 0,-21-43-1,-22 43 1,43-43-16,21 0 15,1 0 1,-22 0 0,0 0-16,-21 0 15,42-22-15,1-21 16,-1-21 0,1-1-1,-22 1 1,-43 42-1,86-21-15,-43 0 16,0 0-16,0 0 16,0 0-16,-43 21 15,43-21-15,-43 0 16,65 43-16,-65-43 16,43 43-16,-43-65 15,22 65-15,-22-43 0,43 22 31,-43-22-31,0 0 32,43 43 61,-22 0-61,22 0-17,-21 0 1,21 0 0,-43 21-1,43 22-15,-43-21 16,21-22-1,22 43 1,0-43 0,-21 0 109</inkml:trace>
        </inkml:traceGroup>
      </inkml:traceGroup>
    </inkml:traceGroup>
  </inkml:traceGroup>
</inkml:ink>
</file>

<file path=ppt/ink/ink222.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55.81395" units="1/cm"/>
          <inkml:channelProperty channel="Y" name="resolution" value="55.6701" units="1/cm"/>
          <inkml:channelProperty channel="T" name="resolution" value="1" units="1/dev"/>
        </inkml:channelProperties>
      </inkml:inkSource>
      <inkml:timestamp xml:id="ts0" timeString="2021-01-08T13:03:16.045"/>
    </inkml:context>
    <inkml:brush xml:id="br0">
      <inkml:brushProperty name="width" value="0.05833" units="cm"/>
      <inkml:brushProperty name="height" value="0.05833" units="cm"/>
      <inkml:brushProperty name="fitToCurve" value="1"/>
    </inkml:brush>
  </inkml:definitions>
  <inkml:traceGroup>
    <inkml:annotationXML>
      <emma:emma xmlns:emma="http://www.w3.org/2003/04/emma" version="1.0">
        <emma:interpretation id="{A65EA2B0-27D2-40B8-9681-E18214DBF85A}" emma:medium="tactile" emma:mode="ink">
          <msink:context xmlns:msink="http://schemas.microsoft.com/ink/2010/main" type="inkDrawing" rotatedBoundingBox="10603,13693 18129,12727 18439,15142 10913,16108" semanticType="callout" shapeName="Other">
            <msink:sourceLink direction="with" ref="{AD1CA473-3F28-40B5-A5D4-DFF796007E5B}"/>
          </msink:context>
        </emma:interpretation>
      </emma:emma>
    </inkml:annotationXML>
    <inkml:trace contextRef="#ctx0" brushRef="#br0">2562 175 0,'-43'0'16,"43"-21"-16,-43 21 15,43-44 1,-22 44-1,22-21 17,65 21 46,-22 0-78,43 0 15,0 0-15,-21 0 16,-1-43-16,1 43 16,-22 0-16,-43-43 15,21 43-15,-85 0 47,-22 43-47,-22 21 16,-64 1-16,21 21 15,0 0-15,22-21 16,0 21-16,-43-21 16,21-1-16,1-21 15,-1 22-15,-43-22 16,0 43-16,44-43 16,-44 22-16,43-22 15,1 21-15,42-64 16,0 65-16,65-65 15,0 43-15,0-43 16,43 21 0,22 22 15,21-43-15,-22 0-1,-21 43 16,0-21 1,43-22-17,-43 43-15,87-43 16,-44 0-16,64 0 0,87 0 16,-22 0-16,43-43 15,44 43-15,-44-43 16,0 43-16,-21 0 15,-22 0-15,-21-65 16,43 65-16,21 0 16,-43 0-16,43 0 15,44 0-15,-1 0 16,0-43-16,-21 43 16,-22 0-16,44 0 15,-1 0-15,-43-64 16,-43 64-16,22 0 0,-43 0 15,-44 0-15,-42 0 16,-1 0-16,1 0 16,-43 0-16,21 0 15,21 0-15,-21 0 16,22 0-16,-1 0 16,-21 0-16,1 0 15,20 0 1,-42 0-1,21 0 32,0 0-31,21 0 0,-64-22-16,65 22 15,-44 0 1,-21-43-1,0 0 32,0 22 0,43-23-31,1 44-1,-1-64-15,0 64 0,21-86 16,1 43-16,-22 0 16,0 21-16,-22 22 15,22-64-15,0 64 16,1-43-16,-23 43 16,-21-44-16,86 44 15,-43 0-15,-43-21 16,22 21-16,21-43 15,0 0 17,-43 21-17,21 22 1,-21-43 0,43 0 15,0 43 0,-43-21-15,0-22 31,-43 43-32,-21 0 1,42 0-16,-21-43 15,0 43-15,22 0 16,-22 0-16,0-22 0,21 22 16,-43 0-16,1 0 15,21-43-15,-22 43 16,-21 0-16,0 0 16,22 0-16,-23-43 15,1 43-15,-21 0 16,-1 0-16,22 0 15,0 0-15,21 0 16,1 0-16,-22 0 16,21 0-16,-21-43 15,0 43-15,0 0 16,0 0-16,21 0 16,-43 0-16,22 0 0,0 0 15,0 0-15,43 0 16,-22 0-16,1 0 15,21 0-15,-22 0 16,22 0-16,22 0 16,-22 0-16,21 0 15,-21 0-15,0 0 16,0 0 0,0 0-1,21 0 1,-21 0-1,0 0-15,22 0 32,-22 0-32,21 0 15,-21 0 1,0 0 0,0 0-1,-43 0 1,43-43-1,21 43-15,-21 0 16,0 0-16,22 0 16,-44 0-16,1 0 15,42 0-15,-21 0 16,21 0-16,-42 0 16,21 0 15,43 43-31</inkml:trace>
    <inkml:trace contextRef="#ctx0" brushRef="#br0" timeOffset="2453.2839">-150 1402 0,'0'-43'16,"0"21"15,43 22 47,-43 43-47,0-21-15,0 43 0,0 21-1,0-65-15,0 44 16,0-1-1,21-64 1,-21 22-16,0 21 16,0 0 15,0-21 0,0 21-15,0-22 15,0 22 0,0 0 16,43-43-31,0 0-1,0 0 1,22 0 0,-65-21-16,65 21 15,21 0 1,-43-43-16,0 43 16,-22 0-16,22 0 15,-21 0-15,42 0 16,1 0-16,-22 0 15,22-43-15,-1 43 0,-21 0 16,22 0-16,-1-43 16,1 43-16,-44 0 15,23 0-15,-23 0 16,22 0-16,0 0 16,-21 0-16,21 0 15,-22 0-15,22 0 16,0 0-16,0 0 15,22 0-15,0 0 16,-22 0-16,21 0 16,1 0-16,-22 0 15,21 0-15,1 0 16,0 0-16,21 0 0,0 0 16,0 21-16,0-21 15,-21 0-15,21 0 16,0 43-16,0-43 15,0 0-15,-43 43 16,22-43-16,-1 0 16,-21 0-16,22 0 15,-1 43-15,1-43 16,-22 0-16,22 0 16,-1 0-16,1 0 15,21 0-15,0 0 16,-22 0-16,23 43 0,-1-43 15,-22 0 1,1 0-16,-44 0 0,22 0 16,-21 0-16,21 0 15,0 0-15,-21 0 16,21 0-16,-22 0 16,22 43-16,22-43 15,-22 0-15,21 0 16,22 0-16,-21 0 15,-22 0-15,0 0 16,-21 0-16,21 0 16,0 0-16,-22 0 15,44 0-15,-44 0 16,22 0 0,1 0-16,-23 0 0,22 43 15,22-43-15,-44 0 16,22 0-16,0 0 15,-21 0-15,21 0 16,-22 0-16,44 0 16,-22 0 15,-21 0-15,64 0-1,-43 0-15,-22 0 16,44 0-1,-44 0 79,22 0-78,0 0-1,-21-21 1,21 21 0,-43-43-1,0 21 1,0-64 0,0 43-16,0-21 15,0-1 1,0 22-16,43 43 15,-43-43-15,22-22 16,-22 1 0,0 21-1,0 0 1,0 0 0,0 21 15,43 22 0,0 0 16</inkml:trace>
  </inkml:traceGroup>
</inkml:ink>
</file>

<file path=ppt/ink/ink223.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55.81395" units="1/cm"/>
          <inkml:channelProperty channel="Y" name="resolution" value="55.6701" units="1/cm"/>
          <inkml:channelProperty channel="T" name="resolution" value="1" units="1/dev"/>
        </inkml:channelProperties>
      </inkml:inkSource>
      <inkml:timestamp xml:id="ts0" timeString="2021-01-08T13:01:12.280"/>
    </inkml:context>
    <inkml:brush xml:id="br0">
      <inkml:brushProperty name="width" value="0.05833" units="cm"/>
      <inkml:brushProperty name="height" value="0.05833" units="cm"/>
      <inkml:brushProperty name="fitToCurve" value="1"/>
    </inkml:brush>
  </inkml:definitions>
  <inkml:traceGroup>
    <inkml:annotationXML>
      <emma:emma xmlns:emma="http://www.w3.org/2003/04/emma" version="1.0">
        <emma:interpretation id="{4BADFD32-8348-4820-8D18-519DB84849FB}" emma:medium="tactile" emma:mode="ink">
          <msink:context xmlns:msink="http://schemas.microsoft.com/ink/2010/main" type="inkDrawing" rotatedBoundingBox="19997,9670 20071,9569 20138,9618 20063,9719" shapeName="Other"/>
        </emma:interpretation>
      </emma:emma>
    </inkml:annotationXML>
    <inkml:trace contextRef="#ctx0" brushRef="#br0">86 87 0,'0'-43'94,"-43"43"1109,65-44-1047,-44 66-78,-21 21-62,43 0 31,22-43-16</inkml:trace>
  </inkml:traceGroup>
</inkml:ink>
</file>

<file path=ppt/ink/ink224.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55.81395" units="1/cm"/>
          <inkml:channelProperty channel="Y" name="resolution" value="55.6701" units="1/cm"/>
          <inkml:channelProperty channel="T" name="resolution" value="1" units="1/dev"/>
        </inkml:channelProperties>
      </inkml:inkSource>
      <inkml:timestamp xml:id="ts0" timeString="2021-01-08T13:03:19.856"/>
    </inkml:context>
    <inkml:brush xml:id="br0">
      <inkml:brushProperty name="width" value="0.05833" units="cm"/>
      <inkml:brushProperty name="height" value="0.05833" units="cm"/>
      <inkml:brushProperty name="fitToCurve" value="1"/>
    </inkml:brush>
  </inkml:definitions>
  <inkml:traceGroup>
    <inkml:annotationXML>
      <emma:emma xmlns:emma="http://www.w3.org/2003/04/emma" version="1.0">
        <emma:interpretation id="{05A77464-00F3-4413-8535-B3C784BEBD1E}" emma:medium="tactile" emma:mode="ink">
          <msink:context xmlns:msink="http://schemas.microsoft.com/ink/2010/main" type="writingRegion" rotatedBoundingBox="16144,13625 18382,13625 18382,15455 16144,15455"/>
        </emma:interpretation>
      </emma:emma>
    </inkml:annotationXML>
    <inkml:traceGroup>
      <inkml:annotationXML>
        <emma:emma xmlns:emma="http://www.w3.org/2003/04/emma" version="1.0">
          <emma:interpretation id="{AC21C1FF-6AFB-4756-801C-2044A051F8CE}" emma:medium="tactile" emma:mode="ink">
            <msink:context xmlns:msink="http://schemas.microsoft.com/ink/2010/main" type="paragraph" rotatedBoundingBox="16144,13625 18382,13625 18382,15455 16144,15455" alignmentLevel="1"/>
          </emma:interpretation>
        </emma:emma>
      </inkml:annotationXML>
      <inkml:traceGroup>
        <inkml:annotationXML>
          <emma:emma xmlns:emma="http://www.w3.org/2003/04/emma" version="1.0">
            <emma:interpretation id="{75ACEBF2-1AFD-46CA-BF1A-2CF4E2829777}" emma:medium="tactile" emma:mode="ink">
              <msink:context xmlns:msink="http://schemas.microsoft.com/ink/2010/main" type="line" rotatedBoundingBox="16144,13625 18382,13625 18382,15455 16144,15455"/>
            </emma:interpretation>
          </emma:emma>
        </inkml:annotationXML>
        <inkml:traceGroup>
          <inkml:annotationXML>
            <emma:emma xmlns:emma="http://www.w3.org/2003/04/emma" version="1.0">
              <emma:interpretation id="{AD1CA473-3F28-40B5-A5D4-DFF796007E5B}" emma:medium="tactile" emma:mode="ink">
                <msink:context xmlns:msink="http://schemas.microsoft.com/ink/2010/main" type="inkWord" rotatedBoundingBox="16144,13625 18382,13625 18382,15455 16144,15455">
                  <msink:destinationLink direction="with" ref="{A65EA2B0-27D2-40B8-9681-E18214DBF85A}"/>
                </msink:context>
              </emma:interpretation>
              <emma:one-of disjunction-type="recognition" id="oneOf0">
                <emma:interpretation id="interp0" emma:lang="" emma:confidence="0">
                  <emma:literal>,</emma:literal>
                </emma:interpretation>
                <emma:interpretation id="interp1" emma:lang="" emma:confidence="0">
                  <emma:literal>/</emma:literal>
                </emma:interpretation>
                <emma:interpretation id="interp2" emma:lang="" emma:confidence="0">
                  <emma:literal>'</emma:literal>
                </emma:interpretation>
                <emma:interpretation id="interp3" emma:lang="" emma:confidence="0">
                  <emma:literal>s</emma:literal>
                </emma:interpretation>
                <emma:interpretation id="interp4" emma:lang="" emma:confidence="0">
                  <emma:literal>l</emma:literal>
                </emma:interpretation>
              </emma:one-of>
            </emma:emma>
          </inkml:annotationXML>
          <inkml:trace contextRef="#ctx0" brushRef="#br0">2238 0 0,'0'-22'0,"0"87"78,0-22-62,0 21-1,0 1 1,0-22 0,0 22-1,0-22 1,-21 0-1,-22-22 1,43 22 15,-22-43-15,-21 0 0,0 43-1,21-43 1,-42 0-1,21 22-15,-22-22 32,-215 151-1,259-151-15,-22 43-16,0-43 0,0 43 15,21-43-15,-21 21 16,0-21-16,0 43 15,-22 0 1,22 0 0,0 0-1,-21 0 1,-22 1 0,64-44-16,-21 21 15,0-21-15,22 43 16,-23-43-16,1 43 15,22-43-15,-22 65 16,43-44-16,-65 22 16,22 22-1,0 21 1,0-43-16,22-43 0,21 43 16,-65-43-16,65 43 15,-65-43-15,44 43 16,-22-43-16,0 43 15,21-43-15,-21 22 16,0-22-16,0 64 16,22-64-16,-22 65 15,0-65-15</inkml:trace>
        </inkml:traceGroup>
      </inkml:traceGroup>
    </inkml:traceGroup>
  </inkml:traceGroup>
</inkml:ink>
</file>

<file path=ppt/ink/ink23.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55.81395" units="1/cm"/>
          <inkml:channelProperty channel="Y" name="resolution" value="55.6701" units="1/cm"/>
          <inkml:channelProperty channel="T" name="resolution" value="1" units="1/dev"/>
        </inkml:channelProperties>
      </inkml:inkSource>
      <inkml:timestamp xml:id="ts0" timeString="2021-01-08T10:35:42.274"/>
    </inkml:context>
    <inkml:brush xml:id="br0">
      <inkml:brushProperty name="width" value="0.05833" units="cm"/>
      <inkml:brushProperty name="height" value="0.05833" units="cm"/>
      <inkml:brushProperty name="fitToCurve" value="1"/>
    </inkml:brush>
  </inkml:definitions>
  <inkml:traceGroup>
    <inkml:annotationXML>
      <emma:emma xmlns:emma="http://www.w3.org/2003/04/emma" version="1.0">
        <emma:interpretation id="{2515CFCC-E7B9-48B4-AEC4-F73CB545E4B2}" emma:medium="tactile" emma:mode="ink">
          <msink:context xmlns:msink="http://schemas.microsoft.com/ink/2010/main" type="writingRegion" rotatedBoundingBox="3912,6874 5393,6435 5561,7000 4079,7440"/>
        </emma:interpretation>
      </emma:emma>
    </inkml:annotationXML>
    <inkml:traceGroup>
      <inkml:annotationXML>
        <emma:emma xmlns:emma="http://www.w3.org/2003/04/emma" version="1.0">
          <emma:interpretation id="{8461F5BA-C12B-4DBF-B129-0ADAC666E74F}" emma:medium="tactile" emma:mode="ink">
            <msink:context xmlns:msink="http://schemas.microsoft.com/ink/2010/main" type="paragraph" rotatedBoundingBox="3912,6874 5393,6435 5561,7000 4079,7440" alignmentLevel="1"/>
          </emma:interpretation>
        </emma:emma>
      </inkml:annotationXML>
      <inkml:traceGroup>
        <inkml:annotationXML>
          <emma:emma xmlns:emma="http://www.w3.org/2003/04/emma" version="1.0">
            <emma:interpretation id="{56AA6A16-2DE5-4189-9240-0AC45DBFE007}" emma:medium="tactile" emma:mode="ink">
              <msink:context xmlns:msink="http://schemas.microsoft.com/ink/2010/main" type="line" rotatedBoundingBox="3912,6874 5393,6435 5561,7000 4079,7440"/>
            </emma:interpretation>
          </emma:emma>
        </inkml:annotationXML>
        <inkml:traceGroup>
          <inkml:annotationXML>
            <emma:emma xmlns:emma="http://www.w3.org/2003/04/emma" version="1.0">
              <emma:interpretation id="{9A589459-CCFA-4484-91DD-252EE64C7ED4}" emma:medium="tactile" emma:mode="ink">
                <msink:context xmlns:msink="http://schemas.microsoft.com/ink/2010/main" type="inkWord" rotatedBoundingBox="3912,6874 5393,6435 5561,7000 4079,7440">
                  <msink:destinationLink direction="from" ref="{2E641370-0387-44B3-9A01-3C5870FC8A08}"/>
                  <msink:destinationLink direction="to" ref="{2E641370-0387-44B3-9A01-3C5870FC8A08}"/>
                  <msink:destinationLink direction="with" ref="{C15AA3C5-52EA-497D-BFDE-654292B93C5A}"/>
                </msink:context>
              </emma:interpretation>
              <emma:one-of disjunction-type="recognition" id="oneOf0">
                <emma:interpretation id="interp0" emma:lang="" emma:confidence="0">
                  <emma:literal>maso.</emma:literal>
                </emma:interpretation>
                <emma:interpretation id="interp1" emma:lang="" emma:confidence="0">
                  <emma:literal>mareng</emma:literal>
                </emma:interpretation>
                <emma:interpretation id="interp2" emma:lang="" emma:confidence="0">
                  <emma:literal>marengy</emma:literal>
                </emma:interpretation>
                <emma:interpretation id="interp3" emma:lang="" emma:confidence="0">
                  <emma:literal>master.</emma:literal>
                </emma:interpretation>
                <emma:interpretation id="interp4" emma:lang="" emma:confidence="0">
                  <emma:literal>mater.</emma:literal>
                </emma:interpretation>
              </emma:one-of>
            </emma:emma>
          </inkml:annotationXML>
          <inkml:trace contextRef="#ctx0" brushRef="#br0">177 598 0,'0'-50'109,"-25"50"-46,1 0-1,-26 0-30,1 0 14,24 0-14,75 0 93,-1 0-110,25-24-15,0 24 16,-25 0-16,25-50 16,-24 50-16,-26 0 15,26-49-15,24 49 16,-74-49-1,24 49-15,26 0 32,-50-25-32,24 25 31,26 0-15,-1 0-1,-49-49-15,25 49 16,49 0 46,-1-50-46,-48 50 0,24 0-16,1 0 15,-50-24-15,49 24 16,-49-50 343,-49 50-359,-1 0 47,26 0-31,-26 0-1,26 0 1,-50 0 0,0 0-1,25 0 1,-1 0-1,1 25 1,24-25 0,-24 0-1,49 25 1,-49-25-16,24 0 16,25 49-1,-74-49-15,25 49 0,24-49 16,-24 50-16,-1-50 15,26 0-15,-26 24 16,1-24-16,24 0 16,-24 0-16,24 0 15,99 0 79,-49 0-78,49 0-1,0 0-15,-25 0 0,25-24 16,0 24-16,0 0 16,-24-25-16,24 25 15,-25 0-15,-24 0 16,24-49-16,25 49 15,-99 0 48,1 0-47,-26 0-1,-24 24 1,50-24-16,-26 50 15,1-50-15,0 74 16,24-74-16,25 49 16,-74-49-16,25 0 15,49 25 1,24-25 62,26 0-62,-26-50-16,26 50 0,-1-49 15,-24 49-15,24-49 16,25 24 0,0 25-1,-74-49-15,-49 49 63,-1 24-63,26-24 15,-26 0-15,1 25 16,24-25-16,-24 0 16,49 49-1,74-49 1,-25 0-16,75-49 15,-50 49-15,73-74 16,-23 74-16,24-99 16,-74 99-16,0-49 15,-25 49-15,0-25 16,-24 25 0,-99 0 15,0 0-16,99 0 32,-50 0 16,-24 0-48,-25 0 1,0 0 0,49 0-1,-24 0 17,49-49-17,-25 49-15,-24 0 16,-25 0-1,74-49 1,-49 49-16,-1 0 16,75 0 109,0 0-110,24 0 1,-49 24 0,49-24-16,0 50 15,1-50-15,-1 74 16,0-50-1,25 26 1,-24-50 0,-50 49-16,24-49 15,-24 49 17,-74-24 61,0 24-77,0 1 0,50-1-1,24 0 16,-50-73 32,50-26-47,0 26-1,-49 24 1,49-50-16,0-24 15,0 50 1,0-26-16,25 1 16,-25 0-1,0-1 1,0 124 15,0-49-31</inkml:trace>
        </inkml:traceGroup>
      </inkml:traceGroup>
    </inkml:traceGroup>
  </inkml:traceGroup>
</inkml:ink>
</file>

<file path=ppt/ink/ink24.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55.81395" units="1/cm"/>
          <inkml:channelProperty channel="Y" name="resolution" value="55.6701" units="1/cm"/>
          <inkml:channelProperty channel="T" name="resolution" value="1" units="1/dev"/>
        </inkml:channelProperties>
      </inkml:inkSource>
      <inkml:timestamp xml:id="ts0" timeString="2021-01-08T10:35:45.444"/>
    </inkml:context>
    <inkml:brush xml:id="br0">
      <inkml:brushProperty name="width" value="0.05833" units="cm"/>
      <inkml:brushProperty name="height" value="0.05833" units="cm"/>
      <inkml:brushProperty name="fitToCurve" value="1"/>
    </inkml:brush>
  </inkml:definitions>
  <inkml:traceGroup>
    <inkml:annotationXML>
      <emma:emma xmlns:emma="http://www.w3.org/2003/04/emma" version="1.0">
        <emma:interpretation id="{C15AA3C5-52EA-497D-BFDE-654292B93C5A}" emma:medium="tactile" emma:mode="ink">
          <msink:context xmlns:msink="http://schemas.microsoft.com/ink/2010/main" type="inkDrawing" rotatedBoundingBox="4564,7318 4627,9168 4349,9177 4286,7328" semanticType="callout" shapeName="Other">
            <msink:sourceLink direction="with" ref="{9A589459-CCFA-4484-91DD-252EE64C7ED4}"/>
            <msink:sourceLink direction="with" ref="{07BC2F40-256B-45D9-BFC4-8CC3B8D31F24}"/>
          </msink:context>
        </emma:interpretation>
      </emma:emma>
    </inkml:annotationXML>
    <inkml:trace contextRef="#ctx0" brushRef="#br0">74 99 0,'0'-50'15,"0"1"17,0 74 155,0 24-156,0 0-15,0 1 0,0-26-1,0 26 1,0 24-1,0-25 1,24 25 0,-24 0-1,0 0 1,0-25 0,0 0-1,0-24-15,0 24 0,0 1 16,0-26-16,0 26 15,0-26-15,0 26 16,0-1-16,0-24 16,0 24-16,0-24 15,50-25-15,-50 74 16,0 0 0,0-25-1,0 0 1,0 1-1,0-1 1,0 25 0,0 0-1,0-49-15,24 24 16,-24 0 0,0-24-1,0 24 16,0-74 79,0-24-95,0 24 17,0-24-17,-49 0 1,49 0 0,-49 49-16,49-74 15,-50 0 1,50 24-1,-24 50-15,24-49 16,0 98 47,0-24-63,0 24 15,0-24-15,0 24 16,0 1-16,0-26 15,24 50 1,-24-25-16,25 1 16,-25-1-1,49-49 1,-49 49 15,50-49 79,-50-49-110,0 0 15,24 24-15,-24-49 16,50 74-1,-50-74-15,49 25 16,-49-25 0,0 0-1,0 49 1,-49 25 93,24 0-93,-24 0 0,-1 0-1</inkml:trace>
  </inkml:traceGroup>
</inkml:ink>
</file>

<file path=ppt/ink/ink25.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55.81395" units="1/cm"/>
          <inkml:channelProperty channel="Y" name="resolution" value="55.6701" units="1/cm"/>
          <inkml:channelProperty channel="T" name="resolution" value="1" units="1/dev"/>
        </inkml:channelProperties>
      </inkml:inkSource>
      <inkml:timestamp xml:id="ts0" timeString="2021-01-08T10:35:59.067"/>
    </inkml:context>
    <inkml:brush xml:id="br0">
      <inkml:brushProperty name="width" value="0.05833" units="cm"/>
      <inkml:brushProperty name="height" value="0.05833" units="cm"/>
      <inkml:brushProperty name="fitToCurve" value="1"/>
    </inkml:brush>
  </inkml:definitions>
  <inkml:traceGroup>
    <inkml:annotationXML>
      <emma:emma xmlns:emma="http://www.w3.org/2003/04/emma" version="1.0">
        <emma:interpretation id="{A53B0E47-6AD3-4B73-B7F6-54197907E1CE}" emma:medium="tactile" emma:mode="ink">
          <msink:context xmlns:msink="http://schemas.microsoft.com/ink/2010/main" type="writingRegion" rotatedBoundingBox="4586,8902 5400,8902 5400,9346 4586,9346"/>
        </emma:interpretation>
      </emma:emma>
    </inkml:annotationXML>
    <inkml:traceGroup>
      <inkml:annotationXML>
        <emma:emma xmlns:emma="http://www.w3.org/2003/04/emma" version="1.0">
          <emma:interpretation id="{84CCF4C9-0974-4E51-93A0-F4EF46D59631}" emma:medium="tactile" emma:mode="ink">
            <msink:context xmlns:msink="http://schemas.microsoft.com/ink/2010/main" type="paragraph" rotatedBoundingBox="4586,8902 5400,8902 5400,9346 4586,9346" alignmentLevel="1"/>
          </emma:interpretation>
        </emma:emma>
      </inkml:annotationXML>
      <inkml:traceGroup>
        <inkml:annotationXML>
          <emma:emma xmlns:emma="http://www.w3.org/2003/04/emma" version="1.0">
            <emma:interpretation id="{D7312520-82DD-46B1-AAB2-847D4B7DACFC}" emma:medium="tactile" emma:mode="ink">
              <msink:context xmlns:msink="http://schemas.microsoft.com/ink/2010/main" type="line" rotatedBoundingBox="4586,8902 5400,8902 5400,9346 4586,9346"/>
            </emma:interpretation>
          </emma:emma>
        </inkml:annotationXML>
        <inkml:traceGroup>
          <inkml:annotationXML>
            <emma:emma xmlns:emma="http://www.w3.org/2003/04/emma" version="1.0">
              <emma:interpretation id="{07BC2F40-256B-45D9-BFC4-8CC3B8D31F24}" emma:medium="tactile" emma:mode="ink">
                <msink:context xmlns:msink="http://schemas.microsoft.com/ink/2010/main" type="inkWord" rotatedBoundingBox="4586,8902 5400,8902 5400,9346 4586,9346">
                  <msink:destinationLink direction="with" ref="{C15AA3C5-52EA-497D-BFDE-654292B93C5A}"/>
                </msink:context>
              </emma:interpretation>
              <emma:one-of disjunction-type="recognition" id="oneOf0">
                <emma:interpretation id="interp0" emma:lang="" emma:confidence="0">
                  <emma:literal>s</emma:literal>
                </emma:interpretation>
                <emma:interpretation id="interp1" emma:lang="" emma:confidence="0">
                  <emma:literal>P</emma:literal>
                </emma:interpretation>
                <emma:interpretation id="interp2" emma:lang="" emma:confidence="0">
                  <emma:literal>š</emma:literal>
                </emma:interpretation>
                <emma:interpretation id="interp3" emma:lang="" emma:confidence="0">
                  <emma:literal>x</emma:literal>
                </emma:interpretation>
                <emma:interpretation id="interp4" emma:lang="" emma:confidence="0">
                  <emma:literal>J</emma:literal>
                </emma:interpretation>
              </emma:one-of>
            </emma:emma>
          </inkml:annotationXML>
          <inkml:trace contextRef="#ctx0" brushRef="#br0">124 197 0,'-50'-49'15,"26"49"17,24-49-17,-50 49 48,100 0-1,-26 0-46,26 24-16,-1-24 15,-24 0-15,24 0 16,0 50-16,-24-50 16,24 0-16,0 0 15,1 0 1,-1 0 0,-24 0-1,24 0 1,0 0 15,-73 0 157,24-25-188,-50 25 15,50-25-15,0-24 16,-24 49-1,24-24-15,0-26 32,49 50 46,0 0-78,-49 50 15,25-50 1,-25 49-16,74 0 16,-74 0-1,49-49 1,-49 25-16,25 24 31,-25 1-15,0-26-1,0 26 17,-49-1-17,-1-49 1,1 0 0,-25 0-1,49 0 1,25-25-16</inkml:trace>
        </inkml:traceGroup>
      </inkml:traceGroup>
    </inkml:traceGroup>
  </inkml:traceGroup>
</inkml:ink>
</file>

<file path=ppt/ink/ink26.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55.81395" units="1/cm"/>
          <inkml:channelProperty channel="Y" name="resolution" value="55.6701" units="1/cm"/>
          <inkml:channelProperty channel="T" name="resolution" value="1" units="1/dev"/>
        </inkml:channelProperties>
      </inkml:inkSource>
      <inkml:timestamp xml:id="ts0" timeString="2021-01-08T10:29:55.011"/>
    </inkml:context>
    <inkml:brush xml:id="br0">
      <inkml:brushProperty name="width" value="0.05833" units="cm"/>
      <inkml:brushProperty name="height" value="0.05833" units="cm"/>
      <inkml:brushProperty name="fitToCurve" value="1"/>
    </inkml:brush>
  </inkml:definitions>
  <inkml:traceGroup>
    <inkml:annotationXML>
      <emma:emma xmlns:emma="http://www.w3.org/2003/04/emma" version="1.0">
        <emma:interpretation id="{E2307BBB-D61B-4293-AB6D-F7AA5162C90D}" emma:medium="tactile" emma:mode="ink">
          <msink:context xmlns:msink="http://schemas.microsoft.com/ink/2010/main" type="inkDrawing" rotatedBoundingBox="24109,6627 31212,3281 31738,4396 24635,7742" semanticType="callout" shapeName="Other">
            <msink:sourceLink direction="with" ref="{7580175B-2DC4-4C14-811C-8F159CF2AB8B}"/>
            <msink:sourceLink direction="with" ref="{47DA2237-66CA-46CD-89C0-674C0A21456A}"/>
          </msink:context>
        </emma:interpretation>
      </emma:emma>
    </inkml:annotationXML>
    <inkml:trace contextRef="#ctx0" brushRef="#br0">-3132-950 0,'0'-49'16,"0"0"-1,0-1 1,0 1 0,0 24-16,0-24 0,49 0 15,-49-1 1,0-24-1,50 25-15,-50 0 16,24 24-16,-24-49 16,74 0-16,-24-25 15,-1 1-15,50-1 16,-25-24-16,0 49 16,-25 24-16,0-23 15,-24-1-15,24 0 16,0 0-16,1 49 15,-1-24-15,0-1 16,-24 1-16,-25 24 0,74 25 16,-74-74-16,74 74 15,-74-49-15,25 49 16,24 0 0,-24 0 30,24 0-14,0 0-17,-49 25-15,50-25 16,48 0 0,-48 0-16,-1 0 0,0 0 15,25 0-15,-24 0 16,24 0-16,-1 0 15,-23 0-15,24 0 16,0-25-16,-25 25 16,25 0-16,0-49 15,0 49-15,-25-50 16,25 50-16,0-49 16,0 49-16,-24-49 15,24-1-15,0 1 16,0 0-16,0-1 15,-25 1-15,25 0 0,0-25 16,0 24-16,0-23 16,0-1-16,0 0 15,-50 24-15,26 1 16,-1 24-16,0-24 16,-24 49-16,24-74 15,1 25-15,24-1 16,0 50-16,-25-74 15,25 74-15,-25-24 16,-24 24-16,24-50 16,1 50-16,-26 0 15,26 0-15,-1-49 16,-24 49-16,24 0 16,0 0-16,-24 0 0,24 0 15,-24 0-15,24 0 16,0 25-16,-24-25 15,24 0-15,1 49 16,-26-49-16,26 0 16,-1 25-16,-24-25 15,24 0-15,0 0 16,-24 0-16,24 0 16,-24 0-16,49 0 15,0 0-15,-25 0 16,25-50-16,0 50 15,0-49-15,-49 49 16,49-74-16,0 74 0,0-74 16,-25 25-16,-24 24 15,49-24-15,0 49 16,0-74-16,-25 74 16,25-50-16,-25 50 15,1-49-15,-26 49 16,26-49-16,-1 49 15,0-50 1,25 50 0,0 0-1,-74-24-15,25 24 63,24 0-48,25 0 1,-49 0-16,49 0 16,-49 0-1,-25-49 63,0 73 1,0 25-79,-99-49 15</inkml:trace>
  </inkml:traceGroup>
</inkml:ink>
</file>

<file path=ppt/ink/ink27.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55.81395" units="1/cm"/>
          <inkml:channelProperty channel="Y" name="resolution" value="55.6701" units="1/cm"/>
          <inkml:channelProperty channel="T" name="resolution" value="1" units="1/dev"/>
        </inkml:channelProperties>
      </inkml:inkSource>
      <inkml:timestamp xml:id="ts0" timeString="2021-01-08T10:29:31.888"/>
    </inkml:context>
    <inkml:brush xml:id="br0">
      <inkml:brushProperty name="width" value="0.05833" units="cm"/>
      <inkml:brushProperty name="height" value="0.05833" units="cm"/>
      <inkml:brushProperty name="fitToCurve" value="1"/>
    </inkml:brush>
  </inkml:definitions>
  <inkml:traceGroup>
    <inkml:annotationXML>
      <emma:emma xmlns:emma="http://www.w3.org/2003/04/emma" version="1.0">
        <emma:interpretation id="{47DA2237-66CA-46CD-89C0-674C0A21456A}" emma:medium="tactile" emma:mode="ink">
          <msink:context xmlns:msink="http://schemas.microsoft.com/ink/2010/main" type="inkDrawing" rotatedBoundingBox="29024,4858 29074,4858 29074,4873 29024,4873" shapeName="Other">
            <msink:destinationLink direction="with" ref="{E2307BBB-D61B-4293-AB6D-F7AA5162C90D}"/>
          </msink:context>
        </emma:interpretation>
      </emma:emma>
    </inkml:annotationXML>
    <inkml:trace contextRef="#ctx0" brushRef="#br0">1257-3835 0,'50'0'282</inkml:trace>
  </inkml:traceGroup>
</inkml:ink>
</file>

<file path=ppt/ink/ink28.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55.81395" units="1/cm"/>
          <inkml:channelProperty channel="Y" name="resolution" value="55.6701" units="1/cm"/>
          <inkml:channelProperty channel="T" name="resolution" value="1" units="1/dev"/>
        </inkml:channelProperties>
      </inkml:inkSource>
      <inkml:timestamp xml:id="ts0" timeString="2021-01-08T10:29:44.833"/>
    </inkml:context>
    <inkml:brush xml:id="br0">
      <inkml:brushProperty name="width" value="0.05833" units="cm"/>
      <inkml:brushProperty name="height" value="0.05833" units="cm"/>
      <inkml:brushProperty name="fitToCurve" value="1"/>
    </inkml:brush>
  </inkml:definitions>
  <inkml:traceGroup>
    <inkml:annotationXML>
      <emma:emma xmlns:emma="http://www.w3.org/2003/04/emma" version="1.0">
        <emma:interpretation id="{0D5DE818-0C94-4415-919F-DEC20761DEBA}" emma:medium="tactile" emma:mode="ink">
          <msink:context xmlns:msink="http://schemas.microsoft.com/ink/2010/main" type="inkDrawing" rotatedBoundingBox="25103,5128 25154,5080 25178,5105 25128,5153" shapeName="Other"/>
        </emma:interpretation>
      </emma:emma>
    </inkml:annotationXML>
    <inkml:trace contextRef="#ctx0" brushRef="#br0">-2589-3588 0,'-50'0'172,"50"49"-172</inkml:trace>
  </inkml:traceGroup>
</inkml:ink>
</file>

<file path=ppt/ink/ink29.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55.81395" units="1/cm"/>
          <inkml:channelProperty channel="Y" name="resolution" value="55.6701" units="1/cm"/>
          <inkml:channelProperty channel="T" name="resolution" value="1" units="1/dev"/>
        </inkml:channelProperties>
      </inkml:inkSource>
      <inkml:timestamp xml:id="ts0" timeString="2021-01-08T10:27:18.529"/>
    </inkml:context>
    <inkml:brush xml:id="br0">
      <inkml:brushProperty name="width" value="0.05833" units="cm"/>
      <inkml:brushProperty name="height" value="0.05833" units="cm"/>
      <inkml:brushProperty name="color" value="#00CCFF"/>
      <inkml:brushProperty name="fitToCurve" value="1"/>
    </inkml:brush>
    <inkml:brush xml:id="br1">
      <inkml:brushProperty name="width" value="0.16667" units="cm"/>
      <inkml:brushProperty name="height" value="0.16667" units="cm"/>
      <inkml:brushProperty name="color" value="#ED1C24"/>
      <inkml:brushProperty name="fitToCurve" value="1"/>
    </inkml:brush>
    <inkml:brush xml:id="br2">
      <inkml:brushProperty name="width" value="0.05833" units="cm"/>
      <inkml:brushProperty name="height" value="0.05833" units="cm"/>
      <inkml:brushProperty name="fitToCurve" value="1"/>
    </inkml:brush>
    <inkml:brush xml:id="br3">
      <inkml:brushProperty name="width" value="0.16667" units="cm"/>
      <inkml:brushProperty name="height" value="0.16667" units="cm"/>
      <inkml:brushProperty name="color" value="#57D200"/>
      <inkml:brushProperty name="fitToCurve" value="1"/>
    </inkml:brush>
  </inkml:definitions>
  <inkml:traceGroup>
    <inkml:annotationXML>
      <emma:emma xmlns:emma="http://www.w3.org/2003/04/emma" version="1.0">
        <emma:interpretation id="{7F63316E-C1EA-4B9F-909F-1331B09829D5}" emma:medium="tactile" emma:mode="ink">
          <msink:context xmlns:msink="http://schemas.microsoft.com/ink/2010/main" type="writingRegion" rotatedBoundingBox="16670,12379 24586,12379 24586,14401 16670,14401"/>
        </emma:interpretation>
      </emma:emma>
    </inkml:annotationXML>
    <inkml:traceGroup>
      <inkml:annotationXML>
        <emma:emma xmlns:emma="http://www.w3.org/2003/04/emma" version="1.0">
          <emma:interpretation id="{CEFFF1DC-F659-41C4-9380-6559289BD808}" emma:medium="tactile" emma:mode="ink">
            <msink:context xmlns:msink="http://schemas.microsoft.com/ink/2010/main" type="paragraph" rotatedBoundingBox="16670,12379 21404,12379 21404,12922 16670,12922" alignmentLevel="1"/>
          </emma:interpretation>
        </emma:emma>
      </inkml:annotationXML>
      <inkml:traceGroup>
        <inkml:annotationXML>
          <emma:emma xmlns:emma="http://www.w3.org/2003/04/emma" version="1.0">
            <emma:interpretation id="{355883DA-9A66-4A0C-83B5-68B19F433FD0}" emma:medium="tactile" emma:mode="ink">
              <msink:context xmlns:msink="http://schemas.microsoft.com/ink/2010/main" type="line" rotatedBoundingBox="16670,12379 21404,12379 21404,12922 16670,12922"/>
            </emma:interpretation>
          </emma:emma>
        </inkml:annotationXML>
        <inkml:traceGroup>
          <inkml:annotationXML>
            <emma:emma xmlns:emma="http://www.w3.org/2003/04/emma" version="1.0">
              <emma:interpretation id="{FEFF98D7-4BF1-489C-8F75-63BBABC60AF1}" emma:medium="tactile" emma:mode="ink">
                <msink:context xmlns:msink="http://schemas.microsoft.com/ink/2010/main" type="inkWord" rotatedBoundingBox="16670,12404 16916,12404 16916,12922 16670,12922"/>
              </emma:interpretation>
              <emma:one-of disjunction-type="recognition" id="oneOf0">
                <emma:interpretation id="interp0" emma:lang="" emma:confidence="0">
                  <emma:literal>s</emma:literal>
                </emma:interpretation>
                <emma:interpretation id="interp1" emma:lang="" emma:confidence="0">
                  <emma:literal>S</emma:literal>
                </emma:interpretation>
                <emma:interpretation id="interp2" emma:lang="" emma:confidence="0">
                  <emma:literal>g</emma:literal>
                </emma:interpretation>
                <emma:interpretation id="interp3" emma:lang="" emma:confidence="0">
                  <emma:literal>{</emma:literal>
                </emma:interpretation>
                <emma:interpretation id="interp4" emma:lang="" emma:confidence="0">
                  <emma:literal>J</emma:literal>
                </emma:interpretation>
              </emma:one-of>
            </emma:emma>
          </inkml:annotationXML>
          <inkml:trace contextRef="#ctx0" brushRef="#br0">-3206-962 0,'0'-49'79,"0"24"92,-49 25-108,24 0-16,-24 0-16,49 49 78,0-24-77,0 24-17,0 1 17,0-26-17,0 26 1,0-26-1,0 26 1,25-50-16,-25 49 31,0-24 1,24-25-32,-24 49 15,0-25 16,0 26 16,-49-50 16,0 0-32,24 0 0,25-25-15,-49 0 0,49-24-1,0 0 16,0 24 16,0-24 0,0 24 0</inkml:trace>
        </inkml:traceGroup>
        <inkml:traceGroup>
          <inkml:annotationXML>
            <emma:emma xmlns:emma="http://www.w3.org/2003/04/emma" version="1.0">
              <emma:interpretation id="{3C245F6B-4079-4E01-8ACA-835239E0687B}" emma:medium="tactile" emma:mode="ink">
                <msink:context xmlns:msink="http://schemas.microsoft.com/ink/2010/main" type="inkWord" rotatedBoundingBox="20936,12379 21404,12379 21404,12799 20936,12799"/>
              </emma:interpretation>
              <emma:one-of disjunction-type="recognition" id="oneOf1">
                <emma:interpretation id="interp5" emma:lang="" emma:confidence="1">
                  <emma:literal/>
                </emma:interpretation>
              </emma:one-of>
            </emma:emma>
          </inkml:annotationXML>
          <inkml:trace contextRef="#ctx0" brushRef="#br1" timeOffset="8176.6154">814-987 0,'0'-24'47,"0"-26"-16,0 75 63,0 24-78,0 1-1,0 24 1,0 0 0,0-50-1,0 26 1,0-26 15,0 26 0,49-50 79</inkml:trace>
          <inkml:trace contextRef="#ctx0" brushRef="#br1" timeOffset="9134.5302">913-1011 0,'0'24'125,"0"1"-109,24-25-1,-24 49-15,0 25 16,50-74-1,-50 25-15,0 24 16,0-24 0,24-25-1,-24 49-15,0 1 16,50-50 31,-1-25 93,-49-24-124,25 49-16,-25-25 16,49-24-16,-49-1 15,49 50 1,-49-74-16,0 25 16,49 0-1,-49-1 1</inkml:trace>
        </inkml:traceGroup>
      </inkml:traceGroup>
    </inkml:traceGroup>
    <inkml:traceGroup>
      <inkml:annotationXML>
        <emma:emma xmlns:emma="http://www.w3.org/2003/04/emma" version="1.0">
          <emma:interpretation id="{50FF3E32-EAD0-46F4-B46E-732B00E30F3F}" emma:medium="tactile" emma:mode="ink">
            <msink:context xmlns:msink="http://schemas.microsoft.com/ink/2010/main" type="paragraph" rotatedBoundingBox="19654,12922 24586,12922 24586,13834 19654,13834" alignmentLevel="3"/>
          </emma:interpretation>
        </emma:emma>
      </inkml:annotationXML>
      <inkml:traceGroup>
        <inkml:annotationXML>
          <emma:emma xmlns:emma="http://www.w3.org/2003/04/emma" version="1.0">
            <emma:interpretation id="{A2D7465A-895D-4F2B-9696-C900E474D896}" emma:medium="tactile" emma:mode="ink">
              <msink:context xmlns:msink="http://schemas.microsoft.com/ink/2010/main" type="inkBullet" rotatedBoundingBox="19654,13070 22366,13070 22366,13316 19654,13316"/>
            </emma:interpretation>
            <emma:one-of disjunction-type="recognition" id="oneOf2">
              <emma:interpretation id="interp6" emma:lang="" emma:confidence="0">
                <emma:literal>-</emma:literal>
              </emma:interpretation>
            </emma:one-of>
          </emma:emma>
        </inkml:annotationXML>
        <inkml:trace contextRef="#ctx0" brushRef="#br2" timeOffset="412710.7668">-468-272 0,'24'0'344,"1"0"-313,24 0 16,1 0-16,-26 0 0,26 0 1,-26 0-1,26 0-15,-1 0 15,-24 0 16,24 0-32,-24 0 1,24 0 0,0 0 15,-24 0 16,24 0-16,-24 0-15,24 0-16,0 0 31,-24 0 0,24 0 0,-24 0-15,24 0-16,1 0 16,-26 0-1,26 0 1,-26 0 31,26 0-32,24 0 1,-25-49 0,0 49-1,1 0 16,-26 0 1,26 0-17,24 0 1,-25 0 0,0 0-1,-24 0 1,24 0 31,1 0-32,-1 0 1,25 0 0,-25 0-1,-24 0 16,24 0-15,-24 0 0,24 0-1,0 0 1,1 0 0,-1 0-1,-49 49 16,25-49-15,24 0 15,0 0-15,1 0 0,-1 0-1,-24 0 63,24 0-46,0 0-17,-24 0 63,-25 50-62,49-50 0,-24 0-1,24 0 110,1 0 31,-50-25-109,0-24-15,-25 49-17,25-25 1,0-24-1,-49 49 1,73 0 109,-24 24-109,50-24-1,-50 25 1,24-25 0,-24 49-1,0 1 16,0-26-15,0 26 47,-49-50-32,0 0 16,49 24-16,0-98 94,0 25-109,0 24-1,0-24 16,24 49 16,-24 25-31</inkml:trace>
      </inkml:traceGroup>
      <inkml:traceGroup>
        <inkml:annotationXML>
          <emma:emma xmlns:emma="http://www.w3.org/2003/04/emma" version="1.0">
            <emma:interpretation id="{6BCE8B41-A7B2-4A17-AE16-8FE41D797C84}" emma:medium="tactile" emma:mode="ink">
              <msink:context xmlns:msink="http://schemas.microsoft.com/ink/2010/main" type="line" rotatedBoundingBox="22391,12922 24586,12922 24586,13834 22391,13834"/>
            </emma:interpretation>
          </emma:emma>
        </inkml:annotationXML>
        <inkml:traceGroup>
          <inkml:annotationXML>
            <emma:emma xmlns:emma="http://www.w3.org/2003/04/emma" version="1.0">
              <emma:interpretation id="{B97B67CF-C91F-4FED-A875-1C906D2B6545}" emma:medium="tactile" emma:mode="ink">
                <msink:context xmlns:msink="http://schemas.microsoft.com/ink/2010/main" type="inkWord" rotatedBoundingBox="22362,13089 23547,12898 23642,13491 22458,13682"/>
              </emma:interpretation>
              <emma:one-of disjunction-type="recognition" id="oneOf3">
                <emma:interpretation id="interp7" emma:lang="" emma:confidence="1">
                  <emma:literal/>
                </emma:interpretation>
              </emma:one-of>
            </emma:emma>
          </inkml:annotationXML>
          <inkml:trace contextRef="#ctx0" brushRef="#br2" timeOffset="434900.8634">2269-173 0,'49'0'16,"1"0"15,-26 0-15,26 0 15,-26 0-15,75 0-1,-50 0 1,-24 0-16,49 0 15,0 0-15,-50 0 16,26 0-16,-1 0 16,0 0-1,1 0 1,-26 0 15,26 0-15,-1 0-1,-24 0 17,24 0 15,-24 0-32,24 0 1,-49-25 93,0 1-93,0-50-1,0 24 1,0 26 0,0-26-1,-25 1 1,25 24 0,-24 25-1,48 0 141,26 50-156,-1-50 16,-49 24-16,49-24 16,-49 50-16,50-50 0,-50 24 15,0 26 1,0 24 0,0-50-1,-25 26 1,0-1 15,25-24-15,-49-25-1,0 74 1,-1-25 0,26-49-16,24 49 15,-50-49 1,75 0 62,-25-24 16,0-26-79,0 1 1,0-25 0,49 0-1,-49 25 1,0-25-1,0 0 1,25 74-16,-25-25 16,0-24-1,0-1 1,0 26 31,0 73 93</inkml:trace>
        </inkml:traceGroup>
        <inkml:traceGroup>
          <inkml:annotationXML>
            <emma:emma xmlns:emma="http://www.w3.org/2003/04/emma" version="1.0">
              <emma:interpretation id="{E4434BF8-EC35-4FCD-8329-8FB1131CE9A1}" emma:medium="tactile" emma:mode="ink">
                <msink:context xmlns:msink="http://schemas.microsoft.com/ink/2010/main" type="inkWord" rotatedBoundingBox="23846,13218 24586,13218 24586,13834 23846,13834">
                  <msink:destinationLink direction="with" ref="{F0AB2B5B-E673-46BE-ACB4-D4A7595A5504}"/>
                </msink:context>
              </emma:interpretation>
            </emma:emma>
          </inkml:annotationXML>
          <inkml:trace contextRef="#ctx0" brushRef="#br2" timeOffset="299748.3634">4464-222 0,'-50'0'63,"26"0"15,-26 0-47,50 49-15,-24-49-1,24 49-15,-50-49 16,50 25-16,-74-25 16,74 49-16,-24-49 15,-26 25-15,1-25 31,49 49-31,-25-49 16,25 50 0,-49-50-1,49 24-15,-25-24 32,25 50-32,-49-1 15,0-49 16,49 25-15,-25 24 31,25-24 15,-49-25-46,49 49 15,-49-49 16,49 49 0,-25-49 0</inkml:trace>
        </inkml:traceGroup>
      </inkml:traceGroup>
    </inkml:traceGroup>
    <inkml:traceGroup>
      <inkml:annotationXML>
        <emma:emma xmlns:emma="http://www.w3.org/2003/04/emma" version="1.0">
          <emma:interpretation id="{BC37BBC2-7519-4D9B-9975-7EE13B87158F}" emma:medium="tactile" emma:mode="ink">
            <msink:context xmlns:msink="http://schemas.microsoft.com/ink/2010/main" type="paragraph" rotatedBoundingBox="18074,13453 20759,13013 20959,14230 18274,14671" alignmentLevel="2"/>
          </emma:interpretation>
        </emma:emma>
      </inkml:annotationXML>
      <inkml:traceGroup>
        <inkml:annotationXML>
          <emma:emma xmlns:emma="http://www.w3.org/2003/04/emma" version="1.0">
            <emma:interpretation id="{7578F481-001E-43A8-86A8-E349CB37663C}" emma:medium="tactile" emma:mode="ink">
              <msink:context xmlns:msink="http://schemas.microsoft.com/ink/2010/main" type="line" rotatedBoundingBox="18074,13453 20759,13013 20959,14230 18274,14671"/>
            </emma:interpretation>
          </emma:emma>
        </inkml:annotationXML>
        <inkml:traceGroup>
          <inkml:annotationXML>
            <emma:emma xmlns:emma="http://www.w3.org/2003/04/emma" version="1.0">
              <emma:interpretation id="{76942F29-32AA-48E8-83E6-8F3D7092A7B6}" emma:medium="tactile" emma:mode="ink">
                <msink:context xmlns:msink="http://schemas.microsoft.com/ink/2010/main" type="inkWord" rotatedBoundingBox="18074,13453 19364,13242 19555,14401 18264,14612"/>
              </emma:interpretation>
              <emma:one-of disjunction-type="recognition" id="oneOf4">
                <emma:interpretation id="interp8" emma:lang="" emma:confidence="1">
                  <emma:literal/>
                </emma:interpretation>
              </emma:one-of>
            </emma:emma>
          </inkml:annotationXML>
          <inkml:trace contextRef="#ctx0" brushRef="#br3" timeOffset="569476.7202">-567 961 0,'-49'0'31,"-1"0"16,26 0 0,-26 0-32,26 0 17,-100 0 14,75 0 1,24 0-15,-24 0-1,0 0 0,24 0 0,-24 0 1,24 0-1,-24 0 16,-1 0 31,26 0-47,-25 0-15,24 0 15,-24 0 0,49-49-15,-50 49-1,26 0 1,-50 0 0,0 0-1,49 0 1,-24 0 0,49-49-16,0 24 46,-25 25-30,-24-49 31,-1 49 15,50-50-62,0 26 63,-24 24-47,24-50 30,-50 50-30,50-24 15,-24 24 1,24-49-1,0-1 31,0 26 48,0-26-63,-50 50-32,50-24 204,0-26-110,0 1 1,0 24-48,25 25-46,-25-49 15,25 49 16,-25-25-31,0-24 30,49 49-30,-49-49 31,25 49-47,-25-25 62,49 25-62,-49-49 63,49 49-63,-24 0 47,-25-25-16,49 25-15,-24 0 46,-25-49 1,49 49-48,1 0 32,-26 0 16,-24-50-1,50 50-15,-26 0 62,26-24-62,-1 24 47,-24 0-31,24 0 108,-25 0-30,26 0-125,-50-50 93,49 50-93,-24 0 124,24 0 63,-98 0-124,-50 25-79</inkml:trace>
        </inkml:traceGroup>
        <inkml:traceGroup>
          <inkml:annotationXML>
            <emma:emma xmlns:emma="http://www.w3.org/2003/04/emma" version="1.0">
              <emma:interpretation id="{84F7479B-D73F-475D-8B28-4B3F5F1FB4FF}" emma:medium="tactile" emma:mode="ink">
                <msink:context xmlns:msink="http://schemas.microsoft.com/ink/2010/main" type="inkWord" rotatedBoundingBox="19678,14377 19846,14349 19851,14377 19682,14405"/>
              </emma:interpretation>
              <emma:one-of disjunction-type="recognition" id="oneOf5">
                <emma:interpretation id="interp9" emma:lang="" emma:confidence="0">
                  <emma:literal>-</emma:literal>
                </emma:interpretation>
                <emma:interpretation id="interp10" emma:lang="" emma:confidence="0">
                  <emma:literal>.</emma:literal>
                </emma:interpretation>
                <emma:interpretation id="interp11" emma:lang="" emma:confidence="0">
                  <emma:literal>:</emma:literal>
                </emma:interpretation>
                <emma:interpretation id="interp12" emma:lang="" emma:confidence="0">
                  <emma:literal>I</emma:literal>
                </emma:interpretation>
                <emma:interpretation id="interp13" emma:lang="" emma:confidence="0">
                  <emma:literal>]</emma:literal>
                </emma:interpretation>
              </emma:one-of>
            </emma:emma>
          </inkml:annotationXML>
          <inkml:trace contextRef="#ctx0" brushRef="#br3" timeOffset="574772.1583">-271 937 0,'-49'0'31,"-1"0"78,26 0-62,-26 0-16</inkml:trace>
        </inkml:traceGroup>
        <inkml:traceGroup>
          <inkml:annotationXML>
            <emma:emma xmlns:emma="http://www.w3.org/2003/04/emma" version="1.0">
              <emma:interpretation id="{65AE083F-0919-4560-989F-078A266A2043}" emma:medium="tactile" emma:mode="ink">
                <msink:context xmlns:msink="http://schemas.microsoft.com/ink/2010/main" type="inkWord" rotatedBoundingBox="19734,13215 20764,13045 20959,14230 19928,14399"/>
              </emma:interpretation>
              <emma:one-of disjunction-type="recognition" id="oneOf6">
                <emma:interpretation id="interp14" emma:lang="" emma:confidence="1">
                  <emma:literal/>
                </emma:interpretation>
              </emma:one-of>
            </emma:emma>
          </inkml:annotationXML>
          <inkml:trace contextRef="#ctx0" brushRef="#br3" timeOffset="565291.4923">-49 887 0,'-49'0'16</inkml:trace>
          <inkml:trace contextRef="#ctx0" brushRef="#br3" timeOffset="565373.7305">-98 937 0,'-25'0'0,"-24"0"32,24 0-17</inkml:trace>
          <inkml:trace contextRef="#ctx0" brushRef="#br3" timeOffset="565239.384">543 0 0,'49'24'78,"-49"26"-31,0-1 0,0-24-16,0 24 0,0 0 1,0 1-17,0-1 17,0-24-17,0 24 32,0-24 0,0 24-31,-49-49-1,49 49 1,-50-49 15,50 25-15,-24-25 31,24 49-32,-50-49 16,50 25-15,-24-25 15,24 49 1,-50-49-17,50 49 16,-49-49 1,49 25-1,-25-25-31,-24 0 47,49 49-47,-25-49 62,-24 0-30,49 25-17,-49-25 1,24 0 15,25 49-15,-49-49-1,24 0 17</inkml:trace>
          <inkml:trace contextRef="#ctx0" brushRef="#br3" timeOffset="572027.0695">-222-222 0,'50'0'391,"-26"0"-360,26 0-16,-1 0 79,-24 0-63,24 0 63,-49 24-78,24-24 218,26 0-62,-1 0-63</inkml:trace>
          <inkml:trace contextRef="#ctx0" brushRef="#br3" timeOffset="573777.1175">222-296 0,'49'0'125,"-24"0"-109,-25 24-1,49-24 1,-49 25-16,0 24 31,0 1 0,0-26 32,-24 26-48,-1-50 1,25 49 0,-49-49-1,49 25 1,-50-25 0,50-50 155,0 1-155,0 24 0,0-24-1,0 24 1,0-24 15,0 0-15,0 24 15,25 25 266,24 0-266,-24 25 63,-25-1-63,49-24-15,-49 50 78,74-50-94,-49 0 15,24 49-15,1-49 16,-26 0-16,50 25 15,-24 24 126,-75-49-63,0 0-62,-24 49-1,0-49-15</inkml:trace>
        </inkml:traceGroup>
      </inkml:traceGroup>
    </inkml:traceGroup>
  </inkml:traceGroup>
</inkml:ink>
</file>

<file path=ppt/ink/ink3.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55.81395" units="1/cm"/>
          <inkml:channelProperty channel="Y" name="resolution" value="55.6701" units="1/cm"/>
          <inkml:channelProperty channel="T" name="resolution" value="1" units="1/dev"/>
        </inkml:channelProperties>
      </inkml:inkSource>
      <inkml:timestamp xml:id="ts0" timeString="2021-01-08T10:15:33.661"/>
    </inkml:context>
    <inkml:brush xml:id="br0">
      <inkml:brushProperty name="width" value="0.05833" units="cm"/>
      <inkml:brushProperty name="height" value="0.05833" units="cm"/>
      <inkml:brushProperty name="color" value="#00CCFF"/>
      <inkml:brushProperty name="fitToCurve" value="1"/>
    </inkml:brush>
    <inkml:brush xml:id="br1">
      <inkml:brushProperty name="width" value="0.05833" units="cm"/>
      <inkml:brushProperty name="height" value="0.05833" units="cm"/>
      <inkml:brushProperty name="color" value="#774931"/>
      <inkml:brushProperty name="fitToCurve" value="1"/>
    </inkml:brush>
    <inkml:brush xml:id="br2">
      <inkml:brushProperty name="width" value="0.05833" units="cm"/>
      <inkml:brushProperty name="height" value="0.05833" units="cm"/>
      <inkml:brushProperty name="color" value="#57D200"/>
      <inkml:brushProperty name="fitToCurve" value="1"/>
    </inkml:brush>
    <inkml:brush xml:id="br3">
      <inkml:brushProperty name="width" value="0.05833" units="cm"/>
      <inkml:brushProperty name="height" value="0.05833" units="cm"/>
      <inkml:brushProperty name="color" value="#FFF200"/>
      <inkml:brushProperty name="fitToCurve" value="1"/>
    </inkml:brush>
    <inkml:brush xml:id="br4">
      <inkml:brushProperty name="width" value="0.16667" units="cm"/>
      <inkml:brushProperty name="height" value="0.16667" units="cm"/>
      <inkml:brushProperty name="color" value="#ED1C24"/>
      <inkml:brushProperty name="fitToCurve" value="1"/>
    </inkml:brush>
  </inkml:definitions>
  <inkml:traceGroup>
    <inkml:annotationXML>
      <emma:emma xmlns:emma="http://www.w3.org/2003/04/emma" version="1.0">
        <emma:interpretation id="{F45D32D5-995C-4EFF-BAF7-D55D9400FC94}" emma:medium="tactile" emma:mode="ink">
          <msink:context xmlns:msink="http://schemas.microsoft.com/ink/2010/main" type="writingRegion" rotatedBoundingBox="10377,16159 19280,16904 19095,19113 10192,18369"/>
        </emma:interpretation>
      </emma:emma>
    </inkml:annotationXML>
    <inkml:traceGroup>
      <inkml:annotationXML>
        <emma:emma xmlns:emma="http://www.w3.org/2003/04/emma" version="1.0">
          <emma:interpretation id="{41A7618B-EC93-4A14-8DA7-BA6C17BDAB38}" emma:medium="tactile" emma:mode="ink">
            <msink:context xmlns:msink="http://schemas.microsoft.com/ink/2010/main" type="paragraph" rotatedBoundingBox="11860,16283 19280,16904 19155,18399 11735,17779" alignmentLevel="2"/>
          </emma:interpretation>
        </emma:emma>
      </inkml:annotationXML>
      <inkml:traceGroup>
        <inkml:annotationXML>
          <emma:emma xmlns:emma="http://www.w3.org/2003/04/emma" version="1.0">
            <emma:interpretation id="{A0DA0268-D853-4A67-AA99-A40D85F73FB0}" emma:medium="tactile" emma:mode="ink">
              <msink:context xmlns:msink="http://schemas.microsoft.com/ink/2010/main" type="inkBullet" rotatedBoundingBox="11813,16848 12191,16880 12148,17391 11770,17359"/>
            </emma:interpretation>
            <emma:one-of disjunction-type="recognition" id="oneOf0">
              <emma:interpretation id="interp0" emma:lang="" emma:confidence="0">
                <emma:literal>•</emma:literal>
              </emma:interpretation>
            </emma:one-of>
          </emma:emma>
        </inkml:annotationXML>
        <inkml:trace contextRef="#ctx0" brushRef="#br0">-3921-1159 0,'0'-49'46,"0"24"17,-50 25 31,1 0-79,49 49-15,-25 1 16,25-26 0,-49-24-1,49 50 1,0-75 46,0-24-46,0-25 0,0 24-16,25 26 0,-25-26 15,49 1-15,-24 0 16,24-25-1,0 24 1,1 50 15,-50 50 16,49-26-31,-49 50-1,0-24-15,25-26 16,-25 26-16,0 24 16,49-74-16,-49 24 15,0 26 1,-25-50 31</inkml:trace>
      </inkml:traceGroup>
      <inkml:traceGroup>
        <inkml:annotationXML>
          <emma:emma xmlns:emma="http://www.w3.org/2003/04/emma" version="1.0">
            <emma:interpretation id="{04B8868F-6E01-4C1B-B94C-70FE94BD6AE9}" emma:medium="tactile" emma:mode="ink">
              <msink:context xmlns:msink="http://schemas.microsoft.com/ink/2010/main" type="line" rotatedBoundingBox="14248,16483 19280,16904 19155,18399 14123,17978"/>
            </emma:interpretation>
          </emma:emma>
        </inkml:annotationXML>
        <inkml:traceGroup>
          <inkml:annotationXML>
            <emma:emma xmlns:emma="http://www.w3.org/2003/04/emma" version="1.0">
              <emma:interpretation id="{49F11453-32D3-4FDB-AF57-53A14E484265}" emma:medium="tactile" emma:mode="ink">
                <msink:context xmlns:msink="http://schemas.microsoft.com/ink/2010/main" type="inkWord" rotatedBoundingBox="14232,16672 15215,16754 15165,17359 14182,17276">
                  <msink:destinationLink direction="with" ref="{A3035CF2-515A-44B0-80EF-780F7F1887EE}"/>
                  <msink:destinationLink direction="with" ref="{2C1B8555-D6F2-4C38-B4C5-E6D850EF40BB}"/>
                </msink:context>
              </emma:interpretation>
              <emma:one-of disjunction-type="recognition" id="oneOf1">
                <emma:interpretation id="interp1" emma:lang="" emma:confidence="1">
                  <emma:literal/>
                </emma:interpretation>
              </emma:one-of>
            </emma:emma>
          </inkml:annotationXML>
          <inkml:trace contextRef="#ctx0" brushRef="#br1" timeOffset="106967.295">-1307-1430 0,'-25'0'0,"74"0"281,1 0-265,-26 0 15,26 0 0,-26 0-15,26 0 15,-1 0 47,-24 0 32,-25 49-95,49-49 1,-24 0 15,24 0 219,0 0-140,-24 0-79</inkml:trace>
          <inkml:trace contextRef="#ctx0" brushRef="#br1" timeOffset="108249.4722">-863-1529 0,'0'-25'15,"24"75"110,25-1-93,-24 0-17,24-24 16,-49 24 79,-24-49-95,-1 0 1,-24 0 15,24 0 1,-24 0-1,0 0 16,49-24 250,0-1-266,24 25-16,-24-49 17,50 49 46</inkml:trace>
          <inkml:trace contextRef="#ctx0" brushRef="#br1" timeOffset="121727.2032">-863-1529 0,'0'49'234,"49"-49"-202,0 25-1,-24-25 0,24 0 0,-49 49 172,0 1-109,-25-50-94,1 24 16,-26-24-1,50 50 1,-49-50 0,49 49-1,-24-49 17,24-25 280,0-24-281,0 24 1,0-24-17,0 24 16,0-24 1</inkml:trace>
          <inkml:trace contextRef="#ctx0" brushRef="#br2" timeOffset="32967.2644">-1381-1726 0,'-50'0'16,"1"0"15,24 0 47,-24 49-47,49 25-15,-49-74 0,49 25-16,0 24 15,-25-49 1,25 25-16,0 24 16,0 0-1,-49-49 1,49 25-1,0 24 1,0-24 0,0 24 15,24-49 0,-24 50-31,25-50 31,-25 24-15,49-24 15,-49 50-15,50-50 0,-26 0-1,26 0 16,-50-25-31,24 25 32,26-49-1,-1 49-15,0-25 15,-49-24 0,0-1 0,0 26 1,25-26-1,-25 1 0,0 24 0,0-24-15,0 0 15,0 24 0,-49 25 1,49-49-32,-74 49 15,24 0 17</inkml:trace>
          <inkml:trace contextRef="#ctx0" brushRef="#br2" timeOffset="30583.5579">-1233-1578 0,'-25'0'187,"-49"0"-155,74 24-17,-25-24-15,25 25 16,-49-25-16,49 49 15,-25-49 1,25 25-16,-49-25 31,49 49-15,0 1 62,-49-50-15,24 0 124</inkml:trace>
          <inkml:trace contextRef="#ctx0" brushRef="#br2" timeOffset="31408.5999">-1505-1628 0,'50'25'141,"-1"24"-110,-49 1-31,0-26 15,25-24 1,-25 50 0,0-26 15,0 26 31,49-50-46,-49 49 203,25-49-219</inkml:trace>
        </inkml:traceGroup>
        <inkml:traceGroup>
          <inkml:annotationXML>
            <emma:emma xmlns:emma="http://www.w3.org/2003/04/emma" version="1.0">
              <emma:interpretation id="{89C7E166-CDE2-41AA-8A24-0FC35B51CB4F}" emma:medium="tactile" emma:mode="ink">
                <msink:context xmlns:msink="http://schemas.microsoft.com/ink/2010/main" type="inkWord" rotatedBoundingBox="15996,17621 16529,17665 16510,17898 15976,17853"/>
              </emma:interpretation>
              <emma:one-of disjunction-type="recognition" id="oneOf2">
                <emma:interpretation id="interp2" emma:lang="" emma:confidence="1">
                  <emma:literal/>
                </emma:interpretation>
              </emma:one-of>
            </emma:emma>
          </inkml:annotationXML>
          <inkml:trace contextRef="#ctx0" brushRef="#br3" timeOffset="233948.0105">98-567 0,'0'-25'46,"25"25"64,24 0-110,-24 0 15,49 0-15,-25 0 16,-24 0-16,24 0 16,0 0-16,1 0 15,-1 0-15,-24-49 16,24 49 0,-74 0 171,1 0-171,-50 0-1,49 0 1</inkml:trace>
          <inkml:trace contextRef="#ctx0" brushRef="#br3" timeOffset="234343.5781">419-715 0,'24'-49'31,"1"49"0,24 0-31,-24 0 31,-25 24 1,49-24-17,-49 25-15,50 24 16,-75-49 78,-49 50-79,49-50 1,25 49 0</inkml:trace>
        </inkml:traceGroup>
        <inkml:traceGroup>
          <inkml:annotationXML>
            <emma:emma xmlns:emma="http://www.w3.org/2003/04/emma" version="1.0">
              <emma:interpretation id="{7EA75088-E021-4ADA-BC5C-E5B9F35CCA4D}" emma:medium="tactile" emma:mode="ink">
                <msink:context xmlns:msink="http://schemas.microsoft.com/ink/2010/main" type="inkWord" rotatedBoundingBox="17768,17071 17977,17089 17902,17985 17693,17967"/>
              </emma:interpretation>
              <emma:one-of disjunction-type="recognition" id="oneOf3">
                <emma:interpretation id="interp3" emma:lang="" emma:confidence="1">
                  <emma:literal/>
                </emma:interpretation>
              </emma:one-of>
            </emma:emma>
          </inkml:annotationXML>
          <inkml:trace contextRef="#ctx0" brushRef="#br0" timeOffset="3406.2165">2096-1332 0,'-25'0'16,"-24"0"-1,24 0 16,25 74-31,-49-74 16,49 50-16,-25-50 16,25 49-16,-49-49 15,49-25 63,24-24-62,-24 0 0,50 49-1,-50-50 1,24 50 0,-24 25-1,50-25-15,-50 74 16,0-49-16,0 73 31,0-48-15,0-1-16,0 25 15,0-49 1,0 24 0</inkml:trace>
          <inkml:trace contextRef="#ctx0" brushRef="#br0" timeOffset="2769.1145">1923-1332 0,'0'74'15,"0"-49"-15,0 49 16,0 0-16,0-25 15,0 25-15,0 0 16,0 0-16,0 0 16,0 0-16,0-49 0,0 49 15,0-25 1,0-24 0,0 24 15,0-74 47,0 1-31,25 24-32</inkml:trace>
        </inkml:traceGroup>
        <inkml:traceGroup>
          <inkml:annotationXML>
            <emma:emma xmlns:emma="http://www.w3.org/2003/04/emma" version="1.0">
              <emma:interpretation id="{8791B669-E60B-49C4-AFE4-41DFD9592EC1}" emma:medium="tactile" emma:mode="ink">
                <msink:context xmlns:msink="http://schemas.microsoft.com/ink/2010/main" type="inkWord" rotatedBoundingBox="18974,16878 19280,16904 19155,18399 18849,18374"/>
              </emma:interpretation>
              <emma:one-of disjunction-type="recognition" id="oneOf4">
                <emma:interpretation id="interp4" emma:lang="" emma:confidence="1">
                  <emma:literal/>
                </emma:interpretation>
              </emma:one-of>
            </emma:emma>
          </inkml:annotationXML>
          <inkml:trace contextRef="#ctx0" brushRef="#br0" timeOffset="1829.4101">3255-1480 0,'0'-49'16,"-25"49"0,25 49 15,0 50-15,0 24-16,0 25 15,0 25 1,0 0-16,0-1 0,0-49 15,0 1-15,0-1 16,0-24-16,0-25 16,0-50-16,0-73 62,0-25-46,0 49-1,0-24-15,0 24 16,0-49-16,0 0 16,0 25-16,0-25 15,0 0-15,0 25 16,0-25-16,25 0 16,-25 0-16,0 25 15,0-1-15,24 1 16,-24 24-16,0-24 15,0 24 1,0-24 0,0 0-1,0 24 17,-74 25 14,0 0-30,50 74 0,-26-25-1,124-147 63,50-1-78,-75 50 16,-49-1-16,74 50 16,-74-24-16,0 98 47,0 24-47,-25 1 15,25-50-15,-49 25 16,49-24-16,0-1 15</inkml:trace>
        </inkml:traceGroup>
      </inkml:traceGroup>
    </inkml:traceGroup>
    <inkml:traceGroup>
      <inkml:annotationXML>
        <emma:emma xmlns:emma="http://www.w3.org/2003/04/emma" version="1.0">
          <emma:interpretation id="{D22043FC-AC72-4C97-AA7D-A30695693E0A}" emma:medium="tactile" emma:mode="ink">
            <msink:context xmlns:msink="http://schemas.microsoft.com/ink/2010/main" type="paragraph" rotatedBoundingBox="10464,16404 16072,17574 15690,19404 10082,18233" alignmentLevel="1"/>
          </emma:interpretation>
        </emma:emma>
      </inkml:annotationXML>
      <inkml:traceGroup>
        <inkml:annotationXML>
          <emma:emma xmlns:emma="http://www.w3.org/2003/04/emma" version="1.0">
            <emma:interpretation id="{89B1CF5C-7CEA-4AB5-8178-D5646BEF2622}" emma:medium="tactile" emma:mode="ink">
              <msink:context xmlns:msink="http://schemas.microsoft.com/ink/2010/main" type="line" rotatedBoundingBox="10464,16404 16072,17574 15690,19404 10082,18233"/>
            </emma:interpretation>
          </emma:emma>
        </inkml:annotationXML>
        <inkml:traceGroup>
          <inkml:annotationXML>
            <emma:emma xmlns:emma="http://www.w3.org/2003/04/emma" version="1.0">
              <emma:interpretation id="{4C3E69FF-D663-4081-AFE0-914E457BD220}" emma:medium="tactile" emma:mode="ink">
                <msink:context xmlns:msink="http://schemas.microsoft.com/ink/2010/main" type="inkWord" rotatedBoundingBox="10390,16758 10831,16850 10523,18325 10082,18233"/>
              </emma:interpretation>
              <emma:one-of disjunction-type="recognition" id="oneOf5">
                <emma:interpretation id="interp5" emma:lang="" emma:confidence="1">
                  <emma:literal/>
                </emma:interpretation>
              </emma:one-of>
            </emma:emma>
          </inkml:annotationXML>
          <inkml:trace contextRef="#ctx0" brushRef="#br0" timeOffset="-1837.6131">-5450-1356 0,'-25'0'109,"25"49"-93,-49 50-1,24-99 1,25 74 0,-49-25-16,49-98 62,24-1-62,-24 26 16,0-26-16,25 1 15,-25 24-15,0-24 16,49-50-16,-49 50 16,0 24-1,50 25-15,-50-49 16,49 49-16,-24 0 31,-25-25-15,49 25 31,-49 74-16,0 0-15,0-24-1,49 24 1,1-25-1,-26 0 1,-24-24 15,0 24 16,-49-49-16</inkml:trace>
          <inkml:trace contextRef="#ctx0" brushRef="#br0" timeOffset="-2812.4482">-5352-1430 0,'0'24'93,"0"26"-77,0-1 0,0-24-16,0 49 15,0 0-15,0-25 16,0 99-1,0-99-15,0 25 16,0 0-16,0-24 0,-24-1 16,24 0-16,0-24 15,0 24-15,0 0 16,0-24-16,0 24 16,0 25-1,0-49 1,0 49-1,0-49 1,0 24 0,0 0 31,24-73 46</inkml:trace>
        </inkml:traceGroup>
        <inkml:traceGroup>
          <inkml:annotationXML>
            <emma:emma xmlns:emma="http://www.w3.org/2003/04/emma" version="1.0">
              <emma:interpretation id="{ED081CB2-FBFC-4692-B95F-6485532FE9DB}" emma:medium="tactile" emma:mode="ink">
                <msink:context xmlns:msink="http://schemas.microsoft.com/ink/2010/main" type="inkWord" rotatedBoundingBox="11960,16892 12302,16963 12009,18372 11666,18300"/>
              </emma:interpretation>
              <emma:one-of disjunction-type="recognition" id="oneOf6">
                <emma:interpretation id="interp6" emma:lang="" emma:confidence="1">
                  <emma:literal/>
                </emma:interpretation>
              </emma:one-of>
            </emma:emma>
          </inkml:annotationXML>
          <inkml:trace contextRef="#ctx0" brushRef="#br0" timeOffset="-973.7143">-3921-1529 0,'0'25'47,"0"-1"-31,0 26-16,0 48 16,0-24-16,0 25 15,49 24-15,-49 25 16,0-24-16,0-1 15,0 0-15,0-24 16,0-1-16,0-48 16,0 24-16,0-50 15,0 26-15,0-1 16,0-24 0,0-75 30,0 1-30</inkml:trace>
        </inkml:traceGroup>
        <inkml:traceGroup>
          <inkml:annotationXML>
            <emma:emma xmlns:emma="http://www.w3.org/2003/04/emma" version="1.0">
              <emma:interpretation id="{1E06DE3B-80D5-4F0A-8F0E-DE2605F3F717}" emma:medium="tactile" emma:mode="ink">
                <msink:context xmlns:msink="http://schemas.microsoft.com/ink/2010/main" type="inkWord" rotatedBoundingBox="13085,16951 16072,17574 15772,19013 12785,18389"/>
              </emma:interpretation>
              <emma:one-of disjunction-type="recognition" id="oneOf7">
                <emma:interpretation id="interp7" emma:lang="" emma:confidence="1">
                  <emma:literal/>
                </emma:interpretation>
              </emma:one-of>
            </emma:emma>
          </inkml:annotationXML>
          <inkml:trace contextRef="#ctx0" brushRef="#br3" timeOffset="217335.3891">-124-838 0,'0'-50'47,"0"26"16,0 73 140,25 0-172,-25-24 0,0 24 1,0-24 15,25-25-32,-25 49 1,0 1 15,0-26 0,0 26 16,0-1-16,0 0-15,-25 0 15,25-24 1,0 24-1,0 1 0,-49-26-31,49 26 31,-50-1-15,50-24 0,0 24 15,-49-49-16,49 49 1,-25-49 0,25 50-1,-74-50-15,74 49 16,-49-49 0,49 25-16,-25-25 15,25 49 16,-49-49-15,24 0 15,25 49-15,-49-49 0,0 0 15,49 25-16,-25-25-15,-24 0 16,49 49 31,-25-49-31,-24 0 15,-1 0 31,26 0-30,24 25-17,-49-25 1,24 0 15,-24 0 0,-1 0 1,26 0-1,-26 0-16,26 0 17,-26 0-1,-24 0 16,50 0-32,-26 0 17,1 0 46,24 0-63,-24 0 32,24 0 0,-24 0-16,0 0 1,24-49-17,-24 49 17,49-25-1,-25 25-16,-24-49 48,49-1-16,-50 50-16,50-24-31,0-26 31,-24 50 1,24-49-32,0 24 46,0-24-14,0 24-1,-50 25-31,50-74 31,0 25 0,0 24-15,0-24 31,0 0 0,0 24-16,0-24-15,0 24 15,0-24-15,0 0 15,0 24 63,0-24 77,0 24-77,0-24-47,25 49-47,-25-50 16,25 50-1,-25-24 1,0-26 31,-50 75 78,1-25-110,49 49 1,-25-49 0,25-24 46,0-26-31,0 26-15,50 24-16,-50-50 16,49 50-1,0-49 1,1 49 0,-1 0-1,-49 25 32,-25-25-31,25 24-1,0 26 1</inkml:trace>
          <inkml:trace contextRef="#ctx0" brushRef="#br3" timeOffset="205365.7047">-1283-715 0,'0'-25'16,"0"75"109,50-50-110,-50 49-15,24-49 16,-24 25 0,50-25-1,-50 49-15,49-49 16,-49 25-1,25-25 1,-25 49-16,49 0 31</inkml:trace>
          <inkml:trace contextRef="#ctx0" brushRef="#br3" timeOffset="204652.5995">-913-764 0,'-24'0'281,"24"24"-265,-74-24-16,74 50 16,-74-50-16,74 24 15,-50-24-15,50 50 16,-74-50-16,25 49 15,24-49 17,25 25-17,-49 24 32</inkml:trace>
          <inkml:trace contextRef="#ctx0" brushRef="#br1" timeOffset="101829.624">-642 25 0,'0'-50'16,"0"1"46,-24 49-15,-1 0 0,25 25-31,-49-25-16,49 49 15,-25-49 1,25 25 15,0 24 16,0-24-16,0 24 16,0 0 47,49-49-63,-24 0 0,24 0 47,-49-24 16,0-26-16,0 26-46,0-26 14,50 1 17</inkml:trace>
          <inkml:trace contextRef="#ctx0" brushRef="#br1" timeOffset="119469.8475">-494-49 0,'0'-50'15,"-49"50"251,0 25-250,24-25 15,25 25-16,-49-25 1,49 49 0,-25-49-1,25 49 17,-49-49-32,49 25 62,-50-25-62,26 0 78,-25 0-47,49 49 32,-25-49-1,25 25-30,0 24 93,49 1-78,0-50-32,-24 0 1,24 0-1,-24 0 17,24 0-17,1 0 32,-26 0 47,26 0-63,-50-25-31,0 0 125,0-24-94,0 0-15,0 24 15,-25 25-31</inkml:trace>
          <inkml:trace contextRef="#ctx0" brushRef="#br1" timeOffset="100712.9289">-148 25 0,'0'49'313,"-50"-49"-282,26 0 47,-26 0-46,26 0 14,-26 0 33,1 0-48,24 0 16,-24 0-16,24 0 16,-24 0-16,0 0 16,24 0-16,-24 0 0,49 49 141</inkml:trace>
          <inkml:trace contextRef="#ctx0" brushRef="#br3" timeOffset="230430.1245">-1949-469 0,'50'0'234,"-1"-49"250</inkml:trace>
          <inkml:trace contextRef="#ctx0" brushRef="#br3" timeOffset="232469.0948">-1825-518 0,'0'-24'31,"0"-26"141,-25 50-157,-24 0 1,-25 0 0,24 0-1,26 0-15,-26 0 16,26 0-16,-25 0 16,-1 0-16,26 0 15,-26-49-15,1 49 16,0 0-1,-25 0 1,24 0 0,26 0-1,-26 0 17,75 0 93,24-25-110,-24 25 1,-25-49-1,49 49 1,-49-49-16,0 24 31,-24 25-15,-1 0 31,-24 0-16,-1 0-15,50 25-16,-49-25 0,49 49 15,-99-49-15,50 49 16,24-49-16,-24 50 16,-25-1-1,25-49 1,49 25 15,24-25-15,26 0-1,-26 0-15,26 0 16,-1-25-16,-24 25 16,49 0-16,-74-25 15,24 25-15,26 0 31,-50-49-15,49 49 0,-49-25 15,0-24 16,0 0-16,-25 49-31,25 24 63</inkml:trace>
          <inkml:trace contextRef="#ctx0" brushRef="#br4" timeOffset="18546.1701">0 0 0</inkml:trace>
        </inkml:traceGroup>
      </inkml:traceGroup>
    </inkml:traceGroup>
  </inkml:traceGroup>
</inkml:ink>
</file>

<file path=ppt/ink/ink30.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55.81395" units="1/cm"/>
          <inkml:channelProperty channel="Y" name="resolution" value="55.6701" units="1/cm"/>
          <inkml:channelProperty channel="T" name="resolution" value="1" units="1/dev"/>
        </inkml:channelProperties>
      </inkml:inkSource>
      <inkml:timestamp xml:id="ts0" timeString="2021-01-08T10:45:36.322"/>
    </inkml:context>
    <inkml:brush xml:id="br0">
      <inkml:brushProperty name="width" value="0.05833" units="cm"/>
      <inkml:brushProperty name="height" value="0.05833" units="cm"/>
      <inkml:brushProperty name="fitToCurve" value="1"/>
    </inkml:brush>
  </inkml:definitions>
  <inkml:traceGroup>
    <inkml:annotationXML>
      <emma:emma xmlns:emma="http://www.w3.org/2003/04/emma" version="1.0">
        <emma:interpretation id="{80FD5AF1-DF67-4E72-B043-BB66314EBA23}" emma:medium="tactile" emma:mode="ink">
          <msink:context xmlns:msink="http://schemas.microsoft.com/ink/2010/main" type="writingRegion" rotatedBoundingBox="27477,13840 27092,12875 27850,12573 28235,13537"/>
        </emma:interpretation>
      </emma:emma>
    </inkml:annotationXML>
    <inkml:traceGroup>
      <inkml:annotationXML>
        <emma:emma xmlns:emma="http://www.w3.org/2003/04/emma" version="1.0">
          <emma:interpretation id="{9C83986E-3C39-4EE3-B1D9-CB0D574A2CAF}" emma:medium="tactile" emma:mode="ink">
            <msink:context xmlns:msink="http://schemas.microsoft.com/ink/2010/main" type="paragraph" rotatedBoundingBox="27477,13840 27092,12875 27850,12573 28235,13537" alignmentLevel="1"/>
          </emma:interpretation>
        </emma:emma>
      </inkml:annotationXML>
      <inkml:traceGroup>
        <inkml:annotationXML>
          <emma:emma xmlns:emma="http://www.w3.org/2003/04/emma" version="1.0">
            <emma:interpretation id="{802569EA-03BA-4446-A59B-86F2EC44BE55}" emma:medium="tactile" emma:mode="ink">
              <msink:context xmlns:msink="http://schemas.microsoft.com/ink/2010/main" type="line" rotatedBoundingBox="27477,13840 27092,12875 27850,12573 28235,13538"/>
            </emma:interpretation>
          </emma:emma>
        </inkml:annotationXML>
        <inkml:traceGroup>
          <inkml:annotationXML>
            <emma:emma xmlns:emma="http://www.w3.org/2003/04/emma" version="1.0">
              <emma:interpretation id="{A02FD008-B1B0-44B5-A94B-DD5E85F7BF03}" emma:medium="tactile" emma:mode="ink">
                <msink:context xmlns:msink="http://schemas.microsoft.com/ink/2010/main" type="inkWord" rotatedBoundingBox="27477,13840 27092,12875 27850,12573 28235,13538"/>
              </emma:interpretation>
              <emma:one-of disjunction-type="recognition" id="oneOf0">
                <emma:interpretation id="interp0" emma:lang="" emma:confidence="1">
                  <emma:literal/>
                </emma:interpretation>
              </emma:one-of>
            </emma:emma>
          </inkml:annotationXML>
          <inkml:trace contextRef="#ctx0" brushRef="#br0">3551 1406 0,'0'-50'47,"-25"50"-16,25-24 47,0-26 16</inkml:trace>
          <inkml:trace contextRef="#ctx0" brushRef="#br0" timeOffset="-11317.6707">3575 1726 0,'0'-49'16,"0"74"203,0-1-204,0 26 17,-24-50 15,24-25-32,0 0 16,24 25 1,-48 0 108,48 0-108</inkml:trace>
          <inkml:trace contextRef="#ctx0" brushRef="#br0" timeOffset="-353.2492">3797 1406 0,'-49'0'31,"49"-50"-15,-25 50-1,-24 0 79,49 25-78,-49-25-1</inkml:trace>
          <inkml:trace contextRef="#ctx0" brushRef="#br0" timeOffset="1962.1784">3526 962 0,'-25'-49'16,"25"24"31,-24 25-32,24 49 95,0 0-95,0 1 1,0-26-16,0 124 31,0-123-15,0 49-16,0 0 15,0-25 1,24 25 0,-24-24-1,0-1 1,25 0-1,-25 1 17,49-50-32,-49 24 15,50-24 32,-50 50-16,24-50 16,-24-25-31,0 0 0,50 25-16,-50-74 15,0-24-15,0 73 16,0-24-1,0 24-15,0-24 0,0-1 16,-25 26-16,25-50 16,0 24-1,0 26 1,-49 24 0,49-50-1,0 26 1,-25-50-1,25 24 1,-49 1 15,49 25-15,-50 24 15,50 24 0,-49 25-15,49 1-16,-25-1 16,25-24-16,-49 49 15,49-25 1,-49-49 0,49-25 93,0-24-93,0 24-1,24 25 1,-24-74-16,25 74 15,-25-24-15,49-26 16,-49 1 0,50 49 62,-26 25-47,26 24 0,-50-24-15,49 24 0,-49 0-1,49-49 1,-49 25-1,25-25 1,-25 49 0,0-24 46,-49 24-31,-1-49-15,26 0 0,-26 0-1,1 0 1,24 0 0,25 50-1,-49-1 1</inkml:trace>
          <inkml:trace contextRef="#ctx0" brushRef="#br0" timeOffset="-9989.9861">4364 1652 0,'-49'0'31,"49"-24"-15,0 48 62</inkml:trace>
        </inkml:traceGroup>
      </inkml:traceGroup>
    </inkml:traceGroup>
  </inkml:traceGroup>
</inkml:ink>
</file>

<file path=ppt/ink/ink31.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55.81395" units="1/cm"/>
          <inkml:channelProperty channel="Y" name="resolution" value="55.6701" units="1/cm"/>
          <inkml:channelProperty channel="T" name="resolution" value="1" units="1/dev"/>
        </inkml:channelProperties>
      </inkml:inkSource>
      <inkml:timestamp xml:id="ts0" timeString="2021-01-08T10:39:41.289"/>
    </inkml:context>
    <inkml:brush xml:id="br0">
      <inkml:brushProperty name="width" value="0.05833" units="cm"/>
      <inkml:brushProperty name="height" value="0.05833" units="cm"/>
      <inkml:brushProperty name="fitToCurve" value="1"/>
    </inkml:brush>
  </inkml:definitions>
  <inkml:traceGroup>
    <inkml:annotationXML>
      <emma:emma xmlns:emma="http://www.w3.org/2003/04/emma" version="1.0">
        <emma:interpretation id="{6208457D-386C-4E31-A117-5B92B7916522}" emma:medium="tactile" emma:mode="ink">
          <msink:context xmlns:msink="http://schemas.microsoft.com/ink/2010/main" type="writingRegion" rotatedBoundingBox="22962,3795 28765,3341 28868,4664 23065,5118"/>
        </emma:interpretation>
      </emma:emma>
    </inkml:annotationXML>
    <inkml:traceGroup>
      <inkml:annotationXML>
        <emma:emma xmlns:emma="http://www.w3.org/2003/04/emma" version="1.0">
          <emma:interpretation id="{D9216E47-932A-424A-80D3-23804BAE9724}" emma:medium="tactile" emma:mode="ink">
            <msink:context xmlns:msink="http://schemas.microsoft.com/ink/2010/main" type="paragraph" rotatedBoundingBox="22962,3795 28765,3341 28868,4664 23065,5118" alignmentLevel="1"/>
          </emma:interpretation>
        </emma:emma>
      </inkml:annotationXML>
      <inkml:traceGroup>
        <inkml:annotationXML>
          <emma:emma xmlns:emma="http://www.w3.org/2003/04/emma" version="1.0">
            <emma:interpretation id="{FDF20091-E817-4AE7-BB09-9CC66857223F}" emma:medium="tactile" emma:mode="ink">
              <msink:context xmlns:msink="http://schemas.microsoft.com/ink/2010/main" type="line" rotatedBoundingBox="22962,3795 28765,3341 28868,4664 23065,5118"/>
            </emma:interpretation>
          </emma:emma>
        </inkml:annotationXML>
        <inkml:traceGroup>
          <inkml:annotationXML>
            <emma:emma xmlns:emma="http://www.w3.org/2003/04/emma" version="1.0">
              <emma:interpretation id="{CAAFEFB5-C704-4292-BC32-5F0184FE4CE6}" emma:medium="tactile" emma:mode="ink">
                <msink:context xmlns:msink="http://schemas.microsoft.com/ink/2010/main" type="inkWord" rotatedBoundingBox="23012,4436 23699,4383 23744,4958 23057,5011"/>
              </emma:interpretation>
              <emma:one-of disjunction-type="recognition" id="oneOf0">
                <emma:interpretation id="interp0" emma:lang="" emma:confidence="1">
                  <emma:literal/>
                </emma:interpretation>
              </emma:one-of>
            </emma:emma>
          </inkml:annotationXML>
          <inkml:trace contextRef="#ctx0" brushRef="#br0">328 74 0,'0'25'78,"0"24"-62,49 0-1,-24-24 1,49-25 0,-74 49-16,74-49 15,-25 0 1,1 0-1,-50 50-15,0-26 47,0 26-31,0-26 31,-25-24-47,0 0 15,-49 50 1,0-50 0,74 49-16,-49-49 15,-25 0 1,0 49 0,49-49-16,-73 0 15,24 0 1,74 25-1,-25-25-15,-24 0 32,73 0 46</inkml:trace>
          <inkml:trace contextRef="#ctx0" brushRef="#br0" timeOffset="-781.4947">229 0 0,'0'25'47,"0"24"47,-24-49-79,24 49 1,-50 1-16,50-1 16,-49 0-16,49-24 15,-25 24-15,25 1 16,-49-50-16,49 74 16,0-50-1,0 26 1,-49-50-1,98 0 48,25-50-32</inkml:trace>
        </inkml:traceGroup>
        <inkml:traceGroup>
          <inkml:annotationXML>
            <emma:emma xmlns:emma="http://www.w3.org/2003/04/emma" version="1.0">
              <emma:interpretation id="{D5164BE4-8B66-428F-809C-81905FA8DE3D}" emma:medium="tactile" emma:mode="ink">
                <msink:context xmlns:msink="http://schemas.microsoft.com/ink/2010/main" type="inkWord" rotatedBoundingBox="24054,3709 27753,3420 27851,4674 24152,4963"/>
              </emma:interpretation>
              <emma:one-of disjunction-type="recognition" id="oneOf1">
                <emma:interpretation id="interp1" emma:lang="" emma:confidence="1">
                  <emma:literal/>
                </emma:interpretation>
              </emma:one-of>
            </emma:emma>
          </inkml:annotationXML>
          <inkml:trace contextRef="#ctx0" brushRef="#br0" timeOffset="2172.1324">1092-567 0,'0'49'16,"-49"-49"-16,74 0 78,-1 0-63,26-24 1,24 24 0,-25 0-1,0 0 1,-24 0 15,24 0-15</inkml:trace>
          <inkml:trace contextRef="#ctx0" brushRef="#br0" timeOffset="3454.9604">1709 271 0,'49'0'47,"25"0"-32,-49 0-15,49 0 16</inkml:trace>
          <inkml:trace contextRef="#ctx0" brushRef="#br0" timeOffset="3243.5288">1660 123 0,'74'0'78,"-25"0"-78,0 0 16,1 0-1</inkml:trace>
          <inkml:trace contextRef="#ctx0" brushRef="#br0" timeOffset="2578.2889">1438-740 0,'24'0'31,"26"0"-15,-1 25 15,-49 24-15,0 25 0,0-24-1,-25-50 1,25 24-1,-24-24 1,24 49 0,-50-49-1,50 25 1</inkml:trace>
          <inkml:trace contextRef="#ctx0" brushRef="#br0" timeOffset="671.2631">1117-173 0,'0'50'125,"0"-1"-125,0-24 0,0 49 16,0 0-1,0-25-15,0 25 0,0 0 16,-49-49-16,49 24 16,0 0-1,0-73 79,0-26-78</inkml:trace>
          <inkml:trace contextRef="#ctx0" brushRef="#br0" timeOffset="1579.662">1191 99 0,'0'24'78,"49"-24"-31,1 0-31,24 0 0,-25 0-1</inkml:trace>
          <inkml:trace contextRef="#ctx0" brushRef="#br0" timeOffset="1131.1619">1117-173 0,'49'0'78,"1"0"-62,24 0-1,0 0 1,-50 0-1,26 0 1</inkml:trace>
          <inkml:trace contextRef="#ctx0" brushRef="#br0" timeOffset="4894.9161">2079 370 0,'74'0'78,"0"0"-62,-50 0-16,26 0 15,-26 0-15,26 0 0,24 0 32</inkml:trace>
          <inkml:trace contextRef="#ctx0" brushRef="#br0" timeOffset="4423.0418">2251-173 0,'25'0'62,"24"0"-46,-24 0-16,24 0 15,1-49-15,-26 49 16,50 0 0,-49 0-1,-25 25 48</inkml:trace>
          <inkml:trace contextRef="#ctx0" brushRef="#br0" timeOffset="3972.101">2375-49 0,'0'49'94,"0"0"-78,-25-24-16,25 24 0,0 1 15,-25-26-15,25 50 16,0 0 0,0-49 15</inkml:trace>
          <inkml:trace contextRef="#ctx0" brushRef="#br0" timeOffset="5899.8214">3139 123 0,'-49'0'15,"0"-49"1,24 49 15,-24 0-15,-1 25 0,26-25-1,24 24-15,-50-24 16,50 50-1,0-26 1,25-24 0,0 0-1,49 0-15,0 0 16,-50 0 0,-24-74-1,50 0 1,-50 25-1,49-25 1,-49 25 0,0 98 93,0 25-93,0-49-16,-25 24 15,25 0-15,0-24 16,0 24-16,0-24 16,0 49-1,0-25 1</inkml:trace>
          <inkml:trace contextRef="#ctx0" brushRef="#br0" timeOffset="7173.6403">3435 296 0,'0'-25'63,"25"-49"-47,24 0-1,-49 50 1,49 24-16,-49-74 0,25 74 15,-25-74-15,0 49 16,49 25-16,-49-74 16,0 25-1,0-1 1,0 75 46,-24 0-46,24 24-16,-50 0 16,50-24-16,-49 24 15,49 1-15,0-26 0,0 50 16,0-24 0,25-50-1,24 0 1,0 0-1,1 0-15,24-25 16,-50 25 0</inkml:trace>
          <inkml:trace contextRef="#ctx0" brushRef="#br0" timeOffset="8554.1902">3435-518 0,'99'0'78,"-99"-24"-62,98 24-16,-24 0 16,-49 0-1,24 0 32,1 0-16</inkml:trace>
          <inkml:trace contextRef="#ctx0" brushRef="#br0" timeOffset="8930.1618">3879-740 0,'49'0'31,"-24"0"-15,-25 25 0,49-25-1,-49 25-15,0 24 16,0-24 0,0 24-1,-24 0 16,-26-49-15,50 25-16,-74-25 16,25 49-1</inkml:trace>
          <inkml:trace contextRef="#ctx0" brushRef="#br0" timeOffset="9624.9465">4742-197 0,'-25'0'0,"25"74"0,-49-74 16,49 74-1,-49-25-15,49-24 0,-74 24 16,25 0-16,-1 1 16,1-26-16,24 26 15,-24-1-15,-25-49 16</inkml:trace>
          <inkml:trace contextRef="#ctx0" brushRef="#br0" timeOffset="9869.0408">4274 0 0,'49'0'62,"0"25"-46,1-25-16,-1 49 16,-24-49-16,-25 49 15,74 1-15,-74-1 16,49 0-16</inkml:trace>
        </inkml:traceGroup>
        <inkml:traceGroup>
          <inkml:annotationXML>
            <emma:emma xmlns:emma="http://www.w3.org/2003/04/emma" version="1.0">
              <emma:interpretation id="{066FE6F1-2A96-4442-A1A5-40749C94F6FD}" emma:medium="tactile" emma:mode="ink">
                <msink:context xmlns:msink="http://schemas.microsoft.com/ink/2010/main" type="inkWord" rotatedBoundingBox="28152,4159 28599,4124 28643,4681 28196,4716"/>
              </emma:interpretation>
              <emma:one-of disjunction-type="recognition" id="oneOf2">
                <emma:interpretation id="interp2" emma:lang="" emma:confidence="1">
                  <emma:literal/>
                </emma:interpretation>
              </emma:one-of>
            </emma:emma>
          </inkml:annotationXML>
          <inkml:trace contextRef="#ctx0" brushRef="#br0" timeOffset="12904.5877">5112-247 0,'49'0'140,"1"0"-140,24 0 16,0 0-1,-25 0-15,0 0 0,1 0 16,-26 25 0,-24 49-1,0 0 1,-49-74-16,0 49 16,-25-49-1,74 25-15,0 24 47,49-49-47,0 0 16,25 50-1,-49-50 1,-25 24-16,-25 26 31,-24-50-15,0 0-16,-50 0 15,50 0 1,-1 0 0,1 0 15,24 0 0,-24 0-15</inkml:trace>
          <inkml:trace contextRef="#ctx0" brushRef="#br0" timeOffset="11922.1373">5285-222 0,'0'-49'16,"0"73"109,0 1-109,-50 49-16,50 0 15,0-25-15,0 25 16,-49 0-16,49-24 16,0-1-16,0 0 15,0-24 1,25-25 31</inkml:trace>
        </inkml:traceGroup>
        <inkml:traceGroup>
          <inkml:annotationXML>
            <emma:emma xmlns:emma="http://www.w3.org/2003/04/emma" version="1.0">
              <emma:interpretation id="{C95A65F3-1B1D-402A-8A1B-A4A49100096C}" emma:medium="tactile" emma:mode="ink">
                <msink:context xmlns:msink="http://schemas.microsoft.com/ink/2010/main" type="inkWord" rotatedBoundingBox="28240,3674 28788,3631 28813,3957 28266,4000"/>
              </emma:interpretation>
              <emma:one-of disjunction-type="recognition" id="oneOf3">
                <emma:interpretation id="interp3" emma:lang="" emma:confidence="0">
                  <emma:literal>-s</emma:literal>
                </emma:interpretation>
                <emma:interpretation id="interp4" emma:lang="" emma:confidence="0">
                  <emma:literal>-3</emma:literal>
                </emma:interpretation>
                <emma:interpretation id="interp5" emma:lang="" emma:confidence="0">
                  <emma:literal>-5</emma:literal>
                </emma:interpretation>
                <emma:interpretation id="interp6" emma:lang="" emma:confidence="0">
                  <emma:literal>s)</emma:literal>
                </emma:interpretation>
                <emma:interpretation id="interp7" emma:lang="" emma:confidence="0">
                  <emma:literal>1)</emma:literal>
                </emma:interpretation>
              </emma:one-of>
            </emma:emma>
          </inkml:annotationXML>
          <inkml:trace contextRef="#ctx0" brushRef="#br0" timeOffset="14705.5417">5186-493 0,'0'-25'62,"49"25"-46,25-49 0,-24 49-1,-1 0-15,0 0 16,-49-49 0,50 49 77</inkml:trace>
          <inkml:trace contextRef="#ctx0" brushRef="#br0" timeOffset="15118.7484">5482-764 0,'25'0'62,"24"0"-46,-24 0 0,24 74-1,0-25 1,1 0-1,-50-24 1,0 24 0,0 0-1,-50-49 1,-24 0 0,50 25-16,-50-25 15</inkml:trace>
        </inkml:traceGroup>
      </inkml:traceGroup>
    </inkml:traceGroup>
  </inkml:traceGroup>
</inkml:ink>
</file>

<file path=ppt/ink/ink32.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55.81395" units="1/cm"/>
          <inkml:channelProperty channel="Y" name="resolution" value="55.6701" units="1/cm"/>
          <inkml:channelProperty channel="T" name="resolution" value="1" units="1/dev"/>
        </inkml:channelProperties>
      </inkml:inkSource>
      <inkml:timestamp xml:id="ts0" timeString="2021-01-08T10:41:05.326"/>
    </inkml:context>
    <inkml:brush xml:id="br0">
      <inkml:brushProperty name="width" value="0.05833" units="cm"/>
      <inkml:brushProperty name="height" value="0.05833" units="cm"/>
      <inkml:brushProperty name="fitToCurve" value="1"/>
    </inkml:brush>
  </inkml:definitions>
  <inkml:traceGroup>
    <inkml:annotationXML>
      <emma:emma xmlns:emma="http://www.w3.org/2003/04/emma" version="1.0">
        <emma:interpretation id="{03CF5661-7476-4095-BFEB-72D0FEA1EC75}" emma:medium="tactile" emma:mode="ink">
          <msink:context xmlns:msink="http://schemas.microsoft.com/ink/2010/main" type="writingRegion" rotatedBoundingBox="3058,8817 3525,5025 4856,5189 4390,8981"/>
        </emma:interpretation>
      </emma:emma>
    </inkml:annotationXML>
    <inkml:traceGroup>
      <inkml:annotationXML>
        <emma:emma xmlns:emma="http://www.w3.org/2003/04/emma" version="1.0">
          <emma:interpretation id="{ABFB6A47-D5CB-4ABA-80A1-791F95DB9D16}" emma:medium="tactile" emma:mode="ink">
            <msink:context xmlns:msink="http://schemas.microsoft.com/ink/2010/main" type="paragraph" rotatedBoundingBox="3058,8817 3525,5025 4856,5189 4390,8981" alignmentLevel="1"/>
          </emma:interpretation>
        </emma:emma>
      </inkml:annotationXML>
      <inkml:traceGroup>
        <inkml:annotationXML>
          <emma:emma xmlns:emma="http://www.w3.org/2003/04/emma" version="1.0">
            <emma:interpretation id="{FEE34EE6-858A-4C62-8FFA-50BE236983BB}" emma:medium="tactile" emma:mode="ink">
              <msink:context xmlns:msink="http://schemas.microsoft.com/ink/2010/main" type="line" rotatedBoundingBox="3058,8817 3525,5025 4856,5189 4390,8981"/>
            </emma:interpretation>
          </emma:emma>
        </inkml:annotationXML>
        <inkml:traceGroup>
          <inkml:annotationXML>
            <emma:emma xmlns:emma="http://www.w3.org/2003/04/emma" version="1.0">
              <emma:interpretation id="{7E03FF21-0CA9-4647-867C-EF192B9AF4D4}" emma:medium="tactile" emma:mode="ink">
                <msink:context xmlns:msink="http://schemas.microsoft.com/ink/2010/main" type="inkWord" rotatedBoundingBox="3058,8817 3279,7024 4610,7188 4390,8981"/>
              </emma:interpretation>
              <emma:one-of disjunction-type="recognition" id="oneOf0">
                <emma:interpretation id="interp0" emma:lang="" emma:confidence="1">
                  <emma:literal/>
                </emma:interpretation>
              </emma:one-of>
            </emma:emma>
          </inkml:annotationXML>
          <inkml:trace contextRef="#ctx0" brushRef="#br0">0 0 0,'49'0'62,"-49"49"-62,25-49 0,-25 74 16,49-74-16,-49 49 16,0 1-16,49-1 15,-49 0 1,0 1-1,-24-50 32,-1 0-31,-24 0 0,-1 0-1,50-25 32</inkml:trace>
          <inkml:trace contextRef="#ctx0" brushRef="#br0" timeOffset="-412.9666">24 24 0,'0'50'46,"0"24"-30,0-25 0,0 0-16,0 25 15,0-49 1</inkml:trace>
          <inkml:trace contextRef="#ctx0" brushRef="#br0" timeOffset="470.7606">370 320 0,'24'-49'15,"-24"-25"1,0 49-1,0-24 17,0 0-1,0 73 0,0 50-15,-49 25-1,49-50 1,0 1 0,74-50-1,-74 49 1,74-49-16,0 0 16,-74-25-1,49 25-15,-49-49 16,50 49-16</inkml:trace>
          <inkml:trace contextRef="#ctx0" brushRef="#br0" timeOffset="921.6796">123-173 0,'0'-49'78,"49"49"-78,-24-49 0,24 49 16,1 0-16,-26-25 15,26 25-15,-1 0 16,-24 0 0</inkml:trace>
          <inkml:trace contextRef="#ctx0" brushRef="#br0" timeOffset="1160.6281">493-345 0,'25'0'16,"24"0"15,0 0-31,-24 0 16,-25 49 15,0-24-15,0 24-16,0 25 15,-49-49 1</inkml:trace>
          <inkml:trace contextRef="#ctx0" brushRef="#br0" timeOffset="2578.9218">-198 740 0,'-49'0'16,"25"0"15,48 123 141,99-24-141,-73-50-31,-50 0 32,0-73 77,0-26-109,0 1 16,0 0-1,0-1 1,0 26 31,-25 24-47,0 0 172,-24 0-141,0 0 0,49 49-15</inkml:trace>
          <inkml:trace contextRef="#ctx0" brushRef="#br0" timeOffset="-2648.7098">-518-814 0,'-25'0'16,"25"49"125,0 1-141,0-26 15,50 26-15,-50-1 16,49 0-16,-49 25 15,25 0-15,-25 0 16,0-24-16,49-1 16,-49 25-16,0-49 15,0 24-15,0 0 16,0-24-16,49-25 16,-49 74-16,0-25 15,0 25 1,25-74-16,-25 99 15,0-25 1,0-50 0,49-24-16,-49 50 15,0-26 1,0 26 0,49-50-1,-49 74 1,0-25 15,0 0 0,0-24 32,25-25-32</inkml:trace>
        </inkml:traceGroup>
        <inkml:traceGroup>
          <inkml:annotationXML>
            <emma:emma xmlns:emma="http://www.w3.org/2003/04/emma" version="1.0">
              <emma:interpretation id="{B7F5491A-076F-4230-9931-6D2BBD8935AE}" emma:medium="tactile" emma:mode="ink">
                <msink:context xmlns:msink="http://schemas.microsoft.com/ink/2010/main" type="inkWord" rotatedBoundingBox="3780,6033 3898,5071 4450,5139 4332,6101"/>
              </emma:interpretation>
              <emma:one-of disjunction-type="recognition" id="oneOf1">
                <emma:interpretation id="interp1" emma:lang="" emma:confidence="0">
                  <emma:literal>I,</emma:literal>
                </emma:interpretation>
                <emma:interpretation id="interp2" emma:lang="" emma:confidence="0">
                  <emma:literal>I</emma:literal>
                </emma:interpretation>
                <emma:interpretation id="interp3" emma:lang="" emma:confidence="0">
                  <emma:literal>b</emma:literal>
                </emma:interpretation>
                <emma:interpretation id="interp4" emma:lang="" emma:confidence="0">
                  <emma:literal>“</emma:literal>
                </emma:interpretation>
                <emma:interpretation id="interp5" emma:lang="" emma:confidence="0">
                  <emma:literal>D</emma:literal>
                </emma:interpretation>
              </emma:one-of>
            </emma:emma>
          </inkml:annotationXML>
          <inkml:trace contextRef="#ctx0" brushRef="#br0" timeOffset="-5723.3896">246-2318 0,'0'49'156,"0"-24"-141,50 49 1,-50 0 0,0-50-1,49-24-15,-49 50 16,0-26 0,0 26 15,0-1 0,25-49 0</inkml:trace>
          <inkml:trace contextRef="#ctx0" brushRef="#br0" timeOffset="-4890.4674">74-2146 0,'-25'0'15,"-24"0"1,73 0 93,50-49-93,-49 49 0,24 0-16,-24 0 0,24-49 15,1 49-15,-26 0 16,26 0-1,-50 24 17,0 26-32,0-1 15,0 0 1,0-24 15,24-25-31,26 0 16,-1 49-1,-49 1 1,25-50-16,-25 49 16,0 0-1,0 1 1,-50-26 15,1-24-31,24 0 16,-24 0-1,24 0 1,-24 0 15,0 0-15,24-24 15,25-26 0,0 1-15</inkml:trace>
          <inkml:trace contextRef="#ctx0" brushRef="#br0" timeOffset="-4109.8618">370-2663 0,'49'-50'31,"-24"50"-15,24 0 0,0 0-1,-49 25-15,0 0 16,0 73-1,0-73 1,-24 24 0</inkml:trace>
          <inkml:trace contextRef="#ctx0" brushRef="#br0" timeOffset="-4373.5397">123-2565 0,'74'0'94,"0"0"-79,-25 0-15,1 0 16</inkml:trace>
        </inkml:traceGroup>
      </inkml:traceGroup>
    </inkml:traceGroup>
  </inkml:traceGroup>
</inkml:ink>
</file>

<file path=ppt/ink/ink33.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55.81395" units="1/cm"/>
          <inkml:channelProperty channel="Y" name="resolution" value="55.6701" units="1/cm"/>
          <inkml:channelProperty channel="T" name="resolution" value="1" units="1/dev"/>
        </inkml:channelProperties>
      </inkml:inkSource>
      <inkml:timestamp xml:id="ts0" timeString="2021-01-08T10:40:54.355"/>
    </inkml:context>
    <inkml:brush xml:id="br0">
      <inkml:brushProperty name="width" value="0.05833" units="cm"/>
      <inkml:brushProperty name="height" value="0.05833" units="cm"/>
      <inkml:brushProperty name="fitToCurve" value="1"/>
    </inkml:brush>
  </inkml:definitions>
  <inkml:traceGroup>
    <inkml:annotationXML>
      <emma:emma xmlns:emma="http://www.w3.org/2003/04/emma" version="1.0">
        <emma:interpretation id="{A6BE0D71-ABBA-4BEB-B553-D873D30C5DD0}" emma:medium="tactile" emma:mode="ink">
          <msink:context xmlns:msink="http://schemas.microsoft.com/ink/2010/main" type="writingRegion" rotatedBoundingBox="5238,6964 3024,7347 2923,6759 5137,6376"/>
        </emma:interpretation>
      </emma:emma>
    </inkml:annotationXML>
    <inkml:traceGroup>
      <inkml:annotationXML>
        <emma:emma xmlns:emma="http://www.w3.org/2003/04/emma" version="1.0">
          <emma:interpretation id="{51639F6F-8BD4-468C-AE7E-322F147D20D8}" emma:medium="tactile" emma:mode="ink">
            <msink:context xmlns:msink="http://schemas.microsoft.com/ink/2010/main" type="paragraph" rotatedBoundingBox="5238,6964 3024,7347 2923,6759 5137,6376" alignmentLevel="1"/>
          </emma:interpretation>
        </emma:emma>
      </inkml:annotationXML>
      <inkml:traceGroup>
        <inkml:annotationXML>
          <emma:emma xmlns:emma="http://www.w3.org/2003/04/emma" version="1.0">
            <emma:interpretation id="{AB145FCD-9F68-47E2-A34F-7CE63A136122}" emma:medium="tactile" emma:mode="ink">
              <msink:context xmlns:msink="http://schemas.microsoft.com/ink/2010/main" type="line" rotatedBoundingBox="5238,6964 3024,7347 2923,6759 5137,6376"/>
            </emma:interpretation>
          </emma:emma>
        </inkml:annotationXML>
        <inkml:traceGroup>
          <inkml:annotationXML>
            <emma:emma xmlns:emma="http://www.w3.org/2003/04/emma" version="1.0">
              <emma:interpretation id="{EBF095E2-35CA-425A-AE39-E2BA2BBD851A}" emma:medium="tactile" emma:mode="ink">
                <msink:context xmlns:msink="http://schemas.microsoft.com/ink/2010/main" type="inkWord" rotatedBoundingBox="5238,6964 3024,7347 2923,6759 5137,6376"/>
              </emma:interpretation>
              <emma:one-of disjunction-type="recognition" id="oneOf0">
                <emma:interpretation id="interp0" emma:lang="" emma:confidence="1">
                  <emma:literal/>
                </emma:interpretation>
              </emma:one-of>
            </emma:emma>
          </inkml:annotationXML>
          <inkml:trace contextRef="#ctx0" brushRef="#br0">-395-937 0,'0'24'15,"-49"-24"79,74 0 15,-1 0-77,-24-24-32,50 24 31,-26 0 0,26 0 0,-1 0-31,0 0 16,0 0 0,1-50-16,-26 50 15,26 0 1,-26 0 0,26 0-1,-1 0 16,-24 0-15,24 0 0,-24 0 31,24 0-1,0 0 642,-24 0-688,49 0 16,-49 0-1,24 0-15,0 0 16,-24 0-16,24 0 15,-24 0-15,24 0 16,1-49-16,24 49 16,-50 0-1,26 0 17,-26 0 30,-24-25-46,50 25-1,-1 0 48,-24 0-32,-25-49 141</inkml:trace>
          <inkml:trace contextRef="#ctx0" brushRef="#br0" timeOffset="598.2684">814-1357 0,'24'0'63,"26"0"-63,48 0 16,-48 0-1,-26 0-15,50 0 16,0 0-1,-49 50 1,24 24 15,-49-25-15,49-49-16,-49 49 16,0 1-16,50-50 15,-50 24-15,-25-24 47,-49 0-31,25 0-1,-25 50 1,0-50 0,25 49-1,24-49 1,25 49-16,-49-49 15,49-49 17</inkml:trace>
          <inkml:trace contextRef="#ctx0" brushRef="#br0" timeOffset="38382.0286">-617-1110 0,'-24'0'78,"-26"0"16,1 0-47,49 25-16,-25-25-31,25 49 16,0-24 15,-49 24-15,49 0-1,0-24-15,0 24 16,0-24 0,0 24-1,0 25 16,0-49-15,0 24 0,0-24 15,25-25-15,-25 49-1,24-49 16,26 0-15,-26 0 15,26 0-15,-1 0 15,-24 0-15,24 0 15,-49-24-31,49-1 31,-24 25 16,-25-49-31,49 49-1,-49-50 1,0 26 15,0-26 1,0 26-1,0-50-16,0 24 1,0 26 0,0-26-1,0 26 17,-24 24-1,24-50-16,-25 50 17,25-49 15,-49 49-47,-1 0 31,26 0 0,-26 49 16</inkml:trace>
        </inkml:traceGroup>
        <inkml:traceGroup>
          <inkml:annotationXML>
            <emma:emma xmlns:emma="http://www.w3.org/2003/04/emma" version="1.0">
              <emma:interpretation id="{65C480EF-AE0D-44F9-9103-F61DC1FF484F}" emma:medium="tactile" emma:mode="ink">
                <msink:context xmlns:msink="http://schemas.microsoft.com/ink/2010/main" type="inkWord" rotatedBoundingBox="3280,6989 3233,6997 3230,6979 3277,6970"/>
              </emma:interpretation>
              <emma:one-of disjunction-type="recognition" id="oneOf1">
                <emma:interpretation id="interp1" emma:lang="" emma:confidence="0">
                  <emma:literal>-</emma:literal>
                </emma:interpretation>
                <emma:interpretation id="interp2" emma:lang="" emma:confidence="0">
                  <emma:literal>=</emma:literal>
                </emma:interpretation>
                <emma:interpretation id="interp3" emma:lang="" emma:confidence="0">
                  <emma:literal>.</emma:literal>
                </emma:interpretation>
                <emma:interpretation id="interp4" emma:lang="" emma:confidence="0">
                  <emma:literal>E</emma:literal>
                </emma:interpretation>
                <emma:interpretation id="interp5" emma:lang="" emma:confidence="0">
                  <emma:literal>É</emma:literal>
                </emma:interpretation>
              </emma:one-of>
            </emma:emma>
          </inkml:annotationXML>
          <inkml:trace contextRef="#ctx0" brushRef="#br0" timeOffset="39184.7709">-543-863 0,'-49'0'47,"74"0"344</inkml:trace>
        </inkml:traceGroup>
      </inkml:traceGroup>
    </inkml:traceGroup>
  </inkml:traceGroup>
</inkml:ink>
</file>

<file path=ppt/ink/ink34.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55.81395" units="1/cm"/>
          <inkml:channelProperty channel="Y" name="resolution" value="55.6701" units="1/cm"/>
          <inkml:channelProperty channel="T" name="resolution" value="1" units="1/dev"/>
        </inkml:channelProperties>
      </inkml:inkSource>
      <inkml:timestamp xml:id="ts0" timeString="2021-01-08T10:43:27.539"/>
    </inkml:context>
    <inkml:brush xml:id="br0">
      <inkml:brushProperty name="width" value="0.05833" units="cm"/>
      <inkml:brushProperty name="height" value="0.05833" units="cm"/>
      <inkml:brushProperty name="fitToCurve" value="1"/>
    </inkml:brush>
  </inkml:definitions>
  <inkml:traceGroup>
    <inkml:annotationXML>
      <emma:emma xmlns:emma="http://www.w3.org/2003/04/emma" version="1.0">
        <emma:interpretation id="{101C1979-3BCB-4753-BD77-1775CFCD2BFA}" emma:medium="tactile" emma:mode="ink">
          <msink:context xmlns:msink="http://schemas.microsoft.com/ink/2010/main" type="inkDrawing" rotatedBoundingBox="18773,10152 20468,9197 20695,9601 19001,10555" semanticType="callout" shapeName="Other">
            <msink:sourceLink direction="with" ref="{BCFC6A47-8EDE-4A47-AFA5-FAB16CB21B8C}"/>
            <msink:sourceLink direction="with" ref="{C5DDB083-F663-4F02-BAA6-5FA3999129EA}"/>
          </msink:context>
        </emma:interpretation>
      </emma:emma>
    </inkml:annotationXML>
    <inkml:trace contextRef="#ctx0" brushRef="#br0">123 1011 0,'-24'0'125,"24"-25"-109,-50 25 156,1 0-31,49-49 30,25 49-155,24 0 15,-49-25-31,25 25 32,-25-49-17,49 49 1,-24 0-1,-25-25 1,49 25 0,-49-49 15,49 49-31,-24 0 47,-25-49-47,74 49 15,-25-25 1,-24 25 0,-25-49-1,49 49 1,-24 0 31,24-50-32,1 50 17,-50-24-17,24 24 1,26 0 31,-50-50-47,49 50 0,-24 0 15,24-49 17,0 49-17,-24 0 17,-25-25-17,49 25 1,1-49-1,-26 49 1,26-49 0,-1 49 15,-24-50-15,24 50-1,-49-24 1,49 24-16,-24-50 15,24 50 1,0 0 31,-49-49-31,25 49-1,-25-25 1,74 25-16,0-49 15,-49 49 1,24 0 47,-49-49-32,25 49-16,-25-25 95,49 25 296,-49-49-390,-25 49 187,1 0-188,-50 0 1,0 0 0,74 24-16,-74-24 15,0 0 1,24 0 0,26 0-1,24 25 1,-49-25-1,24 0 64,74 0 46,-24 0-110,-25 49-15,49-49 16,0 0-1,1 0 1,-1 0 0,0 0-16,-24 0 109,24 0-62,-49 50-16,0-26 0,25 26-15,-25-1 15,0-24 1,0 24 61,-49-49 110,24-25-140,25-24-32,-49 49-31,49-25 31,-50 25-31,50-49 32,0 24-17,-24-24 1,24 0 31,0 24 31,-50 25-78,50 49 172,0-24-141,25-25-31,-25 49 16,0 1-1,25-50 17,-25 24-17,0-73 157,49 49 109,-49 25-249,0-1-17,25-24 1,-25 50-1</inkml:trace>
  </inkml:traceGroup>
</inkml:ink>
</file>

<file path=ppt/ink/ink35.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55.81395" units="1/cm"/>
          <inkml:channelProperty channel="Y" name="resolution" value="55.6701" units="1/cm"/>
          <inkml:channelProperty channel="T" name="resolution" value="1" units="1/dev"/>
        </inkml:channelProperties>
      </inkml:inkSource>
      <inkml:timestamp xml:id="ts0" timeString="2021-01-08T10:43:57.441"/>
    </inkml:context>
    <inkml:brush xml:id="br0">
      <inkml:brushProperty name="width" value="0.05833" units="cm"/>
      <inkml:brushProperty name="height" value="0.05833" units="cm"/>
      <inkml:brushProperty name="fitToCurve" value="1"/>
    </inkml:brush>
  </inkml:definitions>
  <inkml:traceGroup>
    <inkml:annotationXML>
      <emma:emma xmlns:emma="http://www.w3.org/2003/04/emma" version="1.0">
        <emma:interpretation id="{C8DBC737-83C1-4B44-B0F2-E71E76553870}" emma:medium="tactile" emma:mode="ink">
          <msink:context xmlns:msink="http://schemas.microsoft.com/ink/2010/main" type="writingRegion" rotatedBoundingBox="17771,7859 18594,6726 19168,7143 18345,8275"/>
        </emma:interpretation>
      </emma:emma>
    </inkml:annotationXML>
    <inkml:traceGroup>
      <inkml:annotationXML>
        <emma:emma xmlns:emma="http://www.w3.org/2003/04/emma" version="1.0">
          <emma:interpretation id="{20948727-CC83-47DE-A197-19F13FF23F8D}" emma:medium="tactile" emma:mode="ink">
            <msink:context xmlns:msink="http://schemas.microsoft.com/ink/2010/main" type="paragraph" rotatedBoundingBox="17771,7859 18594,6726 19168,7143 18345,8275" alignmentLevel="1"/>
          </emma:interpretation>
        </emma:emma>
      </inkml:annotationXML>
      <inkml:traceGroup>
        <inkml:annotationXML>
          <emma:emma xmlns:emma="http://www.w3.org/2003/04/emma" version="1.0">
            <emma:interpretation id="{3DAA4F45-938F-447C-B870-A8FEE7C46BF4}" emma:medium="tactile" emma:mode="ink">
              <msink:context xmlns:msink="http://schemas.microsoft.com/ink/2010/main" type="line" rotatedBoundingBox="17771,7859 18594,6726 19168,7143 18345,8275"/>
            </emma:interpretation>
          </emma:emma>
        </inkml:annotationXML>
        <inkml:traceGroup>
          <inkml:annotationXML>
            <emma:emma xmlns:emma="http://www.w3.org/2003/04/emma" version="1.0">
              <emma:interpretation id="{A1B2F349-A5F6-4193-849E-D1AAADB26451}" emma:medium="tactile" emma:mode="ink">
                <msink:context xmlns:msink="http://schemas.microsoft.com/ink/2010/main" type="inkWord" rotatedBoundingBox="17876,7934 18464,7125 18933,7466 18345,8275">
                  <msink:destinationLink direction="with" ref="{46ECD31C-7F87-4371-8C7E-554DC9739101}"/>
                </msink:context>
              </emma:interpretation>
              <emma:one-of disjunction-type="recognition" id="oneOf0">
                <emma:interpretation id="interp0" emma:lang="" emma:confidence="1">
                  <emma:literal/>
                </emma:interpretation>
              </emma:one-of>
            </emma:emma>
          </inkml:annotationXML>
          <inkml:trace contextRef="#ctx0" brushRef="#br0">-662-2691 0,'-49'0'109,"0"74"-93,49-25-16,0-25 0,-50 26 15,50-1-15,-49 25 16,49-49 0,25-25 15,24 0-16</inkml:trace>
          <inkml:trace contextRef="#ctx0" brushRef="#br0" timeOffset="494.7777">-760-2642 0,'49'0'79,"-24"0"-64,24 25 1,0-25-1,-49 24-15,25-24 16,-25 49 0,0-24-1,0 24 1,0 1 15,-49-26-15,-1-24-1,50 50 1,-49-50-16,0 0 16,24 0 15,25 49 31</inkml:trace>
          <inkml:trace contextRef="#ctx0" brushRef="#br0" timeOffset="1013.415">-218-2987 0,'0'24'47,"0"26"-32,0 24 1,0 0 0,0-25-1,0 0-15,-24 1 16,24 48 15,0-49-15,49-49 15</inkml:trace>
          <inkml:trace contextRef="#ctx0" brushRef="#br0" timeOffset="1710.2217">-193-2716 0,'49'0'31,"-24"0"1,24 0-17,25-25 1,-49 25 0</inkml:trace>
          <inkml:trace contextRef="#ctx0" brushRef="#br0" timeOffset="1402.5778">-218-2839 0,'25'0'63,"24"0"-48,-49-50-15,50 50 16,24 0 0,-25-49-1</inkml:trace>
        </inkml:traceGroup>
        <inkml:traceGroup>
          <inkml:annotationXML>
            <emma:emma xmlns:emma="http://www.w3.org/2003/04/emma" version="1.0">
              <emma:interpretation id="{185CE09D-79B6-4010-907D-0E8206FD31D4}" emma:medium="tactile" emma:mode="ink">
                <msink:context xmlns:msink="http://schemas.microsoft.com/ink/2010/main" type="inkWord" rotatedBoundingBox="18322,7101 18594,6726 18886,6938 18613,7314"/>
              </emma:interpretation>
              <emma:one-of disjunction-type="recognition" id="oneOf1">
                <emma:interpretation id="interp1" emma:lang="" emma:confidence="0">
                  <emma:literal>4,</emma:literal>
                </emma:interpretation>
                <emma:interpretation id="interp2" emma:lang="" emma:confidence="0">
                  <emma:literal>na</emma:literal>
                </emma:interpretation>
                <emma:interpretation id="interp3" emma:lang="" emma:confidence="0">
                  <emma:literal>n,</emma:literal>
                </emma:interpretation>
                <emma:interpretation id="interp4" emma:lang="" emma:confidence="0">
                  <emma:literal>u,</emma:literal>
                </emma:interpretation>
                <emma:interpretation id="interp5" emma:lang="" emma:confidence="0">
                  <emma:literal>i,</emma:literal>
                </emma:interpretation>
              </emma:one-of>
            </emma:emma>
          </inkml:annotationXML>
          <inkml:trace contextRef="#ctx0" brushRef="#br0" timeOffset="2250.7159">-489-3234 0,'25'0'16,"24"0"0,0-49-1,1 49 1,24 0 0,-74-50-1,49 50-15,-24 0 16,24 0-1</inkml:trace>
          <inkml:trace contextRef="#ctx0" brushRef="#br0" timeOffset="2534.9212">-119-3407 0,'0'-24'0,"25"24"16,24 0 0,0 0-1,-24 0 1,-25 49 31,0 0-32</inkml:trace>
        </inkml:traceGroup>
      </inkml:traceGroup>
    </inkml:traceGroup>
  </inkml:traceGroup>
</inkml:ink>
</file>

<file path=ppt/ink/ink36.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55.81395" units="1/cm"/>
          <inkml:channelProperty channel="Y" name="resolution" value="55.6701" units="1/cm"/>
          <inkml:channelProperty channel="T" name="resolution" value="1" units="1/dev"/>
        </inkml:channelProperties>
      </inkml:inkSource>
      <inkml:timestamp xml:id="ts0" timeString="2021-01-08T10:21:56.813"/>
    </inkml:context>
    <inkml:brush xml:id="br0">
      <inkml:brushProperty name="width" value="0.05833" units="cm"/>
      <inkml:brushProperty name="height" value="0.05833" units="cm"/>
      <inkml:brushProperty name="fitToCurve" value="1"/>
    </inkml:brush>
  </inkml:definitions>
  <inkml:traceGroup>
    <inkml:annotationXML>
      <emma:emma xmlns:emma="http://www.w3.org/2003/04/emma" version="1.0">
        <emma:interpretation id="{B0B71AA2-D079-4B60-87F4-95F4A0E27BB4}" emma:medium="tactile" emma:mode="ink">
          <msink:context xmlns:msink="http://schemas.microsoft.com/ink/2010/main" type="writingRegion" rotatedBoundingBox="12502,8976 12921,8976 12921,9568 12502,9568"/>
        </emma:interpretation>
      </emma:emma>
    </inkml:annotationXML>
    <inkml:traceGroup>
      <inkml:annotationXML>
        <emma:emma xmlns:emma="http://www.w3.org/2003/04/emma" version="1.0">
          <emma:interpretation id="{7F01DF78-D670-4587-8B76-82D3E89C2440}" emma:medium="tactile" emma:mode="ink">
            <msink:context xmlns:msink="http://schemas.microsoft.com/ink/2010/main" type="paragraph" rotatedBoundingBox="12502,8976 12921,8976 12921,9568 12502,9568" alignmentLevel="1"/>
          </emma:interpretation>
        </emma:emma>
      </inkml:annotationXML>
      <inkml:traceGroup>
        <inkml:annotationXML>
          <emma:emma xmlns:emma="http://www.w3.org/2003/04/emma" version="1.0">
            <emma:interpretation id="{EA2BD426-BCE6-4495-8F5B-E32361E7B3A1}" emma:medium="tactile" emma:mode="ink">
              <msink:context xmlns:msink="http://schemas.microsoft.com/ink/2010/main" type="line" rotatedBoundingBox="12502,8976 12921,8976 12921,9568 12502,9568"/>
            </emma:interpretation>
          </emma:emma>
        </inkml:annotationXML>
        <inkml:traceGroup>
          <inkml:annotationXML>
            <emma:emma xmlns:emma="http://www.w3.org/2003/04/emma" version="1.0">
              <emma:interpretation id="{9DA55DFC-CF46-474A-A0D9-E4C8F9AED2FB}" emma:medium="tactile" emma:mode="ink">
                <msink:context xmlns:msink="http://schemas.microsoft.com/ink/2010/main" type="inkWord" rotatedBoundingBox="12502,8976 12921,8976 12921,9568 12502,9568"/>
              </emma:interpretation>
              <emma:one-of disjunction-type="recognition" id="oneOf0">
                <emma:interpretation id="interp0" emma:lang="" emma:confidence="1">
                  <emma:literal/>
                </emma:interpretation>
              </emma:one-of>
            </emma:emma>
          </inkml:annotationXML>
          <inkml:trace contextRef="#ctx0" brushRef="#br0">-6284-1286 0,'-25'0'94,"25"25"93,0 24-171,0-24 0,0 49-1,0-50 1,0 26 0,0-1-16,0-24 31,0 24-16,0-24 1,0 24 15,0 0-15,0-24 15,0-74 94,0-1-109,0 26-1,0-26 1,25 50 0,-25-49-16,0 0 15,0-1 1,24 50 0,-24-24-1,0-26 1,0 26-1,0-26 17,0 1 15,0 24-1,0-24 33,0 74 46,0-1-110,50 26 1,-50-1-1,0-24 1,49-25-16,-49 49 16,0-24-1,25-25-15,-25 49 16,0 0 0,49-49-1,-49 25-15,0 24 47,49-49-31,-49 25-1,0 24 32,25-49-31,-25 50-16,0-26 62,49-24 126,-49-49-173,0 0 1,0 24 0,50-49-1,-50 25 1,0-1-16,24 50 16,-24-74-16,0 0 15,0 50 1,0-26-1,0 26 17</inkml:trace>
        </inkml:traceGroup>
      </inkml:traceGroup>
    </inkml:traceGroup>
  </inkml:traceGroup>
</inkml:ink>
</file>

<file path=ppt/ink/ink37.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55.81395" units="1/cm"/>
          <inkml:channelProperty channel="Y" name="resolution" value="55.6701" units="1/cm"/>
          <inkml:channelProperty channel="T" name="resolution" value="1" units="1/dev"/>
        </inkml:channelProperties>
      </inkml:inkSource>
      <inkml:timestamp xml:id="ts0" timeString="2021-01-08T10:43:41.527"/>
    </inkml:context>
    <inkml:brush xml:id="br0">
      <inkml:brushProperty name="width" value="0.05833" units="cm"/>
      <inkml:brushProperty name="height" value="0.05833" units="cm"/>
      <inkml:brushProperty name="fitToCurve" value="1"/>
    </inkml:brush>
  </inkml:definitions>
  <inkml:traceGroup>
    <inkml:annotationXML>
      <emma:emma xmlns:emma="http://www.w3.org/2003/04/emma" version="1.0">
        <emma:interpretation id="{F044329D-56A5-4831-9459-7B9979F6080D}" emma:medium="tactile" emma:mode="ink">
          <msink:context xmlns:msink="http://schemas.microsoft.com/ink/2010/main" type="writingRegion" rotatedBoundingBox="18894,10340 18200,12939 16886,12587 17580,9989"/>
        </emma:interpretation>
      </emma:emma>
    </inkml:annotationXML>
    <inkml:traceGroup>
      <inkml:annotationXML>
        <emma:emma xmlns:emma="http://www.w3.org/2003/04/emma" version="1.0">
          <emma:interpretation id="{89EB79CE-65B9-4A90-B6C5-311E7DC52985}" emma:medium="tactile" emma:mode="ink">
            <msink:context xmlns:msink="http://schemas.microsoft.com/ink/2010/main" type="paragraph" rotatedBoundingBox="18815,10332 18864,10332 18864,10505 18815,10505" alignmentLevel="1"/>
          </emma:interpretation>
        </emma:emma>
      </inkml:annotationXML>
      <inkml:traceGroup>
        <inkml:annotationXML>
          <emma:emma xmlns:emma="http://www.w3.org/2003/04/emma" version="1.0">
            <emma:interpretation id="{A0520E92-A393-4FEB-B554-D83F977A43AF}" emma:medium="tactile" emma:mode="ink">
              <msink:context xmlns:msink="http://schemas.microsoft.com/ink/2010/main" type="inkBullet" rotatedBoundingBox="18891,10338 18850,10513 18803,10502 18845,10327"/>
            </emma:interpretation>
            <emma:one-of disjunction-type="recognition" id="oneOf0">
              <emma:interpretation id="interp0" emma:lang="" emma:confidence="0">
                <emma:literal>•</emma:literal>
              </emma:interpretation>
            </emma:one-of>
          </emma:emma>
        </inkml:annotationXML>
        <inkml:trace contextRef="#ctx0" brushRef="#br0">29 169 0,'-25'0'16,"25"-25"155,0 1 204,49 24 438,-73 0-657,24-50-109,24 50-16,-24-24 188,0-26-188,0 75 79,-24-25-79</inkml:trace>
      </inkml:traceGroup>
    </inkml:traceGroup>
    <inkml:traceGroup>
      <inkml:annotationXML>
        <emma:emma xmlns:emma="http://www.w3.org/2003/04/emma" version="1.0">
          <emma:interpretation id="{F2077638-BDF8-4CF8-9693-C67A14D7AB18}" emma:medium="tactile" emma:mode="ink">
            <msink:context xmlns:msink="http://schemas.microsoft.com/ink/2010/main" type="paragraph" rotatedBoundingBox="18766,10382 18090,12909 16886,12587 17561,10060" alignmentLevel="1"/>
          </emma:interpretation>
        </emma:emma>
      </inkml:annotationXML>
      <inkml:traceGroup>
        <inkml:annotationXML>
          <emma:emma xmlns:emma="http://www.w3.org/2003/04/emma" version="1.0">
            <emma:interpretation id="{B6993C3D-3874-40C5-8E90-FA37D1382B8F}" emma:medium="tactile" emma:mode="ink">
              <msink:context xmlns:msink="http://schemas.microsoft.com/ink/2010/main" type="line" rotatedBoundingBox="18765,10382 18090,12909 16886,12587 17561,10060"/>
            </emma:interpretation>
          </emma:emma>
        </inkml:annotationXML>
        <inkml:traceGroup>
          <inkml:annotationXML>
            <emma:emma xmlns:emma="http://www.w3.org/2003/04/emma" version="1.0">
              <emma:interpretation id="{F0A97502-A8AE-45E2-A5E5-6C6162513E3B}" emma:medium="tactile" emma:mode="ink">
                <msink:context xmlns:msink="http://schemas.microsoft.com/ink/2010/main" type="inkWord" rotatedBoundingBox="18766,10382 18642,10843 17470,10530 17593,10068"/>
              </emma:interpretation>
              <emma:one-of disjunction-type="recognition" id="oneOf1">
                <emma:interpretation id="interp1" emma:lang="" emma:confidence="1">
                  <emma:literal/>
                </emma:interpretation>
              </emma:one-of>
            </emma:emma>
          </inkml:annotationXML>
          <inkml:trace contextRef="#ctx0" brushRef="#br0" timeOffset="47129.2545">-958-77 0,'-24'0'125,"-26"0"-78,1 0-31,49 73-16,-25-73 16,25 50-16,-74-50 15,74 49-15,-49-49 16,25 49-1,-26-49 1,26 0 15,24 25 126,49-25-142,-24 0 1,-25 49-1,49-49-15,0 0 16,-24 0 0,24 0 15,-24 0-15,24 0 77,0 0-61,-49 50-17,25-50 1,-25-25 109,0-24-94,-25 24-15,25-24-16,-24 49 15,24-50-15,-50 26 32,75 24 108</inkml:trace>
          <inkml:trace contextRef="#ctx0" brushRef="#br0" timeOffset="45561.0906">-933 144 0,'-49'0'63,"49"-24"30,-25 24 17,74 0 109,-24 0-188,24 0 0,1 0 16,-26 0-31,26 0 15,-26 0 0,-24-50-15,50 50-1,-1 0 17,-24 0-17,24 0 32,-24 0 16,24 0-48,0 0 1,-24 0 46,-25-24-30,49 24-32,-24 0 31,24 0 47,1 0-62,-26 0 15,26 0 16,-26 0 0,26 0-16,-1 0 94</inkml:trace>
        </inkml:traceGroup>
        <inkml:traceGroup>
          <inkml:annotationXML>
            <emma:emma xmlns:emma="http://www.w3.org/2003/04/emma" version="1.0">
              <emma:interpretation id="{49F678E9-7B20-4B96-AE2B-99B9482774EE}" emma:medium="tactile" emma:mode="ink">
                <msink:context xmlns:msink="http://schemas.microsoft.com/ink/2010/main" type="inkWord" rotatedBoundingBox="18211,11297 18112,11667 17197,11423 17296,11052"/>
              </emma:interpretation>
              <emma:one-of disjunction-type="recognition" id="oneOf2">
                <emma:interpretation id="interp2" emma:lang="" emma:confidence="1">
                  <emma:literal/>
                </emma:interpretation>
              </emma:one-of>
            </emma:emma>
          </inkml:annotationXML>
          <inkml:trace contextRef="#ctx0" brushRef="#br0" timeOffset="54029.8047">-1204 909 0,'-25'0'16,"-24"0"31,24 0-16,-49 0 0,74 49-31,-49-49 16,49 50-16,-49-50 15,-1 0 1,50 24-16,-24-24 16,-26 0-1,50 50 48,25-50-48,0 0 1,24 0 15,0 49-31,-24-49 16,24 0-1,1 25 17,-50-75 46,0 26-63,-25-26 17,25 1-17,0 74 79</inkml:trace>
          <inkml:trace contextRef="#ctx0" brushRef="#br0" timeOffset="53008.2632">-1278 1057 0,'0'-25'94,"49"25"94,-49-24-188,74 24 15,-49 0 1,24 0 15,-24 0 0,24 0-15,0 0 31,-24 0 0,24 0-16,-24 0 0,24 0 16,1 0-16,-26 0-15,26 0 15,-26 0 47,26 0-46,-50-50-32,-25 100 78</inkml:trace>
        </inkml:traceGroup>
        <inkml:traceGroup>
          <inkml:annotationXML>
            <emma:emma xmlns:emma="http://www.w3.org/2003/04/emma" version="1.0">
              <emma:interpretation id="{236CCEA1-4EE1-426B-9BCA-7782C4D347F8}" emma:medium="tactile" emma:mode="ink">
                <msink:context xmlns:msink="http://schemas.microsoft.com/ink/2010/main" type="inkWord" rotatedBoundingBox="17952,12626 17909,12784 17410,12651 17452,12492"/>
              </emma:interpretation>
              <emma:one-of disjunction-type="recognition" id="oneOf3">
                <emma:interpretation id="interp3" emma:lang="" emma:confidence="1">
                  <emma:literal/>
                </emma:interpretation>
              </emma:one-of>
            </emma:emma>
          </inkml:annotationXML>
          <inkml:trace contextRef="#ctx0" brushRef="#br0" timeOffset="55145.7767">-1352 2315 0,'-49'0'31,"98"0"94,25-25-109,-49 25-1,48 0 1,-23 0-16,-26 0 31,26 0 32,-26 0-32,26 0 63,24 0-79,-25 0 17</inkml:trace>
        </inkml:traceGroup>
        <inkml:traceGroup>
          <inkml:annotationXML>
            <emma:emma xmlns:emma="http://www.w3.org/2003/04/emma" version="1.0">
              <emma:interpretation id="{83348AD1-38C3-4543-9237-A42D80D97C95}" emma:medium="tactile" emma:mode="ink">
                <msink:context xmlns:msink="http://schemas.microsoft.com/ink/2010/main" type="inkWord" rotatedBoundingBox="17487,12566 17442,12736 17193,12670 17238,12499"/>
              </emma:interpretation>
              <emma:one-of disjunction-type="recognition" id="oneOf4">
                <emma:interpretation id="interp4" emma:lang="" emma:confidence="0">
                  <emma:literal>3</emma:literal>
                </emma:interpretation>
                <emma:interpretation id="interp5" emma:lang="" emma:confidence="0">
                  <emma:literal>°</emma:literal>
                </emma:interpretation>
                <emma:interpretation id="interp6" emma:lang="" emma:confidence="0">
                  <emma:literal>o</emma:literal>
                </emma:interpretation>
                <emma:interpretation id="interp7" emma:lang="" emma:confidence="0">
                  <emma:literal>J</emma:literal>
                </emma:interpretation>
                <emma:interpretation id="interp8" emma:lang="" emma:confidence="0">
                  <emma:literal>0</emma:literal>
                </emma:interpretation>
              </emma:one-of>
            </emma:emma>
          </inkml:annotationXML>
          <inkml:trace contextRef="#ctx0" brushRef="#br0" timeOffset="56240.3376">-1475 2241 0,'0'-25'16,"-50"50"93,-24-1-78,74 26-15,0-26 93,50-24-46,-26 0-47,26 0 15,-1 0 0,-24 0 0,24 0-15,-49-49 46,0 24-46,-25 25 15,25-49-31,0 74 47</inkml:trace>
        </inkml:traceGroup>
      </inkml:traceGroup>
    </inkml:traceGroup>
  </inkml:traceGroup>
</inkml:ink>
</file>

<file path=ppt/ink/ink38.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55.81395" units="1/cm"/>
          <inkml:channelProperty channel="Y" name="resolution" value="55.6701" units="1/cm"/>
          <inkml:channelProperty channel="T" name="resolution" value="1" units="1/dev"/>
        </inkml:channelProperties>
      </inkml:inkSource>
      <inkml:timestamp xml:id="ts0" timeString="2021-01-08T10:43:56.557"/>
    </inkml:context>
    <inkml:brush xml:id="br0">
      <inkml:brushProperty name="width" value="0.05833" units="cm"/>
      <inkml:brushProperty name="height" value="0.05833" units="cm"/>
      <inkml:brushProperty name="fitToCurve" value="1"/>
    </inkml:brush>
  </inkml:definitions>
  <inkml:traceGroup>
    <inkml:annotationXML>
      <emma:emma xmlns:emma="http://www.w3.org/2003/04/emma" version="1.0">
        <emma:interpretation id="{46ECD31C-7F87-4371-8C7E-554DC9739101}" emma:medium="tactile" emma:mode="ink">
          <msink:context xmlns:msink="http://schemas.microsoft.com/ink/2010/main" type="inkDrawing" rotatedBoundingBox="17813,8662 19034,10119 18750,10357 17529,8900" semanticType="callout" shapeName="Other">
            <msink:sourceLink direction="with" ref="{A1B2F349-A5F6-4193-849E-D1AAADB26451}"/>
          </msink:context>
        </emma:interpretation>
      </emma:emma>
    </inkml:annotationXML>
    <inkml:trace contextRef="#ctx0" brushRef="#br0">29-53 0,'0'-49'359,"-25"49"-359,25-25 47,0-24 15,-24 49-46,24-49 15,0 24 16,-50 25-47,50-49 47,0 24 15,-24 25-46,24-49 15,-50-1 79,50 26-48,-49 24-31,49-50 16,-25 50 0,25-24-47,0-26 63,-49 50-63,49-49 78,-49 49-63,49-25 1,-25 25 15,25-49-15,-49 49 15,49-25-15,0-24 15,-25 49-15,25-49-1,-49 49 1,49-25 15,-50 25-15,50-49-1,-24 49 17,24-25 15,-50 25-16,50-49-16,-49-1 17,24 50-1,25-24-31,0-26 31,-49 50-15,49-49-1,-25 49 17,25-25-32,-49-24 31,49 0-15,-49 49-1,49-25-15,-25 25 16,25-49-1,-49 49-15,49-25 32,-50 25-32,50-49 31,-24 49-15,24-49-1,0 24 1,-50-24 15,50-1 16,-24 50-47,24 25 187,0 49-187,0-25 16,0 25 0,-50-74-1,50 49-15,0-24 32,0 24 14,0-73 64,0-1-95,0-24 1,0 0 0,0 24-1,0-24 1,0 24 0,0-24-1,0-1 63,25 50-15,-25 25-48,25-25 1,24 0 0,-24 49-1,24-49-15,0 0 16,-24 0 31,-25 25 31,0 49-62,0 0-1,0-50 1,-74 50-16,25-24 15,-1-50 17,50 49-32,74-74 93,-24 25-93,-50-98 16</inkml:trace>
  </inkml:traceGroup>
</inkml:ink>
</file>

<file path=ppt/ink/ink39.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55.81395" units="1/cm"/>
          <inkml:channelProperty channel="Y" name="resolution" value="55.6701" units="1/cm"/>
          <inkml:channelProperty channel="T" name="resolution" value="1" units="1/dev"/>
        </inkml:channelProperties>
      </inkml:inkSource>
      <inkml:timestamp xml:id="ts0" timeString="2021-01-08T10:37:41.894"/>
    </inkml:context>
    <inkml:brush xml:id="br0">
      <inkml:brushProperty name="width" value="0.05833" units="cm"/>
      <inkml:brushProperty name="height" value="0.05833" units="cm"/>
    </inkml:brush>
  </inkml:definitions>
  <inkml:traceGroup>
    <inkml:annotationXML>
      <emma:emma xmlns:emma="http://www.w3.org/2003/04/emma" version="1.0">
        <emma:interpretation id="{C5DDB083-F663-4F02-BAA6-5FA3999129EA}" emma:medium="tactile" emma:mode="ink">
          <msink:context xmlns:msink="http://schemas.microsoft.com/ink/2010/main" type="inkDrawing" rotatedBoundingBox="24758,11688 24758,11689 24743,11689 24743,11688" semanticType="callout" shapeName="Other">
            <msink:destinationLink direction="with" ref="{101C1979-3BCB-4753-BD77-1775CFCD2BFA}"/>
          </msink:context>
        </emma:interpretation>
      </emma:emma>
    </inkml:annotationXML>
    <inkml:trace contextRef="#ctx0" brushRef="#br0">887-198 938,'0'1'0</inkml:trace>
  </inkml:traceGroup>
</inkml:ink>
</file>

<file path=ppt/ink/ink4.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55.81395" units="1/cm"/>
          <inkml:channelProperty channel="Y" name="resolution" value="55.6701" units="1/cm"/>
          <inkml:channelProperty channel="T" name="resolution" value="1" units="1/dev"/>
        </inkml:channelProperties>
      </inkml:inkSource>
      <inkml:timestamp xml:id="ts0" timeString="2021-01-08T10:14:19.817"/>
    </inkml:context>
    <inkml:brush xml:id="br0">
      <inkml:brushProperty name="width" value="0.16667" units="cm"/>
      <inkml:brushProperty name="height" value="0.16667" units="cm"/>
      <inkml:brushProperty name="color" value="#57D200"/>
      <inkml:brushProperty name="fitToCurve" value="1"/>
    </inkml:brush>
  </inkml:definitions>
  <inkml:traceGroup>
    <inkml:annotationXML>
      <emma:emma xmlns:emma="http://www.w3.org/2003/04/emma" version="1.0">
        <emma:interpretation id="{2C1B8555-D6F2-4C38-B4C5-E6D850EF40BB}" emma:medium="tactile" emma:mode="ink">
          <msink:context xmlns:msink="http://schemas.microsoft.com/ink/2010/main" type="inkDrawing" rotatedBoundingBox="13413,12502 13445,11317 13513,11319 13481,12504" semanticType="callout" shapeName="Other">
            <msink:sourceLink direction="with" ref="{49F11453-32D3-4FDB-AF57-53A14E484265}"/>
          </msink:context>
        </emma:interpretation>
      </emma:emma>
    </inkml:annotationXML>
    <inkml:trace contextRef="#ctx0" brushRef="#br0">-2368-7102 0,'-24'0'16,"-1"0"156,25 49 390,0-24-546,0 24 0,0 1 15,0-26 0,0 25 32,0-24-32,0 24 0,0 1 0,0-26 16,0 26 0,0-26-16,0 26 16,0-1-16,0-24 1,0 24-17,0-24 17,0 24 77,0 0-78,0-24 16,0 24 16,0-24-32,0 24 78,0 1-46,0-26-32,0 26 94,0-26-31,0 26-32,-49-1-31,49-24 1,0-75 77</inkml:trace>
  </inkml:traceGroup>
</inkml:ink>
</file>

<file path=ppt/ink/ink40.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55.81395" units="1/cm"/>
          <inkml:channelProperty channel="Y" name="resolution" value="55.6701" units="1/cm"/>
          <inkml:channelProperty channel="T" name="resolution" value="1" units="1/dev"/>
        </inkml:channelProperties>
      </inkml:inkSource>
      <inkml:timestamp xml:id="ts0" timeString="2021-01-08T10:45:40.003"/>
    </inkml:context>
    <inkml:brush xml:id="br0">
      <inkml:brushProperty name="width" value="0.05833" units="cm"/>
      <inkml:brushProperty name="height" value="0.05833" units="cm"/>
      <inkml:brushProperty name="fitToCurve" value="1"/>
    </inkml:brush>
  </inkml:definitions>
  <inkml:traceGroup>
    <inkml:annotationXML>
      <emma:emma xmlns:emma="http://www.w3.org/2003/04/emma" version="1.0">
        <emma:interpretation id="{AA8C9C65-23A9-42A8-AFFC-BC43A8F91F57}" emma:medium="tactile" emma:mode="ink">
          <msink:context xmlns:msink="http://schemas.microsoft.com/ink/2010/main" type="writingRegion" rotatedBoundingBox="24610,15758 25178,15758 25178,16054 24610,16054"/>
        </emma:interpretation>
      </emma:emma>
    </inkml:annotationXML>
    <inkml:traceGroup>
      <inkml:annotationXML>
        <emma:emma xmlns:emma="http://www.w3.org/2003/04/emma" version="1.0">
          <emma:interpretation id="{C698F609-E321-43F9-A5CD-D11CED56C629}" emma:medium="tactile" emma:mode="ink">
            <msink:context xmlns:msink="http://schemas.microsoft.com/ink/2010/main" type="paragraph" rotatedBoundingBox="24610,15758 25178,15758 25178,16054 24610,16054" alignmentLevel="1"/>
          </emma:interpretation>
        </emma:emma>
      </inkml:annotationXML>
      <inkml:traceGroup>
        <inkml:annotationXML>
          <emma:emma xmlns:emma="http://www.w3.org/2003/04/emma" version="1.0">
            <emma:interpretation id="{EE542506-9349-48BE-8587-706C029315A0}" emma:medium="tactile" emma:mode="ink">
              <msink:context xmlns:msink="http://schemas.microsoft.com/ink/2010/main" type="line" rotatedBoundingBox="24610,15758 25178,15758 25178,16054 24610,16054"/>
            </emma:interpretation>
          </emma:emma>
        </inkml:annotationXML>
        <inkml:traceGroup>
          <inkml:annotationXML>
            <emma:emma xmlns:emma="http://www.w3.org/2003/04/emma" version="1.0">
              <emma:interpretation id="{4FAE699B-07B8-4F0D-869E-7376232635A7}" emma:medium="tactile" emma:mode="ink">
                <msink:context xmlns:msink="http://schemas.microsoft.com/ink/2010/main" type="inkWord" rotatedBoundingBox="24610,15758 25178,15758 25178,16054 24610,16054"/>
              </emma:interpretation>
              <emma:one-of disjunction-type="recognition" id="oneOf0">
                <emma:interpretation id="interp0" emma:lang="" emma:confidence="1">
                  <emma:literal/>
                </emma:interpretation>
              </emma:one-of>
            </emma:emma>
          </inkml:annotationXML>
          <inkml:trace contextRef="#ctx0" brushRef="#br0">912 3970 0,'25'0'141,"24"0"-125,0 0-1,-24 0 16,24-24 16,1 24-15,-26 0-17,-24-50 157,50 50-31,-26 0-110,26 0 0,-50-24 79</inkml:trace>
          <inkml:trace contextRef="#ctx0" brushRef="#br0" timeOffset="826.6213">937 3946 0,'-25'0'47,"-24"0"0,-1 49-32,26 0 1,24 1 31,-50-50-31,50 24 46,25-24-46,0 0-16,24 50 31,0-50 16,-24 0-32,-25-25 17,49 25-17,-49-25 32,0-24-31,0 24-1,-24-24 1,-26 0 0,50-1-1,-24 50 1,24-24 0,24 73 46,-24-24-46</inkml:trace>
        </inkml:traceGroup>
      </inkml:traceGroup>
    </inkml:traceGroup>
  </inkml:traceGroup>
</inkml:ink>
</file>

<file path=ppt/ink/ink41.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55.81395" units="1/cm"/>
          <inkml:channelProperty channel="Y" name="resolution" value="55.6701" units="1/cm"/>
          <inkml:channelProperty channel="T" name="resolution" value="1" units="1/dev"/>
        </inkml:channelProperties>
      </inkml:inkSource>
      <inkml:timestamp xml:id="ts0" timeString="2021-01-08T10:37:41.687"/>
    </inkml:context>
    <inkml:brush xml:id="br0">
      <inkml:brushProperty name="width" value="0.05833" units="cm"/>
      <inkml:brushProperty name="height" value="0.05833" units="cm"/>
      <inkml:brushProperty name="color" value="#ED1C24"/>
    </inkml:brush>
    <inkml:brush xml:id="br1">
      <inkml:brushProperty name="width" value="0.05833" units="cm"/>
      <inkml:brushProperty name="height" value="0.05833" units="cm"/>
      <inkml:brushProperty name="color" value="#ED1C24"/>
      <inkml:brushProperty name="fitToCurve" value="1"/>
    </inkml:brush>
  </inkml:definitions>
  <inkml:traceGroup>
    <inkml:annotationXML>
      <emma:emma xmlns:emma="http://www.w3.org/2003/04/emma" version="1.0">
        <emma:interpretation id="{B40DC766-18D6-4B35-8C62-C4AB5D2C345A}" emma:medium="tactile" emma:mode="ink">
          <msink:context xmlns:msink="http://schemas.microsoft.com/ink/2010/main" type="writingRegion" rotatedBoundingBox="32551,9469 33414,9469 33414,10012 32551,10012"/>
        </emma:interpretation>
      </emma:emma>
    </inkml:annotationXML>
    <inkml:traceGroup>
      <inkml:annotationXML>
        <emma:emma xmlns:emma="http://www.w3.org/2003/04/emma" version="1.0">
          <emma:interpretation id="{0812F65C-4DFB-425E-869E-A1A85AB11F76}" emma:medium="tactile" emma:mode="ink">
            <msink:context xmlns:msink="http://schemas.microsoft.com/ink/2010/main" type="paragraph" rotatedBoundingBox="32551,9469 33414,9469 33414,10012 32551,10012" alignmentLevel="1"/>
          </emma:interpretation>
        </emma:emma>
      </inkml:annotationXML>
      <inkml:traceGroup>
        <inkml:annotationXML>
          <emma:emma xmlns:emma="http://www.w3.org/2003/04/emma" version="1.0">
            <emma:interpretation id="{D964F8EC-9E93-4E6B-8729-C0C12BE27BD1}" emma:medium="tactile" emma:mode="ink">
              <msink:context xmlns:msink="http://schemas.microsoft.com/ink/2010/main" type="line" rotatedBoundingBox="32551,9469 33414,9469 33414,10012 32551,10012"/>
            </emma:interpretation>
          </emma:emma>
        </inkml:annotationXML>
        <inkml:traceGroup>
          <inkml:annotationXML>
            <emma:emma xmlns:emma="http://www.w3.org/2003/04/emma" version="1.0">
              <emma:interpretation id="{1CDDDA90-005C-49FB-B64A-6518F79F54D1}" emma:medium="tactile" emma:mode="ink">
                <msink:context xmlns:msink="http://schemas.microsoft.com/ink/2010/main" type="inkWord" rotatedBoundingBox="32551,9987 32600,9987 32600,10012 32551,10012"/>
              </emma:interpretation>
              <emma:one-of disjunction-type="recognition" id="oneOf0">
                <emma:interpretation id="interp0" emma:lang="" emma:confidence="1">
                  <emma:literal/>
                </emma:interpretation>
              </emma:one-of>
            </emma:emma>
          </inkml:annotationXML>
          <inkml:trace contextRef="#ctx0" brushRef="#br0">8680-1899 0,'25'0'78,"-1"25"-78</inkml:trace>
        </inkml:traceGroup>
        <inkml:traceGroup>
          <inkml:annotationXML>
            <emma:emma xmlns:emma="http://www.w3.org/2003/04/emma" version="1.0">
              <emma:interpretation id="{1E2F5F3B-0275-4A10-BDDE-F11BD86BC2FF}" emma:medium="tactile" emma:mode="ink">
                <msink:context xmlns:msink="http://schemas.microsoft.com/ink/2010/main" type="inkWord" rotatedBoundingBox="32847,9469 33414,9469 33414,9642 32847,9642"/>
              </emma:interpretation>
            </emma:emma>
          </inkml:annotationXML>
          <inkml:trace contextRef="#ctx0" brushRef="#br1" timeOffset="-411165.5211">8976-2293 0,'24'0'78,"75"0"-62,-74 0-16,24 0 0,-24 0 16,49 0-1</inkml:trace>
          <inkml:trace contextRef="#ctx0" brushRef="#br1" timeOffset="-410917.0787">9420-2417 0,'49'0'15,"0"0"1,-24 0-1,-25 25 17,0 49-1,-49-74-31,49 25 16,0 24-1</inkml:trace>
        </inkml:traceGroup>
      </inkml:traceGroup>
    </inkml:traceGroup>
  </inkml:traceGroup>
</inkml:ink>
</file>

<file path=ppt/ink/ink42.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55.81395" units="1/cm"/>
          <inkml:channelProperty channel="Y" name="resolution" value="55.6701" units="1/cm"/>
          <inkml:channelProperty channel="T" name="resolution" value="1" units="1/dev"/>
        </inkml:channelProperties>
      </inkml:inkSource>
      <inkml:timestamp xml:id="ts0" timeString="2021-01-08T10:47:02.361"/>
    </inkml:context>
    <inkml:brush xml:id="br0">
      <inkml:brushProperty name="width" value="0.05833" units="cm"/>
      <inkml:brushProperty name="height" value="0.05833" units="cm"/>
      <inkml:brushProperty name="fitToCurve" value="1"/>
    </inkml:brush>
  </inkml:definitions>
  <inkml:traceGroup>
    <inkml:annotationXML>
      <emma:emma xmlns:emma="http://www.w3.org/2003/04/emma" version="1.0">
        <emma:interpretation id="{01F47B09-A034-4A10-81B1-546AFD66932C}" emma:medium="tactile" emma:mode="ink">
          <msink:context xmlns:msink="http://schemas.microsoft.com/ink/2010/main" type="writingRegion" rotatedBoundingBox="31096,12971 32650,12971 32650,13415 31096,13415"/>
        </emma:interpretation>
      </emma:emma>
    </inkml:annotationXML>
    <inkml:traceGroup>
      <inkml:annotationXML>
        <emma:emma xmlns:emma="http://www.w3.org/2003/04/emma" version="1.0">
          <emma:interpretation id="{DC2159B7-5659-4D06-9724-7589FBA8100F}" emma:medium="tactile" emma:mode="ink">
            <msink:context xmlns:msink="http://schemas.microsoft.com/ink/2010/main" type="paragraph" rotatedBoundingBox="31096,12971 32650,12971 32650,13415 31096,13415" alignmentLevel="1"/>
          </emma:interpretation>
        </emma:emma>
      </inkml:annotationXML>
      <inkml:traceGroup>
        <inkml:annotationXML>
          <emma:emma xmlns:emma="http://www.w3.org/2003/04/emma" version="1.0">
            <emma:interpretation id="{6C6732E4-A438-45AB-A2D0-A99E817AAE19}" emma:medium="tactile" emma:mode="ink">
              <msink:context xmlns:msink="http://schemas.microsoft.com/ink/2010/main" type="line" rotatedBoundingBox="31096,12971 32650,12971 32650,13415 31096,13415"/>
            </emma:interpretation>
          </emma:emma>
        </inkml:annotationXML>
        <inkml:traceGroup>
          <inkml:annotationXML>
            <emma:emma xmlns:emma="http://www.w3.org/2003/04/emma" version="1.0">
              <emma:interpretation id="{E44A923F-7A91-4CF5-A0FB-7638419DB769}" emma:medium="tactile" emma:mode="ink">
                <msink:context xmlns:msink="http://schemas.microsoft.com/ink/2010/main" type="inkWord" rotatedBoundingBox="31096,12971 32650,12971 32650,13415 31096,13415"/>
              </emma:interpretation>
              <emma:one-of disjunction-type="recognition" id="oneOf0">
                <emma:interpretation id="interp0" emma:lang="" emma:confidence="0">
                  <emma:literal>°</emma:literal>
                </emma:interpretation>
                <emma:interpretation id="interp1" emma:lang="" emma:confidence="0">
                  <emma:literal>o</emma:literal>
                </emma:interpretation>
                <emma:interpretation id="interp2" emma:lang="" emma:confidence="0">
                  <emma:literal>s</emma:literal>
                </emma:interpretation>
                <emma:interpretation id="interp3" emma:lang="" emma:confidence="0">
                  <emma:literal>0</emma:literal>
                </emma:interpretation>
                <emma:interpretation id="interp4" emma:lang="" emma:confidence="0">
                  <emma:literal>.</emma:literal>
                </emma:interpretation>
              </emma:one-of>
            </emma:emma>
          </inkml:annotationXML>
          <inkml:trace contextRef="#ctx0" brushRef="#br0">7718 1085 0,'-25'0'94,"-48"74"-79,23-25-15,26 1 16,-26-50-16,1 49 15,24-49-15,-24 49 16,0-49-16,49 50 16,-50-50-16,50 24 15,-49-24 1,74 0 31,-1 50-16,50-50-15,-74 49-1,74-49-15,0 0 16,-24 0-16,-1 0 16,0 0-1,0 0 1,-73 0 62,24-25-62,0-24-1,24-50 16,26-49 1,-50 74-32,-25 99 31</inkml:trace>
          <inkml:trace contextRef="#ctx0" brushRef="#br0" timeOffset="-1011.7486">8137 1282 0,'-49'0'15,"24"0"1,25-24 0,-49 24-16,24 0 15,25-25 1,-49 25-16,98 0 94,-24 0-94,24 0 0,25 0 15,-24 0-15,24 0 16,24 0-16,1 0 15,-25 0-15,0 0 16,-25 0-16,-24 0 16,49 0-1,-74 49-15,25-49 125</inkml:trace>
        </inkml:traceGroup>
      </inkml:traceGroup>
    </inkml:traceGroup>
  </inkml:traceGroup>
</inkml:ink>
</file>

<file path=ppt/ink/ink43.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55.81395" units="1/cm"/>
          <inkml:channelProperty channel="Y" name="resolution" value="55.6701" units="1/cm"/>
          <inkml:channelProperty channel="T" name="resolution" value="1" units="1/dev"/>
        </inkml:channelProperties>
      </inkml:inkSource>
      <inkml:timestamp xml:id="ts0" timeString="2021-01-08T10:44:51.214"/>
    </inkml:context>
    <inkml:brush xml:id="br0">
      <inkml:brushProperty name="width" value="0.05833" units="cm"/>
      <inkml:brushProperty name="height" value="0.05833" units="cm"/>
      <inkml:brushProperty name="fitToCurve" value="1"/>
    </inkml:brush>
  </inkml:definitions>
  <inkml:traceGroup>
    <inkml:annotationXML>
      <emma:emma xmlns:emma="http://www.w3.org/2003/04/emma" version="1.0">
        <emma:interpretation id="{7144316F-CABC-4343-B6BD-5CA180C7E69B}" emma:medium="tactile" emma:mode="ink">
          <msink:context xmlns:msink="http://schemas.microsoft.com/ink/2010/main" type="inkDrawing" rotatedBoundingBox="25057,13801 29692,13354 30077,17343 25442,17790" hotPoints="30015,15374 27801,17588 25587,15374 27801,13161" semanticType="enclosure" shapeName="Circle">
            <msink:sourceLink direction="with" ref="{2B9B82E8-C8F4-4F0F-89C7-09AF905EEDFC}"/>
            <msink:sourceLink direction="with" ref="{1EA79E6B-7585-46B5-A6F2-38DB75891849}"/>
            <msink:sourceLink direction="with" ref="{3194B1B7-CFB3-413E-8BA6-E42D08FED021}"/>
          </msink:context>
        </emma:interpretation>
      </emma:emma>
    </inkml:annotationXML>
    <inkml:trace contextRef="#ctx0" brushRef="#br0">3255 1825 0,'-50'0'63,"26"0"46,24-49-78,-50 49 63,26 0-47,-26 0-16,1 0 0,24 0 1,-24 0-1,24 0-15,-24 0-16,0 0 15,24 0 1,-24 24-1,-1-24 1,26 0 0,-26 0-1,26 0 1,-25 50 0,-25-50-1,0 49 1,24-49-1,-24 49 1,25-49 0,0 50-1,24-1 1,-49 0 0,0 25-1,0 0 1,0 0-1,25 25 1,49-75-16,-50 26 16,50-1-16,-24 0 15,24-24-15,-50 24 16,50 1-16,-49-26 0,49 26 16,0-1-16,-74-24 15,74 24-15,0 0 16,-49-24-16,49 24 15,0 1-15,-25-26 16,25 26-16,0 48 16,-49-73-1,49 24-15,0 1 16,0-26-16,0 26 16,-50-1-16,50-25 15,0 26-15,0-26 16,0 26-16,0-1 0,0-24 15,0 24-15,0-24 16,0 24-16,0 0 16,0-24-16,25 24 15,-25 1-15,0-26 16,49 26-16,-49-1 16,0-24-16,0 24 15,25 0-15,-25-24 16,0 24-16,0-24 15,49 24-15,-49 1 16,50 24 0,-1-25-1,0 0-15,-49 25 32,25-74-32,-25 74 0,49-25 15,1 1 1,-1-1-1,0 0 1,-24-24 0,24 24-1,1 1 1,-1-1 0,-24 0-1,49-24 1,0 24-1,-25-49-15,-24 0 16,24 50-16,50-50 16,-99 49-1,49-49-15,25 49 16,0-49 0,-74 25-1,24-25-15,26 49 16,-1-49-1,50 50 1,-75-50 0,26 0-16,-1 0 15,0 0 1,25 0-16,0 49 16,-49-49-1,49 0 1,-25 0-1,-24 0-15,24 0 16,-24 0-16,24 0 16,1 0-16,-26 0 15,26 0-15,-26 0 16,26 0-16,24 0 16,-25 49-1,0-49 1,0 0-16,-24 0 15,24 0 1,1 0-16,-1 0 0,25 0 16,0 0-16,-49-24 15,24 24-15,25 0 16,-49 0 0,24 0 15,-49-50-31,25 50 15,49-74 1,-25 74-16,0-49 16,-24 49-16,24-74 15,25 25 1,-24 49 0,-50-50-16,24 50 15,-24-24 1,74 24-1,-74-50-15,74 50 16,-49-74-16,24 74 16,0-74-16,1 74 15,-50-24-15,49 24 16,-49-50 0,49 50-16,-49-24 15,25 24 1,-25-74-1,49 74-15,-49-50 16,50 50-16,-50-49 16,49 49-16,-49-74 0,74 74 15,-74-49-15,49 49 16,-49-25 0,25 25-1,-25-49 1,49 0-1,1 24 1,-50-24 0,24 49-16,-24-74 15,50 49-15,-1-49 16,-49 25 0,0 24-1,49 25-15,-49-49 16,0-1-1,0 26 1,25-26-16,-25-48 16,49 98-1,-49-74-15,0 0 16,50 24 0,-50 1-1,0 24 1,0-24-1,0 0 1,0-1 0,-25 50-16,25-73 15,0 48-15,0-24 16,0 24-16,0-24 16,0-25-1,-49 49-15,49-49 16,0 25-1,-25-1-15,25 26 16,0-26-16,0 26 16,0-75-1,-49 50-15,49 24 16,0-24-16,0-1 16,-50-48-16,50 48 15,-49 50 1,49-74-16,-25 74 15,25-74-15,-49 50 16,49-26 0,-49 50-1,49-74-15,-50 1 16,26 48 0,-26-24-1,1-1 1,0 1-1,-25 24 1,24-24 0,-24 0-1,25-1 1,0 50 0,49-49-16,-49 49 15,49-25 1,-50 25-1,1-49 1,24 49 0,-24 0-1,24 0 1,-24-49-16,0 49 31,-1 0-15,1 0-1,0 0 1,24 0 0,-24 0-1,24 0 1,-49 0 0,25 0-1,24 0 1,-24 0-16,-1 0 31,26 0-31,-26 0 16,1 0-1,-25 24 1,-25-24 0,50 0-1,24 0-15,-48 50 16,-26-50-16,0 49 15,25-49-15,-49 99 16,24-25-16,-49 24 16,0-24-16,0 25 15</inkml:trace>
  </inkml:traceGroup>
</inkml:ink>
</file>

<file path=ppt/ink/ink44.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55.81395" units="1/cm"/>
          <inkml:channelProperty channel="Y" name="resolution" value="55.6701" units="1/cm"/>
          <inkml:channelProperty channel="T" name="resolution" value="1" units="1/dev"/>
        </inkml:channelProperties>
      </inkml:inkSource>
      <inkml:timestamp xml:id="ts0" timeString="2021-01-08T10:47:41.856"/>
    </inkml:context>
    <inkml:brush xml:id="br0">
      <inkml:brushProperty name="width" value="0.05833" units="cm"/>
      <inkml:brushProperty name="height" value="0.05833" units="cm"/>
      <inkml:brushProperty name="fitToCurve" value="1"/>
    </inkml:brush>
  </inkml:definitions>
  <inkml:traceGroup>
    <inkml:annotationXML>
      <emma:emma xmlns:emma="http://www.w3.org/2003/04/emma" version="1.0">
        <emma:interpretation id="{A1FC5737-AA93-4E9B-92E4-45E6613EC8F1}" emma:medium="tactile" emma:mode="ink">
          <msink:context xmlns:msink="http://schemas.microsoft.com/ink/2010/main" type="writingRegion" rotatedBoundingBox="25504,14980 25774,16432 25269,16526 24999,15074"/>
        </emma:interpretation>
      </emma:emma>
    </inkml:annotationXML>
    <inkml:traceGroup>
      <inkml:annotationXML>
        <emma:emma xmlns:emma="http://www.w3.org/2003/04/emma" version="1.0">
          <emma:interpretation id="{033769BF-E83A-45F2-A9C0-C3EC48DBCDC2}" emma:medium="tactile" emma:mode="ink">
            <msink:context xmlns:msink="http://schemas.microsoft.com/ink/2010/main" type="paragraph" rotatedBoundingBox="25504,14980 25774,16432 25269,16526 24999,15074" alignmentLevel="1"/>
          </emma:interpretation>
        </emma:emma>
      </inkml:annotationXML>
      <inkml:traceGroup>
        <inkml:annotationXML>
          <emma:emma xmlns:emma="http://www.w3.org/2003/04/emma" version="1.0">
            <emma:interpretation id="{107FB28B-CE1C-4EB9-AFB0-0406D0B773B3}" emma:medium="tactile" emma:mode="ink">
              <msink:context xmlns:msink="http://schemas.microsoft.com/ink/2010/main" type="line" rotatedBoundingBox="25504,14980 25774,16432 25269,16526 24999,15074"/>
            </emma:interpretation>
          </emma:emma>
        </inkml:annotationXML>
        <inkml:traceGroup>
          <inkml:annotationXML>
            <emma:emma xmlns:emma="http://www.w3.org/2003/04/emma" version="1.0">
              <emma:interpretation id="{1EA79E6B-7585-46B5-A6F2-38DB75891849}" emma:medium="tactile" emma:mode="ink">
                <msink:context xmlns:msink="http://schemas.microsoft.com/ink/2010/main" type="inkWord" rotatedBoundingBox="25415,14996 25495,15425 25079,15503 24999,15074">
                  <msink:destinationLink direction="with" ref="{7144316F-CABC-4343-B6BD-5CA180C7E69B}"/>
                </msink:context>
              </emma:interpretation>
              <emma:one-of disjunction-type="recognition" id="oneOf0">
                <emma:interpretation id="interp0" emma:lang="" emma:confidence="0">
                  <emma:literal>°</emma:literal>
                </emma:interpretation>
                <emma:interpretation id="interp1" emma:lang="" emma:confidence="0">
                  <emma:literal>o</emma:literal>
                </emma:interpretation>
                <emma:interpretation id="interp2" emma:lang="" emma:confidence="0">
                  <emma:literal>O</emma:literal>
                </emma:interpretation>
                <emma:interpretation id="interp3" emma:lang="" emma:confidence="0">
                  <emma:literal>0</emma:literal>
                </emma:interpretation>
                <emma:interpretation id="interp4" emma:lang="" emma:confidence="0">
                  <emma:literal>.</emma:literal>
                </emma:interpretation>
              </emma:one-of>
            </emma:emma>
          </inkml:annotationXML>
          <inkml:trace contextRef="#ctx0" brushRef="#br0">-49-74 0,'-49'0'63,"49"-49"-63,-25 49 47,-24 0 15,49 49-46,0-24 0,0 24-1,0-24-15,24 24 16,26 1 15,-26-1-15,26-49-1,-50 24 1,49-24 0,-25 50-1,26-50 16,-1-50 1,-49 1-1,0 25-31,25 24 16,-25-50-16,49 1 15,-49 24 16,0-24-15,0 0 15,0 24-15,0-24 0,-49 49-1,-1 0 1,50-25-1,-24 25-15</inkml:trace>
        </inkml:traceGroup>
        <inkml:traceGroup>
          <inkml:annotationXML>
            <emma:emma xmlns:emma="http://www.w3.org/2003/04/emma" version="1.0">
              <emma:interpretation id="{3194B1B7-CFB3-413E-8BA6-E42D08FED021}" emma:medium="tactile" emma:mode="ink">
                <msink:context xmlns:msink="http://schemas.microsoft.com/ink/2010/main" type="inkWord" rotatedBoundingBox="25523,15085 25774,16432 25289,16523 25038,15176">
                  <msink:destinationLink direction="with" ref="{7144316F-CABC-4343-B6BD-5CA180C7E69B}"/>
                </msink:context>
              </emma:interpretation>
              <emma:one-of disjunction-type="recognition" id="oneOf1">
                <emma:interpretation id="interp5" emma:lang="" emma:confidence="1">
                  <emma:literal/>
                </emma:interpretation>
              </emma:one-of>
            </emma:emma>
          </inkml:annotationXML>
          <inkml:trace contextRef="#ctx0" brushRef="#br0" timeOffset="-6782.8828">25-74 0,'24'0'16</inkml:trace>
          <inkml:trace contextRef="#ctx0" brushRef="#br0" timeOffset="-7371.7241">74 0 0,'-25'0'156,"25"50"313,25-50-453,-25 49-1,0-24 1,0 48 0,0-48-16,0 24 31,0 1-15,25-50-16,-25 24 15,0 26 1,0-26 15,0 26-15,49-50-1,-49 49 1,0-24 0,0 24 15,25-49-31,-25 25 15,0 24 1,0 0 15,49-49-31,-49 25 16,0 24 0,49 1 15,-49-26-16,0 26 17,0-26-17,0 26 32,25-50 16,-25 49-16,0-24 46,-49-75 32,-1 1-109,26 49 0,24-49-16,-50 49 15,50-25 1,-49 25-1,24 0 17,25-49-17,-49 49 63,74 24-15,-25 50-47,49 0-1,-49-49 1,25-25-1,-25 74-15,0-25 16,49 1 0,-49-1 15,0-24 31,49-25-46,-24 0 47,24-50-32,-49-24-16,50 50-15,-50-26 0,49 50 16,-49-98-16,25 73 16,-25-24-16,49-1 15,-49 26 17,49 24 46,-49-50-78,-24 50 125,-1 0-110,-49 0 1,0 25 0,25-25-16,24 0 0,-24 0 15,49 25-15,-50-25 16,1 0-1,49 49 142,0 0-142</inkml:trace>
        </inkml:traceGroup>
        <inkml:traceGroup>
          <inkml:annotationXML>
            <emma:emma xmlns:emma="http://www.w3.org/2003/04/emma" version="1.0">
              <emma:interpretation id="{6EEB7784-62A5-4D25-82A6-23FB007DFEF7}" emma:medium="tactile" emma:mode="ink">
                <msink:context xmlns:msink="http://schemas.microsoft.com/ink/2010/main" type="inkWord" rotatedBoundingBox="25274,15280 25277,15299 25230,15307 25226,15288"/>
              </emma:interpretation>
              <emma:one-of disjunction-type="recognition" id="oneOf2">
                <emma:interpretation id="interp6" emma:lang="" emma:confidence="0">
                  <emma:literal>'</emma:literal>
                </emma:interpretation>
                <emma:interpretation id="interp7" emma:lang="" emma:confidence="0">
                  <emma:literal>:</emma:literal>
                </emma:interpretation>
                <emma:interpretation id="interp8" emma:lang="" emma:confidence="0">
                  <emma:literal>.</emma:literal>
                </emma:interpretation>
                <emma:interpretation id="interp9" emma:lang="" emma:confidence="0">
                  <emma:literal>N</emma:literal>
                </emma:interpretation>
                <emma:interpretation id="interp10" emma:lang="" emma:confidence="0">
                  <emma:literal>1</emma:literal>
                </emma:interpretation>
              </emma:one-of>
            </emma:emma>
          </inkml:annotationXML>
          <inkml:trace contextRef="#ctx0" brushRef="#br0" timeOffset="291.4742">49 74 0,'-24'0'16,"73"0"15</inkml:trace>
        </inkml:traceGroup>
      </inkml:traceGroup>
    </inkml:traceGroup>
  </inkml:traceGroup>
</inkml:ink>
</file>

<file path=ppt/ink/ink45.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55.81395" units="1/cm"/>
          <inkml:channelProperty channel="Y" name="resolution" value="55.6701" units="1/cm"/>
          <inkml:channelProperty channel="T" name="resolution" value="1" units="1/dev"/>
        </inkml:channelProperties>
      </inkml:inkSource>
      <inkml:timestamp xml:id="ts0" timeString="2021-01-08T10:45:43.415"/>
    </inkml:context>
    <inkml:brush xml:id="br0">
      <inkml:brushProperty name="width" value="0.05833" units="cm"/>
      <inkml:brushProperty name="height" value="0.05833" units="cm"/>
      <inkml:brushProperty name="fitToCurve" value="1"/>
    </inkml:brush>
  </inkml:definitions>
  <inkml:traceGroup>
    <inkml:annotationXML>
      <emma:emma xmlns:emma="http://www.w3.org/2003/04/emma" version="1.0">
        <emma:interpretation id="{2B9B82E8-C8F4-4F0F-89C7-09AF905EEDFC}" emma:medium="tactile" emma:mode="ink">
          <msink:context xmlns:msink="http://schemas.microsoft.com/ink/2010/main" type="writingRegion" rotatedBoundingBox="29241,16025 29932,14561 30555,14854 29864,16319">
            <msink:destinationLink direction="with" ref="{7144316F-CABC-4343-B6BD-5CA180C7E69B}"/>
          </msink:context>
        </emma:interpretation>
      </emma:emma>
    </inkml:annotationXML>
    <inkml:traceGroup>
      <inkml:annotationXML>
        <emma:emma xmlns:emma="http://www.w3.org/2003/04/emma" version="1.0">
          <emma:interpretation id="{E1814711-CEF0-440D-9DEB-4C710E2DA49F}" emma:medium="tactile" emma:mode="ink">
            <msink:context xmlns:msink="http://schemas.microsoft.com/ink/2010/main" type="paragraph" rotatedBoundingBox="29241,16025 29932,14561 30555,14854 29864,16319" alignmentLevel="1"/>
          </emma:interpretation>
        </emma:emma>
      </inkml:annotationXML>
      <inkml:traceGroup>
        <inkml:annotationXML>
          <emma:emma xmlns:emma="http://www.w3.org/2003/04/emma" version="1.0">
            <emma:interpretation id="{60A493D2-0BA1-47F1-A7A8-E701D818C2F3}" emma:medium="tactile" emma:mode="ink">
              <msink:context xmlns:msink="http://schemas.microsoft.com/ink/2010/main" type="line" rotatedBoundingBox="29241,16025 29932,14561 30555,14854 29864,16319"/>
            </emma:interpretation>
          </emma:emma>
        </inkml:annotationXML>
        <inkml:traceGroup>
          <inkml:annotationXML>
            <emma:emma xmlns:emma="http://www.w3.org/2003/04/emma" version="1.0">
              <emma:interpretation id="{387946DF-59CA-4E23-97F9-C5DEA5783F43}" emma:medium="tactile" emma:mode="ink">
                <msink:context xmlns:msink="http://schemas.microsoft.com/ink/2010/main" type="inkWord" rotatedBoundingBox="29241,16025 29932,14561 30555,14854 29864,16319"/>
              </emma:interpretation>
              <emma:one-of disjunction-type="recognition" id="oneOf0">
                <emma:interpretation id="interp0" emma:lang="" emma:confidence="1">
                  <emma:literal/>
                </emma:interpretation>
              </emma:one-of>
            </emma:emma>
          </inkml:annotationXML>
          <inkml:trace contextRef="#ctx0" brushRef="#br0">6091 3231 0,'-50'0'0,"75"0"78,0 0-63,-25-50-15,49 50 16,0 0 0,-49-49-1,25 49-15,24 0 16,1 0 0,73-25 15</inkml:trace>
          <inkml:trace contextRef="#ctx0" brushRef="#br0" timeOffset="326.053">6387 2984 0,'0'-49'16,"24"49"15,-24-25-31,49 25 16,25 0-1,-49 0 1,-25 49 0,0-24-1,49-25 1,-49 49-16,0 1 15,-24-1 1,24 0 15,-50-49-31</inkml:trace>
          <inkml:trace contextRef="#ctx0" brushRef="#br0" timeOffset="-35343.4789">5992 3305 0,'0'-50'0,"-49"1"46,49 24-14,0-24 30,-50 49-62,50-49 47,-24 49 31,24 24-31,0 50-31,0-24-1,0-1-15,0 0 16,24-24-16,-24 24 16,0 1-16,0-26 15,0 50 1,0 25-1,0-50 1,0 25 0,0-25-1,0-24 1,0 24-16,0-24 16,0 24 15,25-49-16,-25 50-15,0-26 47,0 26-31,0-26 15,0 26 0,0-1 1,0-74 93,0-24-110,-25 0 1,25-1-16,0 1 16,-24 49-16,24-49 15,-50-25 1,50 24-1,-49 50 1,49-24-16,0-26 31,-25 50-15,25-49 0,0 98 62,0 1-78,0-26 15,0 26-15,0-1 16,0 0-16,0 1 16,0-1-16,0 0 15,0 1-15,0-1 16,0 0-1,0 1 17,50-50 140,-1-25-157,-24-24 1,24-25-1,-49 24 1,49 50-16,-49-74 16,0 0-1,50 25 1,-50 24 0,0-24 30,24 49 17,-24-25-47,50 25 15,-50-49-16,0 0 48,0 24-32,0-24 0,-25 49 48,0 0-64,-24 0 1,0 0-1,24 0 1,-24 0 0,24 0 31,25 24-16,-49-24-31,-1 50 31,26-50 16,73 0 31</inkml:trace>
        </inkml:traceGroup>
      </inkml:traceGroup>
    </inkml:traceGroup>
  </inkml:traceGroup>
</inkml:ink>
</file>

<file path=ppt/ink/ink46.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55.81395" units="1/cm"/>
          <inkml:channelProperty channel="Y" name="resolution" value="55.6701" units="1/cm"/>
          <inkml:channelProperty channel="T" name="resolution" value="1" units="1/dev"/>
        </inkml:channelProperties>
      </inkml:inkSource>
      <inkml:timestamp xml:id="ts0" timeString="2021-01-08T10:45:42.299"/>
    </inkml:context>
    <inkml:brush xml:id="br0">
      <inkml:brushProperty name="width" value="0.05833" units="cm"/>
      <inkml:brushProperty name="height" value="0.05833" units="cm"/>
      <inkml:brushProperty name="fitToCurve" value="1"/>
    </inkml:brush>
  </inkml:definitions>
  <inkml:traceGroup>
    <inkml:annotationXML>
      <emma:emma xmlns:emma="http://www.w3.org/2003/04/emma" version="1.0">
        <emma:interpretation id="{AE1AD8B1-2EB1-452E-AA92-9E07F6CDF1E2}" emma:medium="tactile" emma:mode="ink">
          <msink:context xmlns:msink="http://schemas.microsoft.com/ink/2010/main" type="writingRegion" rotatedBoundingBox="27939,17632 28137,17632 28137,18026 27939,18026"/>
        </emma:interpretation>
      </emma:emma>
    </inkml:annotationXML>
    <inkml:traceGroup>
      <inkml:annotationXML>
        <emma:emma xmlns:emma="http://www.w3.org/2003/04/emma" version="1.0">
          <emma:interpretation id="{38952F82-8ED4-4E0D-99E8-1E152F4415DB}" emma:medium="tactile" emma:mode="ink">
            <msink:context xmlns:msink="http://schemas.microsoft.com/ink/2010/main" type="paragraph" rotatedBoundingBox="27939,17632 28137,17632 28137,18026 27939,18026" alignmentLevel="1"/>
          </emma:interpretation>
        </emma:emma>
      </inkml:annotationXML>
      <inkml:traceGroup>
        <inkml:annotationXML>
          <emma:emma xmlns:emma="http://www.w3.org/2003/04/emma" version="1.0">
            <emma:interpretation id="{DA36DC3C-1724-4BDB-AF99-3459DCCDD889}" emma:medium="tactile" emma:mode="ink">
              <msink:context xmlns:msink="http://schemas.microsoft.com/ink/2010/main" type="line" rotatedBoundingBox="27939,17632 28137,17632 28137,18026 27939,18026"/>
            </emma:interpretation>
          </emma:emma>
        </inkml:annotationXML>
        <inkml:traceGroup>
          <inkml:annotationXML>
            <emma:emma xmlns:emma="http://www.w3.org/2003/04/emma" version="1.0">
              <emma:interpretation id="{B1FCACC7-D212-4CE9-90F7-5B5CA132379F}" emma:medium="tactile" emma:mode="ink">
                <msink:context xmlns:msink="http://schemas.microsoft.com/ink/2010/main" type="inkWord" rotatedBoundingBox="27939,17632 28137,17632 28137,18026 27939,18026"/>
              </emma:interpretation>
              <emma:one-of disjunction-type="recognition" id="oneOf0">
                <emma:interpretation id="interp0" emma:lang="" emma:confidence="1">
                  <emma:literal/>
                </emma:interpretation>
              </emma:one-of>
            </emma:emma>
          </inkml:annotationXML>
          <inkml:trace contextRef="#ctx0" brushRef="#br0">4266 5845 0,'0'-25'16,"0"0"46,0-24-31,-50 49 1,50 49 46,0-24-78,0 24 15,0 1-15,0-26 16,0 26-16,0-1 16,25-49-1,-25 49-15,0 0 31,-25-49 32,-24 0-32,24 0-15,-24 0-1,49-24 1,-25 24 15,75 24 32,-1-24-63,-24 0 31,24 0-15,-24-24-1,-25-26 1,0 26 31</inkml:trace>
        </inkml:traceGroup>
      </inkml:traceGroup>
    </inkml:traceGroup>
  </inkml:traceGroup>
</inkml:ink>
</file>

<file path=ppt/ink/ink47.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55.81395" units="1/cm"/>
          <inkml:channelProperty channel="Y" name="resolution" value="55.6701" units="1/cm"/>
          <inkml:channelProperty channel="T" name="resolution" value="1" units="1/dev"/>
        </inkml:channelProperties>
      </inkml:inkSource>
      <inkml:timestamp xml:id="ts0" timeString="2021-01-08T11:17:38.095"/>
    </inkml:context>
    <inkml:brush xml:id="br0">
      <inkml:brushProperty name="width" value="0.05833" units="cm"/>
      <inkml:brushProperty name="height" value="0.05833" units="cm"/>
      <inkml:brushProperty name="fitToCurve" value="1"/>
    </inkml:brush>
  </inkml:definitions>
  <inkml:traceGroup>
    <inkml:annotationXML>
      <emma:emma xmlns:emma="http://www.w3.org/2003/04/emma" version="1.0">
        <emma:interpretation id="{0A1F4DCB-4222-47AE-A547-F71C761839E9}" emma:medium="tactile" emma:mode="ink">
          <msink:context xmlns:msink="http://schemas.microsoft.com/ink/2010/main" type="writingRegion" rotatedBoundingBox="19207,11193 19222,11193 19222,11236 19207,11236"/>
        </emma:interpretation>
      </emma:emma>
    </inkml:annotationXML>
    <inkml:traceGroup>
      <inkml:annotationXML>
        <emma:emma xmlns:emma="http://www.w3.org/2003/04/emma" version="1.0">
          <emma:interpretation id="{D8344FC6-9195-410C-A96E-04BE75349123}" emma:medium="tactile" emma:mode="ink">
            <msink:context xmlns:msink="http://schemas.microsoft.com/ink/2010/main" type="paragraph" rotatedBoundingBox="19207,11193 19222,11193 19222,11236 19207,11236" alignmentLevel="1"/>
          </emma:interpretation>
        </emma:emma>
      </inkml:annotationXML>
      <inkml:traceGroup>
        <inkml:annotationXML>
          <emma:emma xmlns:emma="http://www.w3.org/2003/04/emma" version="1.0">
            <emma:interpretation id="{F394C95A-36F3-44D1-B3FD-DCAE75B52EE1}" emma:medium="tactile" emma:mode="ink">
              <msink:context xmlns:msink="http://schemas.microsoft.com/ink/2010/main" type="line" rotatedBoundingBox="19207,11193 19222,11193 19222,11236 19207,11236"/>
            </emma:interpretation>
          </emma:emma>
        </inkml:annotationXML>
        <inkml:traceGroup>
          <inkml:annotationXML>
            <emma:emma xmlns:emma="http://www.w3.org/2003/04/emma" version="1.0">
              <emma:interpretation id="{C018F1FF-EF20-4AC8-A7F3-E1922FF8E722}" emma:medium="tactile" emma:mode="ink">
                <msink:context xmlns:msink="http://schemas.microsoft.com/ink/2010/main" type="inkWord" rotatedBoundingBox="19207,11193 19222,11193 19222,11236 19207,11236"/>
              </emma:interpretation>
              <emma:one-of disjunction-type="recognition" id="oneOf0">
                <emma:interpretation id="interp0" emma:lang="" emma:confidence="0">
                  <emma:literal>'</emma:literal>
                </emma:interpretation>
                <emma:interpretation id="interp1" emma:lang="" emma:confidence="0">
                  <emma:literal>|</emma:literal>
                </emma:interpretation>
                <emma:interpretation id="interp2" emma:lang="" emma:confidence="0">
                  <emma:literal>I</emma:literal>
                </emma:interpretation>
                <emma:interpretation id="interp3" emma:lang="" emma:confidence="0">
                  <emma:literal>,</emma:literal>
                </emma:interpretation>
                <emma:interpretation id="interp4" emma:lang="" emma:confidence="0">
                  <emma:literal>l</emma:literal>
                </emma:interpretation>
              </emma:one-of>
            </emma:emma>
          </inkml:annotationXML>
          <inkml:trace contextRef="#ctx0" brushRef="#br0">0 0 0,'0'21'16,"0"1"0</inkml:trace>
        </inkml:traceGroup>
      </inkml:traceGroup>
    </inkml:traceGroup>
  </inkml:traceGroup>
</inkml:ink>
</file>

<file path=ppt/ink/ink48.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55.81395" units="1/cm"/>
          <inkml:channelProperty channel="Y" name="resolution" value="55.6701" units="1/cm"/>
          <inkml:channelProperty channel="T" name="resolution" value="1" units="1/dev"/>
        </inkml:channelProperties>
      </inkml:inkSource>
      <inkml:timestamp xml:id="ts0" timeString="2021-01-08T10:52:30.133"/>
    </inkml:context>
    <inkml:brush xml:id="br0">
      <inkml:brushProperty name="width" value="0.05833" units="cm"/>
      <inkml:brushProperty name="height" value="0.05833" units="cm"/>
      <inkml:brushProperty name="color" value="#ED1C24"/>
      <inkml:brushProperty name="fitToCurve" value="1"/>
    </inkml:brush>
    <inkml:brush xml:id="br1">
      <inkml:brushProperty name="width" value="0.05833" units="cm"/>
      <inkml:brushProperty name="height" value="0.05833" units="cm"/>
      <inkml:brushProperty name="fitToCurve" value="1"/>
    </inkml:brush>
  </inkml:definitions>
  <inkml:traceGroup>
    <inkml:annotationXML>
      <emma:emma xmlns:emma="http://www.w3.org/2003/04/emma" version="1.0">
        <emma:interpretation id="{8F9987A3-CD1C-45AF-AB51-2AC3D9E63A60}" emma:medium="tactile" emma:mode="ink">
          <msink:context xmlns:msink="http://schemas.microsoft.com/ink/2010/main" type="inkDrawing" rotatedBoundingBox="27843,2960 31150,2721 31222,3720 27916,3959" semanticType="callout" shapeName="Other">
            <msink:sourceLink direction="from" ref="{F32AA0D1-6AE1-4FE9-BEA1-E3BC2C31E6F4}"/>
            <msink:sourceLink direction="to" ref="{26438928-09B1-467C-8613-D17665246A8C}"/>
          </msink:context>
        </emma:interpretation>
      </emma:emma>
    </inkml:annotationXML>
    <inkml:trace contextRef="#ctx0" brushRef="#br0">-1333 775 0,'0'43'188,"86"-43"-188,-42 0 15,-1 0-15,21 0 16,22 0-16,0 0 16,0-21-16,-21 21 15,21 0-15,0 0 16,22 0-16,-22 0 16,22 0-16,21 0 0,21 0 15,1 0 1,0 0-16,-22 0 0,22 0 15,-1 0-15,-42 0 16,0 0-16,-22 0 16,0 0-16,-43 0 15,0 0-15,0 0 16,-22 0 0,-42-43 171,21 0-171,-22 43-1,22-22-15,-43-21 16,0 0 15,65 43 79,21 0-95,0 21 1,21-21-1,-20 44 1,-23-44-16,44 43 16,-22-43-1,-43 21-15,43-21 0,-43 43 16,43-43 0,-43 22 30,-22-22-46,1 0 16,21 43 0,-43-43-16,21 0 15,22 43 1,-43-43 0,0 0-1,43 21 1,0-64 124,0 0-124,0 22 0,0-22-1,-21 64 17,-23 22-32</inkml:trace>
    <inkml:trace contextRef="#ctx0" brushRef="#br1" timeOffset="45597.8957">45 22 0,'-43'0'16,"43"-22"47,-22 22-32,65 0 547,1 0-547,-23 0 0,22 0 1,-21 0-1,21 0-15,0 0-1,-22 0 1,22 0-1,-21 0 17,21 0-1,0 0 0,-22 0-15,23 0 15,-23 0 0,22 0-15,0 0 0,-21 0-1,42 0 1,-42 0-1,21 0 17,0 0-1,-22 0 0,22 0 0,-21 0 1,21 0-1,0 0-15,-21 0-1,21 0 32,-22 0 0,-21 43-47,43-43 0,0 0 16,-21 0-1,21 0 16,-22 0 16,22 0-15,22 0-17,-43 0-15,42 0 16,-21 0 15,-43 43-15,43-43-16,22 0 15,-65 22 1,86-22-16,-65 0 16,44 0-16,0 0 15,-22 0-15,0 0 16,-22 0-16,22 0 31,-43 43 125</inkml:trace>
  </inkml:traceGroup>
</inkml:ink>
</file>

<file path=ppt/ink/ink49.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55.81395" units="1/cm"/>
          <inkml:channelProperty channel="Y" name="resolution" value="55.6701" units="1/cm"/>
          <inkml:channelProperty channel="T" name="resolution" value="1" units="1/dev"/>
        </inkml:channelProperties>
      </inkml:inkSource>
      <inkml:timestamp xml:id="ts0" timeString="2021-01-08T10:53:16.151"/>
    </inkml:context>
    <inkml:brush xml:id="br0">
      <inkml:brushProperty name="width" value="0.05833" units="cm"/>
      <inkml:brushProperty name="height" value="0.05833" units="cm"/>
      <inkml:brushProperty name="fitToCurve" value="1"/>
    </inkml:brush>
  </inkml:definitions>
  <inkml:traceGroup>
    <inkml:annotationXML>
      <emma:emma xmlns:emma="http://www.w3.org/2003/04/emma" version="1.0">
        <emma:interpretation id="{F971835C-8A5A-4456-B9C1-BED1CE06B25A}" emma:medium="tactile" emma:mode="ink">
          <msink:context xmlns:msink="http://schemas.microsoft.com/ink/2010/main" type="inkDrawing" rotatedBoundingBox="31448,3077 31448,3121 31433,3121 31433,3077" shapeName="Other">
            <msink:destinationLink direction="with" ref="{F2A7F415-4207-4844-B1F9-405E5F69010B}"/>
          </msink:context>
        </emma:interpretation>
      </emma:emma>
    </inkml:annotationXML>
    <inkml:trace contextRef="#ctx0" brushRef="#br0">2219 215 0,'0'44'47</inkml:trace>
  </inkml:traceGroup>
</inkml:ink>
</file>

<file path=ppt/ink/ink5.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55.81395" units="1/cm"/>
          <inkml:channelProperty channel="Y" name="resolution" value="55.6701" units="1/cm"/>
          <inkml:channelProperty channel="T" name="resolution" value="1" units="1/dev"/>
        </inkml:channelProperties>
      </inkml:inkSource>
      <inkml:timestamp xml:id="ts0" timeString="2021-01-08T10:14:21.565"/>
    </inkml:context>
    <inkml:brush xml:id="br0">
      <inkml:brushProperty name="width" value="0.16667" units="cm"/>
      <inkml:brushProperty name="height" value="0.16667" units="cm"/>
      <inkml:brushProperty name="color" value="#57D200"/>
      <inkml:brushProperty name="fitToCurve" value="1"/>
    </inkml:brush>
  </inkml:definitions>
  <inkml:traceGroup>
    <inkml:annotationXML>
      <emma:emma xmlns:emma="http://www.w3.org/2003/04/emma" version="1.0">
        <emma:interpretation id="{A3035CF2-515A-44B0-80EF-780F7F1887EE}" emma:medium="tactile" emma:mode="ink">
          <msink:context xmlns:msink="http://schemas.microsoft.com/ink/2010/main" type="inkDrawing" rotatedBoundingBox="13470,11979 13691,12411 13445,12537 13224,12105" semanticType="callout" shapeName="Other">
            <msink:sourceLink direction="with" ref="{49F11453-32D3-4FDB-AF57-53A14E484265}"/>
          </msink:context>
        </emma:interpretation>
      </emma:emma>
    </inkml:annotationXML>
    <inkml:trace contextRef="#ctx0" brushRef="#br0">-2565-6313 0,'0'-49'31,"0"73"78,0 1-77,0 49-17,0-25 1,25-49-1,-25 25-15,49 24 32,-49 1-1,0-26-15,0 26 15,49-50-16,-24 24 79,-25 26 31,49-50-31,-49-25-78,0 0 15,25 25-31,-25-49 15,0 24-15,0-24 32,0 0-1,0 24 0,49 25 0,-49-49 110,-24 49-110,-1 0 1,-24 0-1,24 0-16,-24 0 17,-1 0 15</inkml:trace>
  </inkml:traceGroup>
</inkml:ink>
</file>

<file path=ppt/ink/ink50.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55.81395" units="1/cm"/>
          <inkml:channelProperty channel="Y" name="resolution" value="55.6701" units="1/cm"/>
          <inkml:channelProperty channel="T" name="resolution" value="1" units="1/dev"/>
        </inkml:channelProperties>
      </inkml:inkSource>
      <inkml:timestamp xml:id="ts0" timeString="2021-01-08T10:53:00.163"/>
    </inkml:context>
    <inkml:brush xml:id="br0">
      <inkml:brushProperty name="width" value="0.05833" units="cm"/>
      <inkml:brushProperty name="height" value="0.05833" units="cm"/>
      <inkml:brushProperty name="fitToCurve" value="1"/>
    </inkml:brush>
  </inkml:definitions>
  <inkml:traceGroup>
    <inkml:annotationXML>
      <emma:emma xmlns:emma="http://www.w3.org/2003/04/emma" version="1.0">
        <emma:interpretation id="{F2A7F415-4207-4844-B1F9-405E5F69010B}" emma:medium="tactile" emma:mode="ink">
          <msink:context xmlns:msink="http://schemas.microsoft.com/ink/2010/main" type="inkDrawing" rotatedBoundingBox="31187,3176 31556,3077 31565,3110 31196,3209" semanticType="callout" shapeName="Other">
            <msink:sourceLink direction="with" ref="{F971835C-8A5A-4456-B9C1-BED1CE06B25A}"/>
            <msink:sourceLink direction="with" ref="{26438928-09B1-467C-8613-D17665246A8C}"/>
          </msink:context>
        </emma:interpretation>
      </emma:emma>
    </inkml:annotationXML>
    <inkml:trace contextRef="#ctx0" brushRef="#br0">2327 215 0,'-108'65'0,"0"-65"16,-42 43-16</inkml:trace>
  </inkml:traceGroup>
</inkml:ink>
</file>

<file path=ppt/ink/ink51.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55.81395" units="1/cm"/>
          <inkml:channelProperty channel="Y" name="resolution" value="55.6701" units="1/cm"/>
          <inkml:channelProperty channel="T" name="resolution" value="1" units="1/dev"/>
        </inkml:channelProperties>
      </inkml:inkSource>
      <inkml:timestamp xml:id="ts0" timeString="2021-01-08T10:53:45.681"/>
    </inkml:context>
    <inkml:brush xml:id="br0">
      <inkml:brushProperty name="width" value="0.05833" units="cm"/>
      <inkml:brushProperty name="height" value="0.05833" units="cm"/>
      <inkml:brushProperty name="fitToCurve" value="1"/>
    </inkml:brush>
  </inkml:definitions>
  <inkml:traceGroup>
    <inkml:annotationXML>
      <emma:emma xmlns:emma="http://www.w3.org/2003/04/emma" version="1.0">
        <emma:interpretation id="{83AEE631-14AB-4116-9170-C660FD520E4E}" emma:medium="tactile" emma:mode="ink">
          <msink:context xmlns:msink="http://schemas.microsoft.com/ink/2010/main" type="inkDrawing" rotatedBoundingBox="26869,382 28050,3579 27658,3724 26476,527" semanticType="callout" shapeName="Other">
            <msink:sourceLink direction="with" ref="{F32AA0D1-6AE1-4FE9-BEA1-E3BC2C31E6F4}"/>
          </msink:context>
        </emma:interpretation>
      </emma:emma>
    </inkml:annotationXML>
    <inkml:trace contextRef="#ctx0" brushRef="#br0">1248 3229 0,'-21'0'266,"-1"0"-141,22-21-110,0-22 32,-43 43-15,43-22-32,0-21 15,0 21 16,0-21-15,0 0 15,0 22 16,-43 21-16,43-43-31,0 21 47,0-21-15,0 0 14,0 22-30,0-22 31,0 21-31,0-43 15,-21 65-16,21-43 1,-43 0 0,43 22 15,0-22 31,-43 43-46,43-22-16,-22-21 31,22 0 1,0 22-1,0-22-16,0 0 1,-43 43-16,43-22 16,0-21-1,-43 0 1,43 21-16,0-21 31,0 0-15,0 0-1,-22 43 1,22-43-16,0 22 16,-43-22-1,43 0 1,0 21 0,0-21-1,-43 0 1,43 21-1,0-21 1,-43 0 0,43 22-1,-43-22 1,43 21 0,-21-21-1,21 0 1,0-21-1,0 20 1,-43 44-16,43-43 16,0 22-1,-22 21-15,22-43 16,0 0 0,0 21-1,0-21 1,0 22-1,-43-22 1,43 0 0,0 21-1,-43 22-15,43-43 16,0-22 0,-21 65-16,21-43 15,0-21 1,0-1-1,-44 65-15,44-43 16,0-21-16,-43 21 31,43 0-31,-21 43 16,21-22-16,-43-21 16,43 21-1,0-42 1,-65 64-1,65-65-15,-43 1 16,43-1 0,-21 65-1,21-64-15,-43-1 16,43 43 0,-43 22-1,43-43 1,0 0 31,0 65 62,0 21-93,0-22-16,0 44 31,-22-65-31,22 65 0,0-44 16,0 44-1,-43-1 1,43-21-1,0 22 1,0-1 0,-43-64-16,43 22 15,0 0 1,-43-22-16,43-22 109,0 22-93,0-43 0,21 43-1,-21-43 1,43 43-1</inkml:trace>
  </inkml:traceGroup>
</inkml:ink>
</file>

<file path=ppt/ink/ink52.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55.81395" units="1/cm"/>
          <inkml:channelProperty channel="Y" name="resolution" value="55.6701" units="1/cm"/>
          <inkml:channelProperty channel="T" name="resolution" value="1" units="1/dev"/>
        </inkml:channelProperties>
      </inkml:inkSource>
      <inkml:timestamp xml:id="ts0" timeString="2021-01-08T10:53:47.529"/>
    </inkml:context>
    <inkml:brush xml:id="br0">
      <inkml:brushProperty name="width" value="0.05833" units="cm"/>
      <inkml:brushProperty name="height" value="0.05833" units="cm"/>
      <inkml:brushProperty name="fitToCurve" value="1"/>
    </inkml:brush>
  </inkml:definitions>
  <inkml:traceGroup>
    <inkml:annotationXML>
      <emma:emma xmlns:emma="http://www.w3.org/2003/04/emma" version="1.0">
        <emma:interpretation id="{B0A0491F-366C-4CA3-9769-DE4136205B51}" emma:medium="tactile" emma:mode="ink">
          <msink:context xmlns:msink="http://schemas.microsoft.com/ink/2010/main" type="writingRegion" rotatedBoundingBox="26863,1011 27186,1011 27186,1291 26863,1291"/>
        </emma:interpretation>
      </emma:emma>
    </inkml:annotationXML>
    <inkml:traceGroup>
      <inkml:annotationXML>
        <emma:emma xmlns:emma="http://www.w3.org/2003/04/emma" version="1.0">
          <emma:interpretation id="{3260185A-F8B4-406B-92E1-15DF6B6F0BB1}" emma:medium="tactile" emma:mode="ink">
            <msink:context xmlns:msink="http://schemas.microsoft.com/ink/2010/main" type="paragraph" rotatedBoundingBox="26863,1011 27186,1011 27186,1291 26863,1291" alignmentLevel="1"/>
          </emma:interpretation>
        </emma:emma>
      </inkml:annotationXML>
      <inkml:traceGroup>
        <inkml:annotationXML>
          <emma:emma xmlns:emma="http://www.w3.org/2003/04/emma" version="1.0">
            <emma:interpretation id="{BDF9C6AD-8223-4950-A1CF-859AEF44634E}" emma:medium="tactile" emma:mode="ink">
              <msink:context xmlns:msink="http://schemas.microsoft.com/ink/2010/main" type="line" rotatedBoundingBox="26863,1011 27186,1011 27186,1291 26863,1291"/>
            </emma:interpretation>
          </emma:emma>
        </inkml:annotationXML>
        <inkml:traceGroup>
          <inkml:annotationXML>
            <emma:emma xmlns:emma="http://www.w3.org/2003/04/emma" version="1.0">
              <emma:interpretation id="{F32AA0D1-6AE1-4FE9-BEA1-E3BC2C31E6F4}" emma:medium="tactile" emma:mode="ink">
                <msink:context xmlns:msink="http://schemas.microsoft.com/ink/2010/main" type="inkWord" rotatedBoundingBox="26863,1011 27186,1011 27186,1291 26863,1291">
                  <msink:destinationLink direction="with" ref="{6C8FBC49-093F-4F63-9C9B-8F407D575432}"/>
                  <msink:destinationLink direction="with" ref="{FB54EADF-8E3A-4CC3-AB8B-FEFB0A1A77B4}"/>
                  <msink:destinationLink direction="with" ref="{83AEE631-14AB-4116-9170-C660FD520E4E}"/>
                  <msink:destinationLink direction="to" ref="{57D13DC0-6FC6-4DCB-A56B-2824D8E24D75}"/>
                  <msink:destinationLink direction="from" ref="{57D13DC0-6FC6-4DCB-A56B-2824D8E24D75}"/>
                  <msink:destinationLink direction="from" ref="{8F9987A3-CD1C-45AF-AB51-2AC3D9E63A60}"/>
                </msink:context>
              </emma:interpretation>
              <emma:one-of disjunction-type="recognition" id="oneOf0">
                <emma:interpretation id="interp0" emma:lang="" emma:confidence="0">
                  <emma:literal>s,</emma:literal>
                </emma:interpretation>
                <emma:interpretation id="interp1" emma:lang="" emma:confidence="0">
                  <emma:literal>o,</emma:literal>
                </emma:interpretation>
                <emma:interpretation id="interp2" emma:lang="" emma:confidence="0">
                  <emma:literal>*s</emma:literal>
                </emma:interpretation>
                <emma:interpretation id="interp3" emma:lang="" emma:confidence="0">
                  <emma:literal>D,</emma:literal>
                </emma:interpretation>
                <emma:interpretation id="interp4" emma:lang="" emma:confidence="0">
                  <emma:literal>*a</emma:literal>
                </emma:interpretation>
              </emma:one-of>
            </emma:emma>
          </inkml:annotationXML>
          <inkml:trace contextRef="#ctx0" brushRef="#br0">65 182 0,'0'-21'15,"0"-22"1,21 0 0,-21 21 15,-21 22 250,21 22-281,-22-22 16,22 64-16,0 1 15,-43-65 1,43 21-16,0-64 156,0 0-140,22 43-16,-22-64 15,0 21 1,21 43 0,-21-22-16,43 22 31,0 0 0,-21 0 32,21 0-48,-22 0 1,22 0-16,1 0 16,-23 0 15,-21 43-16,0-21 17,0 21-17,0 0 17,0-22-1,0 22 16,0-21-16,-43-22 16,0 0-32,21 0 1,-21 0 0,43 43-16,-21-43 15,-22 0 17</inkml:trace>
        </inkml:traceGroup>
      </inkml:traceGroup>
    </inkml:traceGroup>
  </inkml:traceGroup>
</inkml:ink>
</file>

<file path=ppt/ink/ink53.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55.81395" units="1/cm"/>
          <inkml:channelProperty channel="Y" name="resolution" value="55.6701" units="1/cm"/>
          <inkml:channelProperty channel="T" name="resolution" value="1" units="1/dev"/>
        </inkml:channelProperties>
      </inkml:inkSource>
      <inkml:timestamp xml:id="ts0" timeString="2021-01-08T10:52:36.491"/>
    </inkml:context>
    <inkml:brush xml:id="br0">
      <inkml:brushProperty name="width" value="0.08333" units="cm"/>
      <inkml:brushProperty name="height" value="0.08333" units="cm"/>
      <inkml:brushProperty name="color" value="#177D36"/>
      <inkml:brushProperty name="fitToCurve" value="1"/>
    </inkml:brush>
  </inkml:definitions>
  <inkml:traceGroup>
    <inkml:annotationXML>
      <emma:emma xmlns:emma="http://www.w3.org/2003/04/emma" version="1.0">
        <emma:interpretation id="{6C8FBC49-093F-4F63-9C9B-8F407D575432}" emma:medium="tactile" emma:mode="ink">
          <msink:context xmlns:msink="http://schemas.microsoft.com/ink/2010/main" type="inkDrawing" rotatedBoundingBox="26495,2178 26670,2555 26476,2644 26302,2268" semanticType="callout" shapeName="Other">
            <msink:sourceLink direction="with" ref="{F32AA0D1-6AE1-4FE9-BEA1-E3BC2C31E6F4}"/>
          </msink:context>
        </emma:interpretation>
      </emma:emma>
    </inkml:annotationXML>
    <inkml:trace contextRef="#ctx0" brushRef="#br0">27 0 0,'-22'0'31,"22"22"16,0 42-31,0-21-1,0 0 1,43-43-16,-43 65 16,43-1-1,0 1 1,-43-44-1,22-21-15,-44-21 63,22-1-32,-21-21-15,21 0-16,0 0 15,0-21 1,-43 64 0,43-43-16,0 21 15,-43 22-15,43-43 16,-22 43 0,65 0 93,-43 22-109,43-22 16,-21 43 15,21-43-16,0 21 17,-22-21-1,-21 43-15,0 0 30,0-21-14,0 21-1,0 0-15,-43-43 46,43 21-31</inkml:trace>
  </inkml:traceGroup>
</inkml:ink>
</file>

<file path=ppt/ink/ink54.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55.81395" units="1/cm"/>
          <inkml:channelProperty channel="Y" name="resolution" value="55.6701" units="1/cm"/>
          <inkml:channelProperty channel="T" name="resolution" value="1" units="1/dev"/>
        </inkml:channelProperties>
      </inkml:inkSource>
      <inkml:timestamp xml:id="ts0" timeString="2021-01-08T10:52:35.075"/>
    </inkml:context>
    <inkml:brush xml:id="br0">
      <inkml:brushProperty name="width" value="0.08333" units="cm"/>
      <inkml:brushProperty name="height" value="0.08333" units="cm"/>
      <inkml:brushProperty name="color" value="#177D36"/>
      <inkml:brushProperty name="fitToCurve" value="1"/>
    </inkml:brush>
  </inkml:definitions>
  <inkml:traceGroup>
    <inkml:annotationXML>
      <emma:emma xmlns:emma="http://www.w3.org/2003/04/emma" version="1.0">
        <emma:interpretation id="{FB54EADF-8E3A-4CC3-AB8B-FEFB0A1A77B4}" emma:medium="tactile" emma:mode="ink">
          <msink:context xmlns:msink="http://schemas.microsoft.com/ink/2010/main" type="inkDrawing" rotatedBoundingBox="26594,2421 27685,3548 27582,3647 26491,2520" semanticType="callout" shapeName="Other">
            <msink:sourceLink direction="with" ref="{F32AA0D1-6AE1-4FE9-BEA1-E3BC2C31E6F4}"/>
          </msink:context>
        </emma:interpretation>
      </emma:emma>
    </inkml:annotationXML>
    <inkml:trace contextRef="#ctx0" brushRef="#br0">242 215 0,'0'-21'16,"-22"21"15,22 21 141,0 22-156,0-21-1,0 21 1,43-43-16,-43 21 16,22-21-1,-22 43-15,43-43 16,-43 44-16,43-44 31,-43 21-31,22 22 16,-22 0 15,43-43-31,-43 22 0,43 21 31,0 0-15,-22-22 15,-21 22-15,43-43-16,-43 43 15,65 0 1,-65-21 0,43-22-16,-43 43 15,43-43-15,0 43 16,0-21 15,-21-22-15,-22 43-1,43-43 1,-43 43-16,43-22 16,-43 22-1,21-43 1,-21 22-16,43-22 16,0 43-16,-21-43 15,-22 43 1,43-43-16,-43 21 15,43-21 1,0 43 0,-43 1 15,43-44-31,0 43 31,-21-43 16,-22-22 94</inkml:trace>
  </inkml:traceGroup>
</inkml:ink>
</file>

<file path=ppt/ink/ink55.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55.81395" units="1/cm"/>
          <inkml:channelProperty channel="Y" name="resolution" value="55.6701" units="1/cm"/>
          <inkml:channelProperty channel="T" name="resolution" value="1" units="1/dev"/>
        </inkml:channelProperties>
      </inkml:inkSource>
      <inkml:timestamp xml:id="ts0" timeString="2021-01-08T10:52:24.823"/>
    </inkml:context>
    <inkml:brush xml:id="br0">
      <inkml:brushProperty name="width" value="0.05833" units="cm"/>
      <inkml:brushProperty name="height" value="0.05833" units="cm"/>
      <inkml:brushProperty name="fitToCurve" value="1"/>
    </inkml:brush>
  </inkml:definitions>
  <inkml:traceGroup>
    <inkml:annotationXML>
      <emma:emma xmlns:emma="http://www.w3.org/2003/04/emma" version="1.0">
        <emma:interpretation id="{57D13DC0-6FC6-4DCB-A56B-2824D8E24D75}" emma:medium="tactile" emma:mode="ink">
          <msink:context xmlns:msink="http://schemas.microsoft.com/ink/2010/main" type="inkDrawing" rotatedBoundingBox="27756,3511 29151,2672 29306,2932 27912,3770" semanticType="callout" shapeName="Other">
            <msink:sourceLink direction="to" ref="{F32AA0D1-6AE1-4FE9-BEA1-E3BC2C31E6F4}"/>
            <msink:sourceLink direction="from" ref="{F32AA0D1-6AE1-4FE9-BEA1-E3BC2C31E6F4}"/>
          </msink:context>
        </emma:interpretation>
      </emma:emma>
    </inkml:annotationXML>
    <inkml:trace contextRef="#ctx0" brushRef="#br0">-1333 754 0,'-43'0'63,"43"21"-48,-21-21 1,64-21 78,21-22-79,23-22-15,42 0 16,0-21-16,0 22 16,0-22-16,-43 21 15,0 22-15,22-22 16,-22-21-16,-21 43 16,-1 22-16,-42-22 0,21 0 31,-65 43 125,1 0-140,-22 0 15,21 21-15,-21-21-1,0 0 16,43 22-31,-21-22 16,64 0 140,0 0-140,-22 0-16,22 0 16,-21 0-16,21 0 15,0 0-15,-22 0 16,44 0-1,-44 0 1,-21 43 31,0 0-16,-43-22 0,43 22-15,-43-43 0,43-21 62,-21 21-63,21-22 1,-43 22 0,0-43-1,21 43-15,-21 0 16</inkml:trace>
  </inkml:traceGroup>
</inkml:ink>
</file>

<file path=ppt/ink/ink56.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55.81395" units="1/cm"/>
          <inkml:channelProperty channel="Y" name="resolution" value="55.6701" units="1/cm"/>
          <inkml:channelProperty channel="T" name="resolution" value="1" units="1/dev"/>
        </inkml:channelProperties>
      </inkml:inkSource>
      <inkml:timestamp xml:id="ts0" timeString="2021-01-08T10:53:01.429"/>
    </inkml:context>
    <inkml:brush xml:id="br0">
      <inkml:brushProperty name="width" value="0.05833" units="cm"/>
      <inkml:brushProperty name="height" value="0.05833" units="cm"/>
      <inkml:brushProperty name="fitToCurve" value="1"/>
    </inkml:brush>
  </inkml:definitions>
  <inkml:traceGroup>
    <inkml:annotationXML>
      <emma:emma xmlns:emma="http://www.w3.org/2003/04/emma" version="1.0">
        <emma:interpretation id="{90191D34-4F07-4EE2-8F50-4952043ED2FB}" emma:medium="tactile" emma:mode="ink">
          <msink:context xmlns:msink="http://schemas.microsoft.com/ink/2010/main" type="inkDrawing" rotatedBoundingBox="30353,3665 31405,3121 31448,3204 30396,3748" semanticType="callout" shapeName="Other">
            <msink:sourceLink direction="with" ref="{26438928-09B1-467C-8613-D17665246A8C}"/>
          </msink:context>
        </emma:interpretation>
      </emma:emma>
    </inkml:annotationXML>
    <inkml:trace contextRef="#ctx0" brushRef="#br0">2176 259 0,'0'43'15,"-21"-43"1,21 43 0,-44-43-16,44 21 15,-21-21 1,21 43-16,-65-43 0,22 43 15,-64 22 1,21-22-16,-1 0 16,-42 0-16,22-43 15,-1 108-15,65-108 16,-22 64-16,22-64 16,0 22-16,22-22 15</inkml:trace>
  </inkml:traceGroup>
</inkml:ink>
</file>

<file path=ppt/ink/ink57.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55.81395" units="1/cm"/>
          <inkml:channelProperty channel="Y" name="resolution" value="55.6701" units="1/cm"/>
          <inkml:channelProperty channel="T" name="resolution" value="1" units="1/dev"/>
        </inkml:channelProperties>
      </inkml:inkSource>
      <inkml:timestamp xml:id="ts0" timeString="2021-01-08T10:54:01.869"/>
    </inkml:context>
    <inkml:brush xml:id="br0">
      <inkml:brushProperty name="width" value="0.05833" units="cm"/>
      <inkml:brushProperty name="height" value="0.05833" units="cm"/>
      <inkml:brushProperty name="fitToCurve" value="1"/>
    </inkml:brush>
  </inkml:definitions>
  <inkml:traceGroup>
    <inkml:annotationXML>
      <emma:emma xmlns:emma="http://www.w3.org/2003/04/emma" version="1.0">
        <emma:interpretation id="{522B883B-D9FF-48A0-9FD9-7CCC0BBA9B4D}" emma:medium="tactile" emma:mode="ink">
          <msink:context xmlns:msink="http://schemas.microsoft.com/ink/2010/main" type="inkDrawing" rotatedBoundingBox="28625,7068 31642,6931 31647,7053 28631,7191" shapeName="Other">
            <msink:destinationLink direction="with" ref="{CF017972-2931-4978-AD56-FD5324B0D841}"/>
            <msink:destinationLink direction="with" ref="{B2AC687D-ADE8-4C9B-A9A3-86A59B516866}"/>
            <msink:destinationLink direction="with" ref="{DE3C1EC9-D766-44A3-A297-05F88F4D7256}"/>
            <msink:destinationLink direction="with" ref="{4B5D2AEF-3E13-426C-8D13-B6A54BAFD359}"/>
            <msink:destinationLink direction="with" ref="{4500EA60-8E58-4C12-8513-9CA8FCAADD45}"/>
            <msink:destinationLink direction="with" ref="{D537A6A0-37AF-4CE8-B0AE-AF4917AC70F0}"/>
            <msink:destinationLink direction="with" ref="{F8A6A449-520C-47F1-BA84-D6595EEA7625}"/>
          </msink:context>
        </emma:interpretation>
      </emma:emma>
    </inkml:annotationXML>
    <inkml:trace contextRef="#ctx0" brushRef="#br0">40 193 0,'-43'0'16,"65"0"78,-1 0-94,22 0 15,22 0-15,0 0 16,85 0-16,-21 0 16,22 0-16,0 0 0,-1 0 15,-42 0 1,43-21-16,-1 21 0,1 0 15,-43 0-15,-1 0 16,1 0-16,0 0 16,21-65-16,-43 65 15,-22 0-15,1 0 16,-22 0-16,-21 0 16,21 0 62,21 0-63,-21 0 1,22 0 0,-65-21 77,43 21-46,-22 0 31,22 0-62,0 0 0,22 0-1,-22 0 1,0 0 62,22 0-78,-1 0 16,-42 0-1,-22-43 32,0 0 0</inkml:trace>
  </inkml:traceGroup>
</inkml:ink>
</file>

<file path=ppt/ink/ink58.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55.81395" units="1/cm"/>
          <inkml:channelProperty channel="Y" name="resolution" value="55.6701" units="1/cm"/>
          <inkml:channelProperty channel="T" name="resolution" value="1" units="1/dev"/>
        </inkml:channelProperties>
      </inkml:inkSource>
      <inkml:timestamp xml:id="ts0" timeString="2021-01-08T10:54:04.509"/>
    </inkml:context>
    <inkml:brush xml:id="br0">
      <inkml:brushProperty name="width" value="0.05833" units="cm"/>
      <inkml:brushProperty name="height" value="0.05833" units="cm"/>
      <inkml:brushProperty name="fitToCurve" value="1"/>
    </inkml:brush>
  </inkml:definitions>
  <inkml:traceGroup>
    <inkml:annotationXML>
      <emma:emma xmlns:emma="http://www.w3.org/2003/04/emma" version="1.0">
        <emma:interpretation id="{CF017972-2931-4978-AD56-FD5324B0D841}" emma:medium="tactile" emma:mode="ink">
          <msink:context xmlns:msink="http://schemas.microsoft.com/ink/2010/main" type="inkDrawing" rotatedBoundingBox="28796,7090 30490,5812 30540,5879 28847,7157" semanticType="callout" shapeName="Other">
            <msink:sourceLink direction="with" ref="{522B883B-D9FF-48A0-9FD9-7CCC0BBA9B4D}"/>
          </msink:context>
        </emma:interpretation>
      </emma:emma>
    </inkml:annotationXML>
    <inkml:trace contextRef="#ctx0" brushRef="#br0">1707 0 0,'-43'0'16,"43"22"-16,-43-22 0,43 43 16,-43-43-16,43 43 15,-64-43-15,64 21 16,-65-21-16,65 65 15,-43-65-15,0 65 16,0-44-16,-22 22 16,1 0-16,21 0 15,-22 0-15,22 0 16,0-43-16,22 43 16,-22-43-16,43 65 0,-65-65 15,65 43 1,-22-43-16,22 22 15,-43-22-15,43 43 16,-43-43-16,43 43 16,-86 0-16,65-43 15,-22 43-15,0-43 16,43 43-16,-43-43 16,43 43-16,-65-43 15,65 21-15,-43-21 16,21 43-1,-21-43 1,43 65-16,-64-65 16,42 22-1,-42 21-15,-1 0 16,22-43 0,43 43-1,-21-43 1,-22 0 31,43 21-32,-22-21-15,22 43 32</inkml:trace>
  </inkml:traceGroup>
</inkml:ink>
</file>

<file path=ppt/ink/ink59.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55.81395" units="1/cm"/>
          <inkml:channelProperty channel="Y" name="resolution" value="55.6701" units="1/cm"/>
          <inkml:channelProperty channel="T" name="resolution" value="1" units="1/dev"/>
        </inkml:channelProperties>
      </inkml:inkSource>
      <inkml:timestamp xml:id="ts0" timeString="2021-01-08T10:54:05.656"/>
    </inkml:context>
    <inkml:brush xml:id="br0">
      <inkml:brushProperty name="width" value="0.05833" units="cm"/>
      <inkml:brushProperty name="height" value="0.05833" units="cm"/>
      <inkml:brushProperty name="fitToCurve" value="1"/>
    </inkml:brush>
  </inkml:definitions>
  <inkml:traceGroup>
    <inkml:annotationXML>
      <emma:emma xmlns:emma="http://www.w3.org/2003/04/emma" version="1.0">
        <emma:interpretation id="{C2BB0B07-AAC2-4362-A88F-228043E4EA29}" emma:medium="tactile" emma:mode="ink">
          <msink:context xmlns:msink="http://schemas.microsoft.com/ink/2010/main" type="inkDrawing" rotatedBoundingBox="30975,5833 33553,5628 33561,5724 30982,5928" shapeName="Other">
            <msink:destinationLink direction="with" ref="{DE3C1EC9-D766-44A3-A297-05F88F4D7256}"/>
            <msink:destinationLink direction="with" ref="{4B5D2AEF-3E13-426C-8D13-B6A54BAFD359}"/>
            <msink:destinationLink direction="with" ref="{4500EA60-8E58-4C12-8513-9CA8FCAADD45}"/>
            <msink:destinationLink direction="with" ref="{D537A6A0-37AF-4CE8-B0AE-AF4917AC70F0}"/>
            <msink:destinationLink direction="with" ref="{D8FB2BF3-0864-4EB3-A77B-43D60F8875C5}"/>
            <msink:destinationLink direction="with" ref="{67EA0C8F-584B-4095-B46C-D7FAC4B40003}"/>
          </msink:context>
        </emma:interpretation>
      </emma:emma>
    </inkml:annotationXML>
    <inkml:trace contextRef="#ctx0" brushRef="#br0">30 159 0,'-43'0'0,"86"0"109,0 43-93,43-43-1,64 0 1,-42 0-16,43 0 0,42-22 15,-20 22-15,-1-64 16,-43 64-16,0-43 16,-21 43-16,-1 0 15,-42-43-15,0 43 16,-22 0-16,0 0 16,0 0-16,-22 0 15,22 0-15,-21 0 16,21 0-16,0 0 15,-22 0-15,44 0 16,-43 0-16,42 0 16,-21 0-16,-21 0 15,21 0-15,21 0 16,-64-22-16,22 22 47,21 0-32,21 0 1,-20 0 0,-1 0-1,-43 43 17</inkml:trace>
  </inkml:traceGroup>
</inkml:ink>
</file>

<file path=ppt/ink/ink6.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55.81395" units="1/cm"/>
          <inkml:channelProperty channel="Y" name="resolution" value="55.6701" units="1/cm"/>
          <inkml:channelProperty channel="T" name="resolution" value="1" units="1/dev"/>
        </inkml:channelProperties>
      </inkml:inkSource>
      <inkml:timestamp xml:id="ts0" timeString="2021-01-08T10:15:30.077"/>
    </inkml:context>
    <inkml:brush xml:id="br0">
      <inkml:brushProperty name="width" value="0.05833" units="cm"/>
      <inkml:brushProperty name="height" value="0.05833" units="cm"/>
      <inkml:brushProperty name="color" value="#00CCFF"/>
      <inkml:brushProperty name="fitToCurve" value="1"/>
    </inkml:brush>
  </inkml:definitions>
  <inkml:traceGroup>
    <inkml:annotationXML>
      <emma:emma xmlns:emma="http://www.w3.org/2003/04/emma" version="1.0">
        <emma:interpretation id="{EDFA27D9-1B18-4D6B-8270-A0D16E40F8CA}" emma:medium="tactile" emma:mode="ink">
          <msink:context xmlns:msink="http://schemas.microsoft.com/ink/2010/main" type="inkDrawing" rotatedBoundingBox="10653,16991 10653,17015 10638,17015 10638,16991" shapeName="Other"/>
        </emma:interpretation>
      </emma:emma>
    </inkml:annotationXML>
    <inkml:trace contextRef="#ctx0" brushRef="#br0">370 198 0,'0'24'62</inkml:trace>
  </inkml:traceGroup>
</inkml:ink>
</file>

<file path=ppt/ink/ink60.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55.81395" units="1/cm"/>
          <inkml:channelProperty channel="Y" name="resolution" value="55.6701" units="1/cm"/>
          <inkml:channelProperty channel="T" name="resolution" value="1" units="1/dev"/>
        </inkml:channelProperties>
      </inkml:inkSource>
      <inkml:timestamp xml:id="ts0" timeString="2021-01-08T10:54:06.438"/>
    </inkml:context>
    <inkml:brush xml:id="br0">
      <inkml:brushProperty name="width" value="0.05833" units="cm"/>
      <inkml:brushProperty name="height" value="0.05833" units="cm"/>
      <inkml:brushProperty name="fitToCurve" value="1"/>
    </inkml:brush>
  </inkml:definitions>
  <inkml:traceGroup>
    <inkml:annotationXML>
      <emma:emma xmlns:emma="http://www.w3.org/2003/04/emma" version="1.0">
        <emma:interpretation id="{67EA0C8F-584B-4095-B46C-D7FAC4B40003}" emma:medium="tactile" emma:mode="ink">
          <msink:context xmlns:msink="http://schemas.microsoft.com/ink/2010/main" type="inkDrawing" rotatedBoundingBox="31897,6864 33541,5599 33625,5708 31980,6972" semanticType="callout" shapeName="Other">
            <msink:sourceLink direction="with" ref="{C2BB0B07-AAC2-4362-A88F-228043E4EA29}"/>
          </msink:context>
        </emma:interpretation>
      </emma:emma>
    </inkml:annotationXML>
    <inkml:trace contextRef="#ctx0" brushRef="#br0">1657 0 0,'-21'0'47,"21"21"-32,-22-21-15,-42 43 16,-23 0-1,44-43 1,22 22-16,-22-22 16,0 43-16,21-43 15,-21 64-15,0-64 16,0 65-16,22-65 16,21 43-16,-65-43 15,65 43-15,-86-43 0,43 43 16,21-43-1,22 22-15,-43-22 16,22 43 0,-22 0-1,0 0 17,0-43-17,21 43-15,-21-43 16,43 21-16,-65-21 15,65 43-15,-21-43 16,21 22-16,-43-22 16,43 43-16,-22-43 15,22 43 1,-43-43 15,-43 108-15,65-108-16,-22 64 15,0-42 1,-1 21-16,23 0 0,-22 0 16,0-43-16,43 21 15,-65-21-15,65 43 16,-21 1 0,21-23 15,-43-21 0</inkml:trace>
  </inkml:traceGroup>
</inkml:ink>
</file>

<file path=ppt/ink/ink61.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55.81395" units="1/cm"/>
          <inkml:channelProperty channel="Y" name="resolution" value="55.6701" units="1/cm"/>
          <inkml:channelProperty channel="T" name="resolution" value="1" units="1/dev"/>
        </inkml:channelProperties>
      </inkml:inkSource>
      <inkml:timestamp xml:id="ts0" timeString="2021-01-08T10:54:07.816"/>
    </inkml:context>
    <inkml:brush xml:id="br0">
      <inkml:brushProperty name="width" value="0.05833" units="cm"/>
      <inkml:brushProperty name="height" value="0.05833" units="cm"/>
      <inkml:brushProperty name="fitToCurve" value="1"/>
    </inkml:brush>
  </inkml:definitions>
  <inkml:traceGroup>
    <inkml:annotationXML>
      <emma:emma xmlns:emma="http://www.w3.org/2003/04/emma" version="1.0">
        <emma:interpretation id="{B2AC687D-ADE8-4C9B-A9A3-86A59B516866}" emma:medium="tactile" emma:mode="ink">
          <msink:context xmlns:msink="http://schemas.microsoft.com/ink/2010/main" type="inkDrawing" rotatedBoundingBox="30520,7273 30604,5831 30668,5835 30584,7277" semanticType="callout" shapeName="Other">
            <msink:sourceLink direction="with" ref="{522B883B-D9FF-48A0-9FD9-7CCC0BBA9B4D}"/>
          </msink:context>
        </emma:interpretation>
      </emma:emma>
    </inkml:annotationXML>
    <inkml:trace contextRef="#ctx0" brushRef="#br0">98 43 0,'0'-43'31,"0"64"110,0 1-126,0 64 1,0-43-16,0-22 15,-21 23-15,21 20 16,0-42-16,0 21 16,0-22-16,-22 44 15,22-22 1,0-22-16,0 22 16,0 22-1,0-43-15,0 42 16,0-21-16,0-21 15,0 21-15,0-22 16,0 22-16,0 0 16,0 0-1,-43 22 1,43 0 0,0-44-16,0 44 15,0-1 1,0-21-1,0 22 1,0-1 0,0-42-1,43-65 79,-43-22-94</inkml:trace>
  </inkml:traceGroup>
</inkml:ink>
</file>

<file path=ppt/ink/ink62.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55.81395" units="1/cm"/>
          <inkml:channelProperty channel="Y" name="resolution" value="55.6701" units="1/cm"/>
          <inkml:channelProperty channel="T" name="resolution" value="1" units="1/dev"/>
        </inkml:channelProperties>
      </inkml:inkSource>
      <inkml:timestamp xml:id="ts0" timeString="2021-01-08T10:54:22.785"/>
    </inkml:context>
    <inkml:brush xml:id="br0">
      <inkml:brushProperty name="width" value="0.05833" units="cm"/>
      <inkml:brushProperty name="height" value="0.05833" units="cm"/>
      <inkml:brushProperty name="fitToCurve" value="1"/>
    </inkml:brush>
  </inkml:definitions>
  <inkml:traceGroup>
    <inkml:annotationXML>
      <emma:emma xmlns:emma="http://www.w3.org/2003/04/emma" version="1.0">
        <emma:interpretation id="{DE3C1EC9-D766-44A3-A297-05F88F4D7256}" emma:medium="tactile" emma:mode="ink">
          <msink:context xmlns:msink="http://schemas.microsoft.com/ink/2010/main" type="inkDrawing" rotatedBoundingBox="29470,6855 31005,5694 31061,5768 29526,6928" semanticType="callout" shapeName="Other">
            <msink:sourceLink direction="with" ref="{C2BB0B07-AAC2-4362-A88F-228043E4EA29}"/>
            <msink:sourceLink direction="with" ref="{522B883B-D9FF-48A0-9FD9-7CCC0BBA9B4D}"/>
          </msink:context>
        </emma:interpretation>
      </emma:emma>
    </inkml:annotationXML>
    <inkml:trace contextRef="#ctx0" brushRef="#br0">1550 0 0,'-43'0'15,"0"0"32,21 43-16,-21-43-15,0 43 0,21-43-1,22 22 1,-43-22-16,43 43 16,-64-43-16,42 43 15,-21 0-15,-21 0 0,-1 0 16,-21 43-16,-22-21 15,22-1-15,22 1 16,-22-1-16,-22 23 16,22-44-16,43-22 15,-22 22-15,22-43 16,0 65-16,-22-1 16,22-21-1,43-21 16,-43-22 1,43 43-32,-43-43 31,43 43-31,-21-43 16</inkml:trace>
  </inkml:traceGroup>
</inkml:ink>
</file>

<file path=ppt/ink/ink63.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55.81395" units="1/cm"/>
          <inkml:channelProperty channel="Y" name="resolution" value="55.6701" units="1/cm"/>
          <inkml:channelProperty channel="T" name="resolution" value="1" units="1/dev"/>
        </inkml:channelProperties>
      </inkml:inkSource>
      <inkml:timestamp xml:id="ts0" timeString="2021-01-08T10:54:23.302"/>
    </inkml:context>
    <inkml:brush xml:id="br0">
      <inkml:brushProperty name="width" value="0.05833" units="cm"/>
      <inkml:brushProperty name="height" value="0.05833" units="cm"/>
      <inkml:brushProperty name="fitToCurve" value="1"/>
    </inkml:brush>
  </inkml:definitions>
  <inkml:traceGroup>
    <inkml:annotationXML>
      <emma:emma xmlns:emma="http://www.w3.org/2003/04/emma" version="1.0">
        <emma:interpretation id="{4500EA60-8E58-4C12-8513-9CA8FCAADD45}" emma:medium="tactile" emma:mode="ink">
          <msink:context xmlns:msink="http://schemas.microsoft.com/ink/2010/main" type="inkDrawing" rotatedBoundingBox="29748,7118 31195,6049 31221,6083 29773,7152" semanticType="callout" shapeName="Other">
            <msink:sourceLink direction="with" ref="{C2BB0B07-AAC2-4362-A88F-228043E4EA29}"/>
            <msink:sourceLink direction="with" ref="{522B883B-D9FF-48A0-9FD9-7CCC0BBA9B4D}"/>
          </msink:context>
        </emma:interpretation>
      </emma:emma>
    </inkml:annotationXML>
    <inkml:trace contextRef="#ctx0" brushRef="#br0">1442 0 0,'-43'0'16,"43"21"78,-21-21-79,-22 43-15,0 0 16,-22 0-16,0 22 16,-21-1-16,-43 44 15,-21 0-15,-23-1 16,44-21-16,43-21 16,0-1-16,-22 1 15,22 21-15,22-64 0,21 21 16,21 0-1</inkml:trace>
  </inkml:traceGroup>
</inkml:ink>
</file>

<file path=ppt/ink/ink64.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55.81395" units="1/cm"/>
          <inkml:channelProperty channel="Y" name="resolution" value="55.6701" units="1/cm"/>
          <inkml:channelProperty channel="T" name="resolution" value="1" units="1/dev"/>
        </inkml:channelProperties>
      </inkml:inkSource>
      <inkml:timestamp xml:id="ts0" timeString="2021-01-08T10:54:23.941"/>
    </inkml:context>
    <inkml:brush xml:id="br0">
      <inkml:brushProperty name="width" value="0.05833" units="cm"/>
      <inkml:brushProperty name="height" value="0.05833" units="cm"/>
      <inkml:brushProperty name="fitToCurve" value="1"/>
    </inkml:brush>
  </inkml:definitions>
  <inkml:traceGroup>
    <inkml:annotationXML>
      <emma:emma xmlns:emma="http://www.w3.org/2003/04/emma" version="1.0">
        <emma:interpretation id="{4B5D2AEF-3E13-426C-8D13-B6A54BAFD359}" emma:medium="tactile" emma:mode="ink">
          <msink:context xmlns:msink="http://schemas.microsoft.com/ink/2010/main" type="inkDrawing" rotatedBoundingBox="30415,6966 31761,5992 31796,6040 30450,7014" semanticType="callout" shapeName="Other">
            <msink:sourceLink direction="with" ref="{522B883B-D9FF-48A0-9FD9-7CCC0BBA9B4D}"/>
            <msink:sourceLink direction="with" ref="{C2BB0B07-AAC2-4362-A88F-228043E4EA29}"/>
          </msink:context>
        </emma:interpretation>
      </emma:emma>
    </inkml:annotationXML>
    <inkml:trace contextRef="#ctx0" brushRef="#br0">1335 30 0,'0'-43'78,"-43"64"-47,0 23-15,0-1-16,21-22 16,-42 44-16,-44-1 0,-21 44 15,0 0-15,-22-1 16,-21 1-16,64-22 16,1-22-16,42-21 15,22 1-15,-22-44 16,65 21-16,-43-21 15,43 43 1</inkml:trace>
  </inkml:traceGroup>
</inkml:ink>
</file>

<file path=ppt/ink/ink65.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55.81395" units="1/cm"/>
          <inkml:channelProperty channel="Y" name="resolution" value="55.6701" units="1/cm"/>
          <inkml:channelProperty channel="T" name="resolution" value="1" units="1/dev"/>
        </inkml:channelProperties>
      </inkml:inkSource>
      <inkml:timestamp xml:id="ts0" timeString="2021-01-08T10:54:24.480"/>
    </inkml:context>
    <inkml:brush xml:id="br0">
      <inkml:brushProperty name="width" value="0.05833" units="cm"/>
      <inkml:brushProperty name="height" value="0.05833" units="cm"/>
      <inkml:brushProperty name="fitToCurve" value="1"/>
    </inkml:brush>
  </inkml:definitions>
  <inkml:traceGroup>
    <inkml:annotationXML>
      <emma:emma xmlns:emma="http://www.w3.org/2003/04/emma" version="1.0">
        <emma:interpretation id="{D537A6A0-37AF-4CE8-B0AE-AF4917AC70F0}" emma:medium="tactile" emma:mode="ink">
          <msink:context xmlns:msink="http://schemas.microsoft.com/ink/2010/main" type="inkDrawing" rotatedBoundingBox="30972,6943 32258,5972 32285,6009 31000,6979" semanticType="callout" shapeName="Other">
            <msink:sourceLink direction="with" ref="{522B883B-D9FF-48A0-9FD9-7CCC0BBA9B4D}"/>
            <msink:sourceLink direction="with" ref="{C2BB0B07-AAC2-4362-A88F-228043E4EA29}"/>
          </msink:context>
        </emma:interpretation>
      </emma:emma>
    </inkml:annotationXML>
    <inkml:trace contextRef="#ctx0" brushRef="#br0">1270 0 0,'-21'43'15,"-23"-43"32,1 44-31,22-44-16,-44 64 16,-21 1-1,-21-1-15,20 44 0,-42 0 16,0-22-16,-43 21 15,43-21-15,43-21 16,21-22-16,1 0 16,42 0-16,22-21 15</inkml:trace>
  </inkml:traceGroup>
</inkml:ink>
</file>

<file path=ppt/ink/ink66.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55.81395" units="1/cm"/>
          <inkml:channelProperty channel="Y" name="resolution" value="55.6701" units="1/cm"/>
          <inkml:channelProperty channel="T" name="resolution" value="1" units="1/dev"/>
        </inkml:channelProperties>
      </inkml:inkSource>
      <inkml:timestamp xml:id="ts0" timeString="2021-01-08T10:55:16.544"/>
    </inkml:context>
    <inkml:brush xml:id="br0">
      <inkml:brushProperty name="width" value="0.33333" units="cm"/>
      <inkml:brushProperty name="height" value="0.66667" units="cm"/>
      <inkml:brushProperty name="color" value="#FFFF00"/>
      <inkml:brushProperty name="tip" value="rectangle"/>
      <inkml:brushProperty name="rasterOp" value="maskPen"/>
      <inkml:brushProperty name="fitToCurve" value="1"/>
    </inkml:brush>
  </inkml:definitions>
  <inkml:trace contextRef="#ctx0" brushRef="#br0">43 65 0,'0'-22'0,"-43"22"16,43-43 109,43 43-125,0 0 16,64 0-16,1 0 15,21 0-15,-64 0 0,-1 0 16,-21 0-16,-107 22 47,-22 42-47,-43-64 15</inkml:trace>
</inkml:ink>
</file>

<file path=ppt/ink/ink67.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55.81395" units="1/cm"/>
          <inkml:channelProperty channel="Y" name="resolution" value="55.6701" units="1/cm"/>
          <inkml:channelProperty channel="T" name="resolution" value="1" units="1/dev"/>
        </inkml:channelProperties>
      </inkml:inkSource>
      <inkml:timestamp xml:id="ts0" timeString="2021-01-08T10:54:08.745"/>
    </inkml:context>
    <inkml:brush xml:id="br0">
      <inkml:brushProperty name="width" value="0.05833" units="cm"/>
      <inkml:brushProperty name="height" value="0.05833" units="cm"/>
      <inkml:brushProperty name="fitToCurve" value="1"/>
    </inkml:brush>
  </inkml:definitions>
  <inkml:traceGroup>
    <inkml:annotationXML>
      <emma:emma xmlns:emma="http://www.w3.org/2003/04/emma" version="1.0">
        <emma:interpretation id="{9E0CA314-F003-4436-A6E2-5806442F4E0D}" emma:medium="tactile" emma:mode="ink">
          <msink:context xmlns:msink="http://schemas.microsoft.com/ink/2010/main" type="inkDrawing" rotatedBoundingBox="30479,5961 30605,5549 30926,5648 30800,6060" semanticType="callout" shapeName="Other"/>
        </emma:interpretation>
      </emma:emma>
    </inkml:annotationXML>
    <inkml:trace contextRef="#ctx0" brushRef="#br0">345 0 0,'-43'0'31,"21"0"0,22 44-31,-43-1 32,0-22-17,0 44-15,0-1 16,0-21-1,21 0 1,-21-21 15,86-65 79,1 0-95,-23 0 1,-21 21 15,43 22 32,0 43-48,22 22 1,-44-65-16,-21 43 16,65-43-16,-65 21 15,-22-21 16,1 0-15,-22 0-16,0 0 16,43 43 15</inkml:trace>
  </inkml:traceGroup>
</inkml:ink>
</file>

<file path=ppt/ink/ink68.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55.81395" units="1/cm"/>
          <inkml:channelProperty channel="Y" name="resolution" value="55.6701" units="1/cm"/>
          <inkml:channelProperty channel="T" name="resolution" value="1" units="1/dev"/>
        </inkml:channelProperties>
      </inkml:inkSource>
      <inkml:timestamp xml:id="ts0" timeString="2021-01-08T10:54:02.633"/>
    </inkml:context>
    <inkml:brush xml:id="br0">
      <inkml:brushProperty name="width" value="0.05833" units="cm"/>
      <inkml:brushProperty name="height" value="0.05833" units="cm"/>
      <inkml:brushProperty name="fitToCurve" value="1"/>
    </inkml:brush>
  </inkml:definitions>
  <inkml:traceGroup>
    <inkml:annotationXML>
      <emma:emma xmlns:emma="http://www.w3.org/2003/04/emma" version="1.0">
        <emma:interpretation id="{F8A6A449-520C-47F1-BA84-D6595EEA7625}" emma:medium="tactile" emma:mode="ink">
          <msink:context xmlns:msink="http://schemas.microsoft.com/ink/2010/main" type="inkDrawing" rotatedBoundingBox="31440,7077 31640,6619 31882,6724 31681,7183" semanticType="callout" shapeName="Other">
            <msink:sourceLink direction="with" ref="{522B883B-D9FF-48A0-9FD9-7CCC0BBA9B4D}"/>
          </msink:context>
        </emma:interpretation>
      </emma:emma>
    </inkml:annotationXML>
    <inkml:trace contextRef="#ctx0" brushRef="#br0">194 43 0,'0'22'63,"21"21"-48,22 0 1,0 0 0,0 0-1,-43 0 1,0-21 0,-21 21-1,-1-43 16,22 43-31,-43-43 16,0 21 0,22-21-1,-22 0 1,43 43-16,-65-43 16,22 0-1,0 0 1,43-21 62,22 21-62,-22-22-16,43 22 15,-43-86-15,64 43 16,-21-22-16,-43 22 15,43 0-15,-43 0 16,0 22-16,0-22 16,0 21-1</inkml:trace>
  </inkml:traceGroup>
</inkml:ink>
</file>

<file path=ppt/ink/ink69.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55.81395" units="1/cm"/>
          <inkml:channelProperty channel="Y" name="resolution" value="55.6701" units="1/cm"/>
          <inkml:channelProperty channel="T" name="resolution" value="1" units="1/dev"/>
        </inkml:channelProperties>
      </inkml:inkSource>
      <inkml:timestamp xml:id="ts0" timeString="2021-01-08T10:54:24.795"/>
    </inkml:context>
    <inkml:brush xml:id="br0">
      <inkml:brushProperty name="width" value="0.05833" units="cm"/>
      <inkml:brushProperty name="height" value="0.05833" units="cm"/>
      <inkml:brushProperty name="fitToCurve" value="1"/>
    </inkml:brush>
  </inkml:definitions>
  <inkml:traceGroup>
    <inkml:annotationXML>
      <emma:emma xmlns:emma="http://www.w3.org/2003/04/emma" version="1.0">
        <emma:interpretation id="{D8FB2BF3-0864-4EB3-A77B-43D60F8875C5}" emma:medium="tactile" emma:mode="ink">
          <msink:context xmlns:msink="http://schemas.microsoft.com/ink/2010/main" type="inkDrawing" rotatedBoundingBox="32347,6257 32802,5889 32828,5921 32373,6289" semanticType="callout" shapeName="Other">
            <msink:sourceLink direction="with" ref="{C2BB0B07-AAC2-4362-A88F-228043E4EA29}"/>
          </msink:context>
        </emma:interpretation>
      </emma:emma>
    </inkml:annotationXML>
    <inkml:trace contextRef="#ctx0" brushRef="#br0">1378-710 0,'-43'21'0,"0"-21"16,0 86-16,-22-42 15,22-1-15,-22 0 0,1 21 16,-1-21-16,22-43 15</inkml:trace>
  </inkml:traceGroup>
</inkml:ink>
</file>

<file path=ppt/ink/ink7.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55.81395" units="1/cm"/>
          <inkml:channelProperty channel="Y" name="resolution" value="55.6701" units="1/cm"/>
          <inkml:channelProperty channel="T" name="resolution" value="1" units="1/dev"/>
        </inkml:channelProperties>
      </inkml:inkSource>
      <inkml:timestamp xml:id="ts0" timeString="2021-01-08T10:20:01.893"/>
    </inkml:context>
    <inkml:brush xml:id="br0">
      <inkml:brushProperty name="width" value="0.05833" units="cm"/>
      <inkml:brushProperty name="height" value="0.05833" units="cm"/>
      <inkml:brushProperty name="fitToCurve" value="1"/>
    </inkml:brush>
  </inkml:definitions>
  <inkml:traceGroup>
    <inkml:annotationXML>
      <emma:emma xmlns:emma="http://www.w3.org/2003/04/emma" version="1.0">
        <emma:interpretation id="{3CDCA580-034C-4B09-A33E-0697A204275B}" emma:medium="tactile" emma:mode="ink">
          <msink:context xmlns:msink="http://schemas.microsoft.com/ink/2010/main" type="inkDrawing" rotatedBoundingBox="24387,6631 24484,11242 24364,11245 24267,6633" semanticType="callout" shapeName="Other">
            <msink:sourceLink direction="with" ref="{B0039E55-2962-4467-A293-085DD5AAEB13}"/>
            <msink:sourceLink direction="with" ref="{2545CBD0-6F48-43DA-AF24-095D37E4A0BD}"/>
          </msink:context>
        </emma:interpretation>
      </emma:emma>
    </inkml:annotationXML>
    <inkml:trace contextRef="#ctx0" brushRef="#br0">0 0 0,'0'50'203,"0"-26"-172,0 26-15,0-1 0,0-24-1,0 24 1,0-24 0,0 49-1,0-25 1,0-24-1,0 24 1,0-24 0,0 24 15,0 0-15,0-24-1,0 49 1,0 0-1,0-25 1,25-49-16,-25 50 16,0-26-1,0 26 1,0-1 0,0-24-1,0 24 1,0-24-1,0 24 1,0 25 0,0-25-16,0 25 31,0 0-31,0-25 16,0 25-1,49-24 1,-49-26-1,0 26 1,0-1 0,0-24-1,0 24 1,0-24 0,0 24-1,0 0 1,0 1-1,0 24 1,0 0 0,0-25-1,0 0-15,0 25 16,0-24 0,50 23-1,-50 1 1,0-24-1,0 24 1,0 0 0,0-25-1,0 25 1,0-25-16,0 1 16,-25 24-1,25 0 1,0 0-1,0-50 1,0 26 0,0-26-1,0 26 1,0-1 0,0-24-1,0 49 1,0-50-1,0 26 1,0-1 0,0-24-1,0 24 1,0-24 0,0 24-1,0 0 1,0 0-1,0 1 1,0-26 0,0 26-1,0 24 1,0-25 0,0 25-1,0-25 1,0-24-1,0 24 1,0-24 15,-49 24-15,49 1 15,0-26 16,0 26 0,0-1-16,0-24 32,0 24-48,0-24 48,0 24-32,24-49 32,-24-49-48</inkml:trace>
  </inkml:traceGroup>
</inkml:ink>
</file>

<file path=ppt/ink/ink70.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55.81395" units="1/cm"/>
          <inkml:channelProperty channel="Y" name="resolution" value="55.6701" units="1/cm"/>
          <inkml:channelProperty channel="T" name="resolution" value="1" units="1/dev"/>
        </inkml:channelProperties>
      </inkml:inkSource>
      <inkml:timestamp xml:id="ts0" timeString="2021-01-08T10:55:19.942"/>
    </inkml:context>
    <inkml:brush xml:id="br0">
      <inkml:brushProperty name="width" value="0.33333" units="cm"/>
      <inkml:brushProperty name="height" value="0.66667" units="cm"/>
      <inkml:brushProperty name="color" value="#FFFF00"/>
      <inkml:brushProperty name="tip" value="rectangle"/>
      <inkml:brushProperty name="rasterOp" value="maskPen"/>
      <inkml:brushProperty name="fitToCurve" value="1"/>
    </inkml:brush>
  </inkml:definitions>
  <inkml:trace contextRef="#ctx0" brushRef="#br0">0 0 0</inkml:trace>
</inkml:ink>
</file>

<file path=ppt/ink/ink71.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55.81395" units="1/cm"/>
          <inkml:channelProperty channel="Y" name="resolution" value="55.6701" units="1/cm"/>
          <inkml:channelProperty channel="T" name="resolution" value="1" units="1/dev"/>
        </inkml:channelProperties>
      </inkml:inkSource>
      <inkml:timestamp xml:id="ts0" timeString="2021-01-08T10:56:19.985"/>
    </inkml:context>
    <inkml:brush xml:id="br0">
      <inkml:brushProperty name="width" value="0.16667" units="cm"/>
      <inkml:brushProperty name="height" value="0.16667" units="cm"/>
      <inkml:brushProperty name="color" value="#FFF200"/>
      <inkml:brushProperty name="fitToCurve" value="1"/>
    </inkml:brush>
  </inkml:definitions>
  <inkml:traceGroup>
    <inkml:annotationXML>
      <emma:emma xmlns:emma="http://www.w3.org/2003/04/emma" version="1.0">
        <emma:interpretation id="{837F68CB-8921-413C-9A64-5712109895B2}" emma:medium="tactile" emma:mode="ink">
          <msink:context xmlns:msink="http://schemas.microsoft.com/ink/2010/main" type="inkDrawing"/>
        </emma:interpretation>
      </emma:emma>
    </inkml:annotationXML>
    <inkml:trace contextRef="#ctx0" brushRef="#br0">572 535 0,'-22'0'78,"1"0"-63,-23 43 1,1 22 0,0-1-1,0-21 1,65-43 62,21-21-47,-22 21-15,-21-65-16,65 65 16,-22-64-16,0 42 15,-21-21-15,21 0 16,-43 0-16,64 22 15,-21-44 1,-64 65 47,-22 0 77,0 65-124,0-22-16,0 0 15,0 0-15,21-43 16,-21 64-16,-22-64 16,65 22-16,-21-22 15,42 0 32,22-22-31,0 22-16,-21-21 15,21 21-15,0-43 16,0 43-16,22-43 16,-1 43-16,1-43 15,-22 43-15,21-43 16,1 43-16,0-65 16,-44 65-16,22 0 15,-43-22-15,-21 22 31,-1 0-15,-21 0-16,0 44 16,-43-44-1,64 43-15,-21-43 16,0 0-16,22 64 16,-22-64-16,0 0 15,21 43-15,-21-43 16,0 0-16,0 0 15,0 0 1,65 0 47,-1 0-48,22 0-15,0-21 16,-21 21-16,21-43 15,0 43-15,-22 0 16,22-43-16,0 43 16,0 0-1,-43 21 32,-64-21-31,-1 0-1,44 43-15,-44-43 16,22 0 0,22 0-16,-22 0 15,0 22-15,21-22 16,-21 0-16,21 0 16,-21 0-16,0 0 15,22 0-15,-22 0 16,-22 0-1,44 0 1,-22 0 47,21 0-48,-21 0 1,0 0 15,64 0 0,23 0-31,-23 0 16,44 0-16,-22 0 16,-22 0-16,22 0 15,-64 0 48,-1 0-48,-21 0 1,0 0 0,22 0-1,-22 0 16,21 0-15,-43 0 15,22 0-15,65-43 31,21 43-47,-22 0 15,23 0-15,-23 0 16,22 0-16,0 0 16,0 0-1,22 0 1,-65-43-16,64 43 16,-42-22-16,-44 22 93,-42 0-77,-1 22 0,22-22-1,0 0 1,65 0 15,-1 0-15,65 0-16,22 0 15,0 0-15,-22 0 0,-22 0 16,-21 0-16,0 0 16,-43 21-16,22-21 15,-22 43-15,0-21 16,-43 21 15,-22-43-15,44 0-16,-22 43 15,-22-43 1,65 21 0,0 22 15,22-43-16,21 0 1,-22 0-16,44 0 16,-22 0-16,0-43 15,0 43-15,0-21 16,0 21 0,-65 21 15,-21 44-16,0-65 1,0 43-16,22-43 16,-22 0-16,43 43 0,-65-43 15,108-22 17,0 22-17,-21 0-15,21-43 16,0 43-16,0 0 15,21 0 1,-20 0 0,-23 0-1,-21 22 63,-43-22-62,0 0 0,43 21-1,21-21 17,44 0-17,64-43-15,108-43 16,21 0-16,44 0 15,-44 0-15,-43 0 0,-21 0 16,-65 43 0,-43 43-16,-64-43 0,-65 43 31,-22 43-15,22-43-16,-22 64 15,1-64-15,-1 43 16,22-43-16,-21 0 15,21 0 1,64-21 15,-21-22-15,43 43-16,-43-22 16,-21 22 15,21-43-16,-22 43 17,-42 0-17,21 0 1,-22 43-16,22-43 16,0 43-16,0-43 15,64 0 63,22-21-62,22-22 15,-44 43-15,-64 21 31,-21-21-32,-1 65-15,-21-65 16,-21 64-16,42-64 16,22 43-16,0-43 0,0 0 15,43 22-15,-43-22 16,0 0 78,-22 0-79,65 43-15,-43-43 16,0 0 78,22 0-63,-23 0-16,66-21 64,21 21-64,-43-44-15,43 44 16,0-21-1,-43-22 17,-21 43-1,-22 0-15,0 21-16,-1-21 15,23 0-15,-22 43 16,0-43-16,21 0 15,22-21 79,43 21-78,22-43-1,-44 43-15,44-65 16,0 65-16,-1-64 16,-21 64-16,0-22 15,0 22-15,-43 22 32,-21-22-17,-22 64-15,0-21 16,0 0-1,86-43 32,21-43-31,-21 43-16,22-86 16,0 86-16,-1-43 15,1 43-15,-22-64 16,0 64-16,-43-43 15,64 43-15,-64-22 0,-21 22 47,-44 22-31,22 21 0,0-22-1,-21 22 1,21-43-1,43 43-15,-44-43 16,1 65-16,-43-1 16,86-42-1,-64-22-15,64 65 16,-65-65-16,65 43 0,-21-43 16,21 21-1,43-21 16,0-21-31,-22 21 16,22-22-16,0 22 16,-21-43-16,-44 43 47,-21 22-32,0-22-15,22 43 16,-22-43-16,-22 64 0,1-64 15,20 65 1,1-65-16,86 0 31,1 0-15,20-22-16,1 22 16,21-43-16,-22 43 15,1-43-15,0 43 16,-1 0-16,-42 0 15,-44 22 17,1-22-32,-44 86 15,22-43-15,0 0 0,0 0 16,21-22 0,44-21 15,42 0-31,44 0 15,43 0-15,42-21 16,-20 21-16,20-108 16,-42 44-16,-43 64 15,-1-65-15,-85 65 16,-87 22 0,22-22-1,-21 43-15,-1-43 16,0 64-16,22-64 15,-21 43-15,-1-43 0,65 22 16,22-22 0,42-22-16,-21 22 15,22-21-15,-22 21 16</inkml:trace>
  </inkml:traceGroup>
</inkml:ink>
</file>

<file path=ppt/ink/ink72.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55.81395" units="1/cm"/>
          <inkml:channelProperty channel="Y" name="resolution" value="55.6701" units="1/cm"/>
          <inkml:channelProperty channel="T" name="resolution" value="1" units="1/dev"/>
        </inkml:channelProperties>
      </inkml:inkSource>
      <inkml:timestamp xml:id="ts0" timeString="2021-01-08T10:56:20.404"/>
    </inkml:context>
    <inkml:brush xml:id="br0">
      <inkml:brushProperty name="width" value="0.16667" units="cm"/>
      <inkml:brushProperty name="height" value="0.16667" units="cm"/>
      <inkml:brushProperty name="color" value="#FFF200"/>
      <inkml:brushProperty name="fitToCurve" value="1"/>
    </inkml:brush>
  </inkml:definitions>
  <inkml:traceGroup>
    <inkml:annotationXML>
      <emma:emma xmlns:emma="http://www.w3.org/2003/04/emma" version="1.0">
        <emma:interpretation id="{F2772FA0-EE7A-4190-9307-02D7588FAE2B}" emma:medium="tactile" emma:mode="ink">
          <msink:context xmlns:msink="http://schemas.microsoft.com/ink/2010/main" type="inkDrawing"/>
        </emma:interpretation>
      </emma:emma>
    </inkml:annotationXML>
    <inkml:trace contextRef="#ctx0" brushRef="#br0">216 517 0,'-43'0'0,"21"0"16,-21 0-16,21 0 16,-21 0-16,43-22 15,0-21 17,43 0-17,22 0 1,-43 21-1,-22-42 1,43 64-16,-43-86 16,0 64-16,0-21 15,64 0-15,-64 0 16,22 43-16,-22-43 16,43 43-16,-43 22 31,-65 64-16,1 0 1,-22 0-16,21-22 0,43-20 16,-21-44-16,43 21 15,65-42 17,0-1-17,21-43-15,0-42 16</inkml:trace>
  </inkml:traceGroup>
</inkml:ink>
</file>

<file path=ppt/ink/ink73.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55.81395" units="1/cm"/>
          <inkml:channelProperty channel="Y" name="resolution" value="55.6701" units="1/cm"/>
          <inkml:channelProperty channel="T" name="resolution" value="1" units="1/dev"/>
        </inkml:channelProperties>
      </inkml:inkSource>
      <inkml:timestamp xml:id="ts0" timeString="2021-01-08T10:56:21.086"/>
    </inkml:context>
    <inkml:brush xml:id="br0">
      <inkml:brushProperty name="width" value="0.16667" units="cm"/>
      <inkml:brushProperty name="height" value="0.16667" units="cm"/>
      <inkml:brushProperty name="color" value="#FFF200"/>
      <inkml:brushProperty name="fitToCurve" value="1"/>
    </inkml:brush>
  </inkml:definitions>
  <inkml:traceGroup>
    <inkml:annotationXML>
      <emma:emma xmlns:emma="http://www.w3.org/2003/04/emma" version="1.0">
        <emma:interpretation id="{D70DB020-C0CA-481D-8D87-01FC411D6601}" emma:medium="tactile" emma:mode="ink">
          <msink:context xmlns:msink="http://schemas.microsoft.com/ink/2010/main" type="inkDrawing"/>
        </emma:interpretation>
      </emma:emma>
    </inkml:annotationXML>
    <inkml:trace contextRef="#ctx0" brushRef="#br0">991 1 0,'0'-21'16,"-22"21"0,-21 43-1,-22 0-15,-42 43 16,21-21-16,21-1 15,0 1-15,22-1 16,86-85 31,-43-22-31,65 43-16,-65-65 15,65 44 1,-22-22-1,-22-22-15,-21 22 32,0 64-1,-64 22-31,-22 1 16,-1-1-16,1 0 15,-21 0-15,64-43 16,43 64-16,-65-64 15,65-21 17,22 21-17,-22-22-15,21 22 16,-21-43-16,43 43 16,-43-43-16,22 43 15,-22-21-15,43 21 0,0-43 16,-108 64 46,1-21-62,-1 65 16,22-22-16,-22-43 16,22 43-16,-21-43 15,85 0 16,22 0-15,0 0-16,22-43 0,0 43 16,-1-65-16</inkml:trace>
  </inkml:traceGroup>
</inkml:ink>
</file>

<file path=ppt/ink/ink74.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55.81395" units="1/cm"/>
          <inkml:channelProperty channel="Y" name="resolution" value="55.6701" units="1/cm"/>
          <inkml:channelProperty channel="T" name="resolution" value="1" units="1/dev"/>
        </inkml:channelProperties>
      </inkml:inkSource>
      <inkml:timestamp xml:id="ts0" timeString="2021-01-08T10:56:26.471"/>
    </inkml:context>
    <inkml:brush xml:id="br0">
      <inkml:brushProperty name="width" value="0.16667" units="cm"/>
      <inkml:brushProperty name="height" value="0.16667" units="cm"/>
      <inkml:brushProperty name="color" value="#FFF200"/>
      <inkml:brushProperty name="fitToCurve" value="1"/>
    </inkml:brush>
  </inkml:definitions>
  <inkml:traceGroup>
    <inkml:annotationXML>
      <emma:emma xmlns:emma="http://www.w3.org/2003/04/emma" version="1.0">
        <emma:interpretation id="{6A1B1D7A-F273-4C84-86E6-6CA060F5F51A}" emma:medium="tactile" emma:mode="ink">
          <msink:context xmlns:msink="http://schemas.microsoft.com/ink/2010/main" type="inkDrawing"/>
        </emma:interpretation>
      </emma:emma>
    </inkml:annotationXML>
    <inkml:trace contextRef="#ctx0" brushRef="#br0">0 1808 0,'64'-43'16,"-21"0"0,-43 21-1,22 22 1,-22-43-16,43 43 15,-43-21-15,65 21 16,-65-43-16,43 43 16,-43-43-16,64 43 15,-64-22-15,22 22 16,-22-43 62,0 22-47,43 21 1,-43-43-17,0 0 16,43 43-15,-43-22 0,21 22-16,-21-43 31,0 21 0,0-21 0,43 43 16,-43 22 16,-21-22-63,21 21 15,-22-21-15,22 65 16,-43-22 0,43-21-1,-43 21 1,43 0 0,-43-22-1,43 22 1,43-43 31,0-21-47,22-22 15,-44 21 1,22-21 0,0 0-1,-43 86 63,-21 22-78,-22-22 16,0 21-16,43-21 16,-43-43-16,43 43 0,43-43 46,-22 0-30,22-21-16,0 21 16,-43-43-16,65 43 15,-65-43-15,22 43 16,-22-22 0,-43 65 46,64-43 79,44 0-126,-44-43 1,22 43-16,22-43 16,-44 43-1,-21 22 1,0-1-1,-64-21 1,64 43-16,-22-43 16,22 22-1,65-22 32,-65-43-47,21 43 16,-21-22-16,0-21 31,43 43-31,-43-43 16,0 65 62,-21-22-31,21-22-16,0 1-15,21-22-16,-21 0 15,0 21 1,0-43-1,43 65 1,-43-43-16,0 0 16,22 43-1,-22-43-15,-43 43 47,-22 43-31,22 0-16,-21 0 15,-1 1-15,22-1 16,-22 0 0,65 0-1,0-65 32,22 22-47,-22-21 16,0-22-1,22 43 1,-22-22-16,64 22 16,-21-65-16,0 65 15,-21-64-15,21 64 16,-43-43-16,43 43 0,-65 0 47,-21 0-47,0 43 15,-21 0-15,-1-43 16,22 65-16,-22-22 16,87-43 46,21 0-46,-21-22-1,21-21 1,0-22-16,-43 44 16,43 21-1,-43-65-15,21 22 16,22 22 15,0 21-15,-21 0 15,-22-43-31,0 0 31,43 21 1,-43-21-17,43 43 1,-43-43-1,43 21 1,-22-21 0,23 0 15,-1 0-15,0 43 30,-65 0-14,-21 108-32,0-22 15,43-43-15,-65 22 16,65-22-16,0 0 16,0-22-16,0 22 15,22-43 1,-1 0-16,23 0 15,-23-21-15,22 21 16,0-43-16,0 0 16,-43 21-1,0-21 1,0 65 31,0-1-32,-21 22-15,21 0 16,-43-43-16,43 43 16,0-86 62,0 22-63,21-22 1,-21 0 0,43-22-1,0 22 1,-43-22 0,0 22-1,0 22 1,-21 21 15,21-43-31,-22 43 16,22-22-1,-43 22 1,43-43 0,0 0-1,-43 43 32,22 0-47,-44 43 16,0 22-16,22-1 15,0 1-15,0 0 16,43-44-16,-21 22 16,21 0-1,-43-43-15,0 0 63,21 0-32,22 22-15,-43-22-1,43 43-15,-21-43 94,42 0-47,65-22-32,-43 22 1,-43-43-16,65 43 16,-65-64-16,21 42 15,-21-42 1,0-1 0,0 43-1,43-21 1,0 0-1,22-21 1,0 21 0,-44 21-1,-21-21 1,43 43 0,-43-64-16,0 42 31,0-21-16,0 21 17,43 22-32,-43-43 15,22 43 1,-22-43 0,-22 86 46,22 22-46,0-44-1,0 23 1,43-44 62,-43-22-62,43 22-16,-43-22 15,22 22 1,-44 22 31,22 0-47,-43 21 15,43 0-15,-43-43 16,43 43-16,0 0 31,22-43-15,-1 0 0,-21-22-1,0 1 1,43-22 15,0 0-15,0 0-1,-21 21 17,-22-21-1,0 0 16,0 21-32,0-21 1,0 0 15,0 0-15,0 0-1,0 22 1,43-22 15,-43 0-15,0 21 15,-22 22-15,1 43 15,21-21-31,-43 21 16,43 0-16,-43-43 15,43 43-15,0 21 16,-22-64 0,22 43-1,0-64 16,0-22-15,43 21 0,-43-42 15,0 21-15,-21 21 15,-1 22-16,-21 0 17,0 22-17,0 21 1,22 0 0,-22-43-1,43 21-15,21-21 78,-21-43-46,22 43-32,-22-43 15,43 43 16,-43-21-15,43-22-16,0 0 16,-22 21-1,22 22 1,-43-43 0,0 0 46,43 43-46,-21 0-1</inkml:trace>
  </inkml:traceGroup>
</inkml:ink>
</file>

<file path=ppt/ink/ink75.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55.81395" units="1/cm"/>
          <inkml:channelProperty channel="Y" name="resolution" value="55.6701" units="1/cm"/>
          <inkml:channelProperty channel="T" name="resolution" value="1" units="1/dev"/>
        </inkml:channelProperties>
      </inkml:inkSource>
      <inkml:timestamp xml:id="ts0" timeString="2021-01-08T10:56:28.726"/>
    </inkml:context>
    <inkml:brush xml:id="br0">
      <inkml:brushProperty name="width" value="0.16667" units="cm"/>
      <inkml:brushProperty name="height" value="0.16667" units="cm"/>
      <inkml:brushProperty name="color" value="#FFF200"/>
      <inkml:brushProperty name="fitToCurve" value="1"/>
    </inkml:brush>
  </inkml:definitions>
  <inkml:traceGroup>
    <inkml:annotationXML>
      <emma:emma xmlns:emma="http://www.w3.org/2003/04/emma" version="1.0">
        <emma:interpretation id="{EE63C02C-6C08-4E68-A675-C76F488DC3CB}" emma:medium="tactile" emma:mode="ink">
          <msink:context xmlns:msink="http://schemas.microsoft.com/ink/2010/main" type="inkDrawing"/>
        </emma:interpretation>
      </emma:emma>
    </inkml:annotationXML>
    <inkml:trace contextRef="#ctx0" brushRef="#br0">151 883 0,'-22'0'0,"22"-43"31,0 0-15,0 0 0,0 0-1,0 21-15,0-21 16,0 0-16,0 21 15,0-21-15,0-21 16,0 42 0,0-21-1,0 86 48,-43 22-63,43-22 15,-43 43-15,43-21 16,-43-22-16,43-22 16,0 22-1,0-64 32,21-65-31,-21 64-16,0-42 15,0-1 1,0 43-16,0-42 16,0 85 62,0 1-63,0-87 64,43 65-79,-43-64 0,0 21 15,0-22 1,0 44-1,22-22 1,-22-1 78,0 23-47,-43 21-32,43-43 1,0 0 125,-22 43-79,22-22 16,0-21 16,0 65 15,43-22-109</inkml:trace>
  </inkml:traceGroup>
</inkml:ink>
</file>

<file path=ppt/ink/ink76.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55.81395" units="1/cm"/>
          <inkml:channelProperty channel="Y" name="resolution" value="55.6701" units="1/cm"/>
          <inkml:channelProperty channel="T" name="resolution" value="1" units="1/dev"/>
        </inkml:channelProperties>
      </inkml:inkSource>
      <inkml:timestamp xml:id="ts0" timeString="2021-01-08T10:56:33.430"/>
    </inkml:context>
    <inkml:brush xml:id="br0">
      <inkml:brushProperty name="width" value="0.16667" units="cm"/>
      <inkml:brushProperty name="height" value="0.16667" units="cm"/>
      <inkml:brushProperty name="color" value="#FFF200"/>
      <inkml:brushProperty name="fitToCurve" value="1"/>
    </inkml:brush>
  </inkml:definitions>
  <inkml:traceGroup>
    <inkml:annotationXML>
      <emma:emma xmlns:emma="http://www.w3.org/2003/04/emma" version="1.0">
        <emma:interpretation id="{5435725F-EA6E-4CE7-96CC-1D98A05882EF}" emma:medium="tactile" emma:mode="ink">
          <msink:context xmlns:msink="http://schemas.microsoft.com/ink/2010/main" type="inkDrawing"/>
        </emma:interpretation>
      </emma:emma>
    </inkml:annotationXML>
    <inkml:trace contextRef="#ctx0" brushRef="#br0">1937 0 0,'-22'0'16,"1"22"15,-22 21-15,0-43 31,0 21-32,21-21 1,22 43-1,-43-43-15,43 43 16,-21-43-16,21 22 16,-44-22-1,44 43 17,-43-43-1,22 0 16,21 21-47,-43-21 15,21 0 1,-21 0 15,0 43 0,22-43-15,21 43-16,-65-43 16,22 0-1,22 0-15,-23 44 32,1-44-32,22 0 31,-44 0 16,44 0-47,-22 21 15,0-21-15,-43 0 16,86 43 0,-43-43-16,-22 0 15,22 0 1,21 0 15,-42 43 0,21-43-31,21 43 16,-21-43 0,0 22-1,22-22 1,21 43 31,-43-43-32,0 43 1,-1 0 0,-20 0-1,21-43 1,21 0-1,-21 0 1,0 0 0,0 0-1,-21 0 1,21 0 0</inkml:trace>
  </inkml:traceGroup>
</inkml:ink>
</file>

<file path=ppt/ink/ink77.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55.81395" units="1/cm"/>
          <inkml:channelProperty channel="Y" name="resolution" value="55.6701" units="1/cm"/>
          <inkml:channelProperty channel="T" name="resolution" value="1" units="1/dev"/>
        </inkml:channelProperties>
      </inkml:inkSource>
      <inkml:timestamp xml:id="ts0" timeString="2021-01-08T10:56:33.851"/>
    </inkml:context>
    <inkml:brush xml:id="br0">
      <inkml:brushProperty name="width" value="0.16667" units="cm"/>
      <inkml:brushProperty name="height" value="0.16667" units="cm"/>
      <inkml:brushProperty name="color" value="#FFF200"/>
      <inkml:brushProperty name="fitToCurve" value="1"/>
    </inkml:brush>
  </inkml:definitions>
  <inkml:traceGroup>
    <inkml:annotationXML>
      <emma:emma xmlns:emma="http://www.w3.org/2003/04/emma" version="1.0">
        <emma:interpretation id="{11220E08-17D9-4C42-B5CC-0AE083E2EC9A}" emma:medium="tactile" emma:mode="ink">
          <msink:context xmlns:msink="http://schemas.microsoft.com/ink/2010/main" type="inkDrawing"/>
        </emma:interpretation>
      </emma:emma>
    </inkml:annotationXML>
    <inkml:trace contextRef="#ctx0" brushRef="#br0">516 0 0,'-43'0'16,"22"0"31,-44 0-31,1 0-1,64 22 1,-44-22-16,-20 0 15,21 0 1,21 0 0,-21 0-1,0 0 1,22 0 0,-22 0 15</inkml:trace>
  </inkml:traceGroup>
</inkml:ink>
</file>

<file path=ppt/ink/ink78.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55.81395" units="1/cm"/>
          <inkml:channelProperty channel="Y" name="resolution" value="55.6701" units="1/cm"/>
          <inkml:channelProperty channel="T" name="resolution" value="1" units="1/dev"/>
        </inkml:channelProperties>
      </inkml:inkSource>
      <inkml:timestamp xml:id="ts0" timeString="2021-01-08T11:06:30.358"/>
    </inkml:context>
    <inkml:brush xml:id="br0">
      <inkml:brushProperty name="width" value="0.16667" units="cm"/>
      <inkml:brushProperty name="height" value="0.16667" units="cm"/>
      <inkml:brushProperty name="color" value="#9966CC"/>
    </inkml:brush>
  </inkml:definitions>
  <inkml:traceGroup>
    <inkml:annotationXML>
      <emma:emma xmlns:emma="http://www.w3.org/2003/04/emma" version="1.0">
        <emma:interpretation id="{8DD05397-B1F0-446C-B965-3CC7EC930A71}" emma:medium="tactile" emma:mode="ink">
          <msink:context xmlns:msink="http://schemas.microsoft.com/ink/2010/main" type="inkDrawing"/>
        </emma:interpretation>
      </emma:emma>
    </inkml:annotationXML>
    <inkml:trace contextRef="#ctx0" brushRef="#br0">260 3637 0,'0'-21'16,"21"21"47,-21-43-32,43 43 47,-43-22 0,0-21-47,-21 43-15,21-21-16,0-22 172,0 0-157,0 21 1,0-21 0,0 22-1,0-23 1,0 1 62,0 65 16,-22-22-94,-21 0 62,22 0-30,21-22-17,0 1 16,0-22 16,-43 43-47,0 0 32,43-22-32,21 22 62,22 0-31,-43 43 32,-21-43-48,21 22-15,-43-22 32,43 43-32,0 0 31,0-21 141,0-66-78,0 23-79,-22 21-15,22-43 16,0 21-16,0-42 15,0 21 1,0 21 0,0-21-1,0 22 17,0-22-1,0 0 63,0 21-79,0-21 16,43 43 141</inkml:trace>
    <inkml:trace contextRef="#ctx0" brushRef="#br0" timeOffset="1">152 2669 2438,'-21'0'16,"21"21"-16,0-64 62,21 0-46</inkml:trace>
    <inkml:trace contextRef="#ctx0" brushRef="#br0" timeOffset="-1">152 2604 2704,'-43'0'15,"43"43"-15,-22-43 16,-21 0 15,0-21-15,43-22-1,0 0 1,22 0 0,-22-22-1,43 65-15,-43-22 16,0-21-1,-22 43 64,22 22-64,0-1 1,0 22-1,0-86 32,0 0-47,0 22 16,0-22-16,0 21 16,0-21-16,0 0 15,0 22-15,0-22 16,-43 0-16,43 21 15,0-21 1,0 21 93,0-21-93,22 43-16,-22-43 16,0 22-1,43-22 1,-43 0 0,0 64 46,0 44-46,0-22-1,0 21 1,0-20 0,0-23 30,21-21-30,23 0 15,-44-21-31,0-23 16,0-20 0,0 42-1,21 33 63</inkml:trace>
    <inkml:trace contextRef="#ctx0" brushRef="#br0" timeOffset="-3">260 1162 4079,'0'-22'15,"-43"65"32,43 1-31,0-23-16,0 22 15,-43 0 1,43-64 15,0-22-15,21 43-1,-21-22 1,-21 65 47,21 22-48,-43-65-15,43 43 16,0-22 46,0 22-46,0 0 0,0 0 15,-22-43 16,22-21-16,0-1 47,0-21-62,0 0-1,0 0 1,0 0 15,43 43 47,0 0-78,0 0 16</inkml:trace>
  </inkml:traceGroup>
</inkml:ink>
</file>

<file path=ppt/ink/ink79.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55.81395" units="1/cm"/>
          <inkml:channelProperty channel="Y" name="resolution" value="55.6701" units="1/cm"/>
          <inkml:channelProperty channel="T" name="resolution" value="1" units="1/dev"/>
        </inkml:channelProperties>
      </inkml:inkSource>
      <inkml:timestamp xml:id="ts0" timeString="2021-01-08T11:06:30.344"/>
    </inkml:context>
    <inkml:brush xml:id="br0">
      <inkml:brushProperty name="width" value="0.16667" units="cm"/>
      <inkml:brushProperty name="height" value="0.16667" units="cm"/>
      <inkml:brushProperty name="color" value="#9966CC"/>
    </inkml:brush>
  </inkml:definitions>
  <inkml:traceGroup>
    <inkml:annotationXML>
      <emma:emma xmlns:emma="http://www.w3.org/2003/04/emma" version="1.0">
        <emma:interpretation id="{815FEF87-AE04-4C07-8AF7-8758B9C8E1F0}" emma:medium="tactile" emma:mode="ink">
          <msink:context xmlns:msink="http://schemas.microsoft.com/ink/2010/main" type="inkDrawing"/>
        </emma:interpretation>
      </emma:emma>
    </inkml:annotationXML>
    <inkml:trace contextRef="#ctx0" brushRef="#br0">129 108 281,'22'0'31,"-43"0"48,20 0-64</inkml:trace>
    <inkml:trace contextRef="#ctx0" brushRef="#br0" timeOffset="-1">582 215 1016,'0'-43'15,"0"22"16,43 21 1,0 0-17,21 0 1,1 0 0,-44 0-1,-21-43 63,-43 43-62,43-43 0,22 21 46,21 22-46,0-43-16,-86 43 125,43 22-125,0 21 31,0 0-15,-43-43-16,43 21 0,0 22 31,0 0-16</inkml:trace>
    <inkml:trace contextRef="#ctx0" brushRef="#br0" timeOffset="-3">1206 215 2109,'0'-21'16,"21"21"0,-21-65-1,43 65-15,-43-21 16,22 21-16,21 21 62,-43 1-46,43-22 0,-43 43-16,22-43 15,21 0 1,-43 21-16,-22-21 78,1 0-62,-23 0 77,23 0-93,20 0 16</inkml:trace>
    <inkml:trace contextRef="#ctx0" brushRef="#br0" timeOffset="-5">1464 258 3828,'0'-21'31,"22"21"-31,-1 0 16,22 0 15,-43 21-15</inkml:trace>
    <inkml:trace contextRef="#ctx0" brushRef="#br0" timeOffset="-7">1873 258 4500,'0'-21'16,"43"21"46,-43 21-62</inkml:trace>
    <inkml:trace contextRef="#ctx0" brushRef="#br0" timeOffset="-9">1937 258 4578,'44'0'16,"-44"43"-1,21-43-15,-21 22 16,0 21 0,-21 0-1,-1-21 16,22-1-15</inkml:trace>
    <inkml:trace contextRef="#ctx0" brushRef="#br0" timeOffset="-11">2002 560 4844,'43'0'15,"-21"-22"1,21 22 31,0 0-32,-22-43 1,22 43 0,1 0 46,-23 0-46,22 0-1,-21 0 126,-22 43-78,0 0-48,0 0 1,0 22-1,86-65-15,-65 0 16,22 43-16,0-43 16,-43-22 31,-21 22-16,21 22 0,0 0 94,21-22-125</inkml:trace>
  </inkml:traceGroup>
</inkml:ink>
</file>

<file path=ppt/ink/ink8.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55.81395" units="1/cm"/>
          <inkml:channelProperty channel="Y" name="resolution" value="55.6701" units="1/cm"/>
          <inkml:channelProperty channel="T" name="resolution" value="1" units="1/dev"/>
        </inkml:channelProperties>
      </inkml:inkSource>
      <inkml:timestamp xml:id="ts0" timeString="2021-01-08T10:20:06.684"/>
    </inkml:context>
    <inkml:brush xml:id="br0">
      <inkml:brushProperty name="width" value="0.05833" units="cm"/>
      <inkml:brushProperty name="height" value="0.05833" units="cm"/>
      <inkml:brushProperty name="fitToCurve" value="1"/>
    </inkml:brush>
  </inkml:definitions>
  <inkml:traceGroup>
    <inkml:annotationXML>
      <emma:emma xmlns:emma="http://www.w3.org/2003/04/emma" version="1.0">
        <emma:interpretation id="{B0A36161-453A-4F66-99C3-141158B01DDB}" emma:medium="tactile" emma:mode="ink">
          <msink:context xmlns:msink="http://schemas.microsoft.com/ink/2010/main" type="inkDrawing" rotatedBoundingBox="24534,6608 24700,11316 24617,11319 24451,6611" semanticType="callout" shapeName="Other">
            <msink:sourceLink direction="with" ref="{B0039E55-2962-4467-A293-085DD5AAEB13}"/>
            <msink:sourceLink direction="with" ref="{2545CBD0-6F48-43DA-AF24-095D37E4A0BD}"/>
          </msink:context>
        </emma:interpretation>
      </emma:emma>
    </inkml:annotationXML>
    <inkml:trace contextRef="#ctx0" brushRef="#br0">50 0 0,'0'24'359,"-50"-24"-343,50 50 46,0-26-30,0 26-1,0-26-15,0 26 15,0-1 16,0-24 0,25-25-16,-25 49-16,0-24 32,0 24-15,25 0-1,-25-24 16,0 24-32,0 1 17,0-26-1,0 26 0,0-26 0,49 26 32,-49-1-16,0-24-16,0 24 0,0 0 16,0-24 0,0 24-16,0-24 16,0 24-16,0 1-15,0-26 15,0 25 16,0-24-16,0 24-15,0 1 15,0-26 16,0 26-16,0-26-31,0 26 16,0-1 0,0-24-1,0 24 16,0-24-15,0 24 31,0 0-16,0-24-15,0 24 15,0-24 0,0 24 1,0 1-17,0-26 16,0 26-15,0-26 15,0 50 1,0-24-17,0-26 1,0 26 15,0-1 0,0-24 1,0 24-17,0-24 1,0 24-1,0 0 1,0-24 0,0 24 15,0-24-15,0 24-1,0 0 1,0-24 15,49-25 0,-49 49-31,0-24 32,0 24-1,0 1-16,0-26 17,0 26-1,0-26 0,0 26-31,25-50 31,-25 49-31,0-24 32,0 24 15,0-24-32,0 24 1,0 0 15,0-24-15,0 24 15,0-24 0,0 24-15,0 1 15,0-26 0,0 26 16,0-26-31,0 50 15,0-24-15,0-26-1,0 25 17,0-24-17,0 24 16,0 25-15,0-49 0,0 24-1,0 1 1,0-26 0,0 26-1,0-1 16,0 0-15,0 1 0,0-26-1,0 26 1,0-26 0,0 26-1,0-1 1,0-24-1,0 24 17,0-24-17,0 24 17,0 0-17,0-24 1,0 24-1,0-24 95</inkml:trace>
  </inkml:traceGroup>
</inkml:ink>
</file>

<file path=ppt/ink/ink80.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55.81395" units="1/cm"/>
          <inkml:channelProperty channel="Y" name="resolution" value="55.6701" units="1/cm"/>
          <inkml:channelProperty channel="T" name="resolution" value="1" units="1/dev"/>
        </inkml:channelProperties>
      </inkml:inkSource>
      <inkml:timestamp xml:id="ts0" timeString="2021-01-08T10:57:01.232"/>
    </inkml:context>
    <inkml:brush xml:id="br0">
      <inkml:brushProperty name="width" value="0.16667" units="cm"/>
      <inkml:brushProperty name="height" value="0.16667" units="cm"/>
      <inkml:brushProperty name="color" value="#9966CC"/>
      <inkml:brushProperty name="fitToCurve" value="1"/>
    </inkml:brush>
  </inkml:definitions>
  <inkml:traceGroup>
    <inkml:annotationXML>
      <emma:emma xmlns:emma="http://www.w3.org/2003/04/emma" version="1.0">
        <emma:interpretation id="{E8228BBC-BC46-4835-BA35-8055609EB2BA}" emma:medium="tactile" emma:mode="ink">
          <msink:context xmlns:msink="http://schemas.microsoft.com/ink/2010/main" type="inkDrawing"/>
        </emma:interpretation>
      </emma:emma>
    </inkml:annotationXML>
    <inkml:trace contextRef="#ctx0" brushRef="#br0">0 0 0,'0'43'31,"43"-43"-15,0 0 0</inkml:trace>
  </inkml:traceGroup>
</inkml:ink>
</file>

<file path=ppt/ink/ink81.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55.81395" units="1/cm"/>
          <inkml:channelProperty channel="Y" name="resolution" value="55.6701" units="1/cm"/>
          <inkml:channelProperty channel="T" name="resolution" value="1" units="1/dev"/>
        </inkml:channelProperties>
      </inkml:inkSource>
      <inkml:timestamp xml:id="ts0" timeString="2021-01-08T10:57:01.456"/>
    </inkml:context>
    <inkml:brush xml:id="br0">
      <inkml:brushProperty name="width" value="0.16667" units="cm"/>
      <inkml:brushProperty name="height" value="0.16667" units="cm"/>
      <inkml:brushProperty name="color" value="#9966CC"/>
      <inkml:brushProperty name="fitToCurve" value="1"/>
    </inkml:brush>
  </inkml:definitions>
  <inkml:traceGroup>
    <inkml:annotationXML>
      <emma:emma xmlns:emma="http://www.w3.org/2003/04/emma" version="1.0">
        <emma:interpretation id="{65ECB041-EF84-4718-ACBE-7CF483D5D50E}" emma:medium="tactile" emma:mode="ink">
          <msink:context xmlns:msink="http://schemas.microsoft.com/ink/2010/main" type="inkDrawing"/>
        </emma:interpretation>
      </emma:emma>
    </inkml:annotationXML>
    <inkml:trace contextRef="#ctx0" brushRef="#br0">0 86 0,'22'0'63,"0"0"-48,-22-22 63,0-21-62,0 22 0</inkml:trace>
  </inkml:traceGroup>
</inkml:ink>
</file>

<file path=ppt/ink/ink82.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55.81395" units="1/cm"/>
          <inkml:channelProperty channel="Y" name="resolution" value="55.6701" units="1/cm"/>
          <inkml:channelProperty channel="T" name="resolution" value="1" units="1/dev"/>
        </inkml:channelProperties>
      </inkml:inkSource>
      <inkml:timestamp xml:id="ts0" timeString="2021-01-08T10:57:49.926"/>
    </inkml:context>
    <inkml:brush xml:id="br0">
      <inkml:brushProperty name="width" value="0.16667" units="cm"/>
      <inkml:brushProperty name="height" value="0.16667" units="cm"/>
      <inkml:brushProperty name="color" value="#FF8000"/>
      <inkml:brushProperty name="fitToCurve" value="1"/>
    </inkml:brush>
  </inkml:definitions>
  <inkml:traceGroup>
    <inkml:annotationXML>
      <emma:emma xmlns:emma="http://www.w3.org/2003/04/emma" version="1.0">
        <emma:interpretation id="{B4236F83-A41D-4508-87E4-B66C1323AC77}" emma:medium="tactile" emma:mode="ink">
          <msink:context xmlns:msink="http://schemas.microsoft.com/ink/2010/main" type="inkDrawing"/>
        </emma:interpretation>
      </emma:emma>
    </inkml:annotationXML>
    <inkml:trace contextRef="#ctx0" brushRef="#br0">249 6566 0,'-43'0'172,"43"-43"-156,-44 0 15,44 21-16,-43-21 1,43-21 0,0 42-16,0-21 15,0 22-15,0-22 16,0 0-16,0 21 0,0-21 16,0 22-16,0-23 15,0 1-15,0 22 16,-21-22-16,21 0 15,0 0-15,0-22 16,-43 1-16,43 21 16,0-22-16,0 0 15,-43 1-15,43 21 16,0-22-16,0 1 16,0 21-16,0-22 15,0-21-15,0 43 16,0-22-16,0 1 0,0 21 15,0-43-15,0-1 16,0 1-16,0-21 16,0-1-16,0 0 15,21-85-15,-21 64 16,0-1-16,65-20 16,-65-1-16,0 22 15,0-22-15,0-21 16,43-22-16,-43 44 15,0-1-15,0 0 16,0 22-16,0-22 16,0 44-16,0 21 15,-22 0-15,22-1 16,-43 23-16,43 21 16,-21-22-16,21 1 0,0 21 15,0-22-15,0-21 16,0-22-16,64-21 15,23 0-15,-23 21 16,44-64-16,-1 0 16,44 43-16,-22 43 15,0-22-15,1 0 16,-44 44-16,-22 21 16,-42 43-16,21-43 15,0 43-15,-22 0 0,22 0 16,22 0-16,-22 0 15,22 0-15,21 21 16,0-21-16,-22 0 16,22 0-1,22 0-15,-22 0 0,0 0 16,22 0-16,0 0 16,-44 0-16,22 0 15,-21 0-15,-1 0 16,-21 43-16,22-43 15,0 43-15,-44-43 16,22 65-16,0-65 16,0 43-16,-21-43 15,21 86-15,-43-43 16,64 0-16,-64 0 0,65 22 16,-65-22-16,65 0 15,-65-21-15,86 21 16,-65-43-16,22 64 15,22-64-15,21 43 16,0-43-16,22 0 16,-1 0-16,-21 0 15,0 43-15,-42-43 16,20 0-16,1 65 16,-22-22-16,-43-22 15,43 22-15,-43 1 16,43-1-16,-43-22 0,43 22 15,-43 0-15,86 0 16,-43-21-16,0 21 16,22 0-16,-1-43 15,1 64-15,-22-64 16,0 65-16,0-65 16,0 65-16,22-22 15,-22-43-15,0 86 16,21-65-16,-64 22 15,86 0-15,-86 0 16,65 0-16,-65 22 16,65 0-16,-65-22 15,64-22-15,-64 22 0,22 0 16,-22-21-16,43 21 16,-43 21-1,43-64-15,-43 44 16,0-23-1,21-21-15,-21 43 16,65-43 0,-1 43-1,1-43 1,-65 22-16,22-22 16,-22 43-16,0-22 15,0 22 1,0 0-1,0-21 1,0 21 15,0 0 1,0-22-17,0 23 1,0-23-1,0 22 1,0 0 15,43-43-31,-43 22 16,43-22 0,-43 43-1,0-22 16,0 22-15,0 0 15,21-21-15,-21 21 0,0 0 15,0-21-16,0 21 79,0-22-47,0 22 0,43-43-16,-43 43-15,0 0-1</inkml:trace>
  </inkml:traceGroup>
</inkml:ink>
</file>

<file path=ppt/ink/ink83.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55.81395" units="1/cm"/>
          <inkml:channelProperty channel="Y" name="resolution" value="55.6701" units="1/cm"/>
          <inkml:channelProperty channel="T" name="resolution" value="1" units="1/dev"/>
        </inkml:channelProperties>
      </inkml:inkSource>
      <inkml:timestamp xml:id="ts0" timeString="2021-01-08T10:59:24.934"/>
    </inkml:context>
    <inkml:brush xml:id="br0">
      <inkml:brushProperty name="width" value="0.05833" units="cm"/>
      <inkml:brushProperty name="height" value="0.05833" units="cm"/>
      <inkml:brushProperty name="fitToCurve" value="1"/>
    </inkml:brush>
  </inkml:definitions>
  <inkml:traceGroup>
    <inkml:annotationXML>
      <emma:emma xmlns:emma="http://www.w3.org/2003/04/emma" version="1.0">
        <emma:interpretation id="{8831D9A0-B7CF-4C8C-B61E-87557BB66977}" emma:medium="tactile" emma:mode="ink">
          <msink:context xmlns:msink="http://schemas.microsoft.com/ink/2010/main" type="inkDrawing" rotatedBoundingBox="4208,14918 4968,13272 5150,13357 4391,15003" semanticType="callout" shapeName="Other">
            <msink:destinationLink direction="with" ref="{3B5D698D-FEE1-4ACD-9CBF-C5190B9BDEB2}"/>
          </msink:context>
        </emma:interpretation>
      </emma:emma>
    </inkml:annotationXML>
    <inkml:trace contextRef="#ctx0" brushRef="#br0">0 1658 0,'0'-22'16,"0"-21"0,0 21-1,21 22-15,-21-43 16,0 0 0,0 0-1,0 0-15,0-21 16,43 21-16,-43-22 15,0 0-15,0 22 16,0-21-16,43-1 0,-43 22 16,43 0-16,-43 0 15,43 43 1,-43-64-16,22 64 16,-22-22-1,43-43 16,0 1-15,-43 42-16,65-21 16,-65-21-16,86-1 15,-86 22-15,64 22 16,-42-44 0,-22 22-1,0 21 32,43 22-31,-43-64-1,43 64-15,-43-43 16,21 43 0,-21-22 15,0-21 0,0 22-15,0-22-1,43 43 1,-43-43-16,0 64 62</inkml:trace>
  </inkml:traceGroup>
</inkml:ink>
</file>

<file path=ppt/ink/ink84.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55.81395" units="1/cm"/>
          <inkml:channelProperty channel="Y" name="resolution" value="55.6701" units="1/cm"/>
          <inkml:channelProperty channel="T" name="resolution" value="1" units="1/dev"/>
        </inkml:channelProperties>
      </inkml:inkSource>
      <inkml:timestamp xml:id="ts0" timeString="2021-01-08T10:59:24.245"/>
    </inkml:context>
    <inkml:brush xml:id="br0">
      <inkml:brushProperty name="width" value="0.05833" units="cm"/>
      <inkml:brushProperty name="height" value="0.05833" units="cm"/>
      <inkml:brushProperty name="fitToCurve" value="1"/>
    </inkml:brush>
  </inkml:definitions>
  <inkml:traceGroup>
    <inkml:annotationXML>
      <emma:emma xmlns:emma="http://www.w3.org/2003/04/emma" version="1.0">
        <emma:interpretation id="{3B5D698D-FEE1-4ACD-9CBF-C5190B9BDEB2}" emma:medium="tactile" emma:mode="ink">
          <msink:context xmlns:msink="http://schemas.microsoft.com/ink/2010/main" type="inkDrawing" rotatedBoundingBox="2141,12010 4627,16067 2280,17505 -205,13447" semanticType="callout" shapeName="Other">
            <msink:sourceLink direction="with" ref="{65A80298-F87E-474D-804F-287759BC4007}"/>
            <msink:sourceLink direction="with" ref="{8831D9A0-B7CF-4C8C-B61E-87557BB66977}"/>
          </msink:context>
        </emma:interpretation>
      </emma:emma>
    </inkml:annotationXML>
    <inkml:trace contextRef="#ctx0" brushRef="#br0">8 0 0,'0'22'16,"0"21"-1,0 0 17,0-21-17,0 21 1,0-22-16,0 22 15,0 0 1,0 0 0,0 0-1,0 0-15,0 0 16,0 0-16,0 1 16,0-1-16,0 21 15,0-21-15,0-21 16,0 21-16,43 0 15,-43-22-15,43 22 16,-43 0-16,43-21 16,-43 21-16,0-21 15,43 21-15,-43 0 0,0-22 16,21 22 0,-21 0-16,0-21 0,43 21 15,-43 21-15,43-20 16,-43-23-16,65 22 15,-65 0-15,65 0 16,-65-21-16,64 64 16,-64 0-16,43 0 15,-43-21-15,0-1 16,22 1-16,-22-1 16,0 1-16,0-22 15,0 22-15,43-1 0,-43-21 16,0 22-16,64-1 15,-64 1-15,0-22 16,43 22-16,-43 21 16,0 0-16,0-43 15,0 43-15,0-22 16,0-21-16,0 22 16,43 0-16,-43-44 15,0 22-15,43 0 16,-43-21-16,22-22 15,-22 64-15,43-21 16,-43-21-16,43 43 16,-43 21-16,0 0 0,0 21 15,0 1 1,0-43-16,0-22 0,0 0 16,43 0-16,0 0 15,0 0 1,0-43-1,0 0-15,-21 0 16,21 0-16,-22 0 16,23 0-16,-1 43 15,-22-43-15,22 43 16,0-43-16,0 43 16,0-43-16,22 21 0,-1-21 15,-21 0 1,22 0-16,0 0 0,-22 0 15,0 0-15,21 0 16,-42 0-16,21 0 16,21 0-1,-42 0 1,-22-43 0,43 43-16,0 0 15,-43-43 1,43 43-16,-43-43 15,86 0-15,-43 0 16,0 0-16,-21 0 16,21 22-16,0-22 15,0 0-15,-43 21 0,65 22 16,-65-43-16,21 43 16,44-65-1,-22 65-15,-22-64 16,22 64-16,22-65 15,-22 44-15,22-22 16,-22-22-16,0 0 16,21 1-16,-21-1 15,0-21-15,22-21 16,-1-66-16,-20 23 16</inkml:trace>
  </inkml:traceGroup>
</inkml:ink>
</file>

<file path=ppt/ink/ink85.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55.81395" units="1/cm"/>
          <inkml:channelProperty channel="Y" name="resolution" value="55.6701" units="1/cm"/>
          <inkml:channelProperty channel="T" name="resolution" value="1" units="1/dev"/>
        </inkml:channelProperties>
      </inkml:inkSource>
      <inkml:timestamp xml:id="ts0" timeString="2021-01-08T11:02:04.949"/>
    </inkml:context>
    <inkml:brush xml:id="br0">
      <inkml:brushProperty name="width" value="0.16667" units="cm"/>
      <inkml:brushProperty name="height" value="0.16667" units="cm"/>
      <inkml:brushProperty name="color" value="#FF8000"/>
      <inkml:brushProperty name="fitToCurve" value="1"/>
    </inkml:brush>
    <inkml:brush xml:id="br1">
      <inkml:brushProperty name="width" value="0.05833" units="cm"/>
      <inkml:brushProperty name="height" value="0.05833" units="cm"/>
      <inkml:brushProperty name="color" value="#FFF200"/>
      <inkml:brushProperty name="fitToCurve" value="1"/>
    </inkml:brush>
    <inkml:brush xml:id="br2">
      <inkml:brushProperty name="width" value="0.05833" units="cm"/>
      <inkml:brushProperty name="height" value="0.05833" units="cm"/>
      <inkml:brushProperty name="fitToCurve" value="1"/>
    </inkml:brush>
  </inkml:definitions>
  <inkml:traceGroup>
    <inkml:annotationXML>
      <emma:emma xmlns:emma="http://www.w3.org/2003/04/emma" version="1.0">
        <emma:interpretation id="{1049947E-18E4-4A6D-9C32-E87B95CA78DB}" emma:medium="tactile" emma:mode="ink">
          <msink:context xmlns:msink="http://schemas.microsoft.com/ink/2010/main" type="writingRegion" rotatedBoundingBox="1077,8175 1328,12605 313,12663 62,8233"/>
        </emma:interpretation>
      </emma:emma>
    </inkml:annotationXML>
    <inkml:traceGroup>
      <inkml:annotationXML>
        <emma:emma xmlns:emma="http://www.w3.org/2003/04/emma" version="1.0">
          <emma:interpretation id="{4646BFCE-FE1C-48C4-A2F7-443C06E64567}" emma:medium="tactile" emma:mode="ink">
            <msink:context xmlns:msink="http://schemas.microsoft.com/ink/2010/main" type="paragraph" rotatedBoundingBox="1077,8175 1328,12605 313,12663 62,8233" alignmentLevel="1"/>
          </emma:interpretation>
        </emma:emma>
      </inkml:annotationXML>
      <inkml:traceGroup>
        <inkml:annotationXML>
          <emma:emma xmlns:emma="http://www.w3.org/2003/04/emma" version="1.0">
            <emma:interpretation id="{D883FA57-92CF-43D5-AA79-0C64613B1560}" emma:medium="tactile" emma:mode="ink">
              <msink:context xmlns:msink="http://schemas.microsoft.com/ink/2010/main" type="line" rotatedBoundingBox="1077,8175 1328,12605 313,12663 62,8233"/>
            </emma:interpretation>
          </emma:emma>
        </inkml:annotationXML>
        <inkml:traceGroup>
          <inkml:annotationXML>
            <emma:emma xmlns:emma="http://www.w3.org/2003/04/emma" version="1.0">
              <emma:interpretation id="{1C107C68-665A-4BAE-A783-D6C47E4E9BD3}" emma:medium="tactile" emma:mode="ink">
                <msink:context xmlns:msink="http://schemas.microsoft.com/ink/2010/main" type="inkWord" rotatedBoundingBox="427,8212 454,8690 89,8711 62,8233"/>
              </emma:interpretation>
              <emma:one-of disjunction-type="recognition" id="oneOf0">
                <emma:interpretation id="interp0" emma:lang="" emma:confidence="1">
                  <emma:literal/>
                </emma:interpretation>
              </emma:one-of>
            </emma:emma>
          </inkml:annotationXML>
          <inkml:trace contextRef="#ctx0" brushRef="#br0">-479-3065 0,'0'-21'79,"0"-1"61,0-21-109,-43 43-15,21-43 0,-21 43 15,0 0 0,22 0 16,21 22-31,0 21-1,0-22 17,0 22-17,0-21 1,0 21-1,0 0 1,43-22 0,-43 22-1,43-43-15,-43 43 16,21-21 0,-21 21 15,0 0 0,0-21 0,-43-22 1,22 0-1,-22 0-16,0 0 1,21 0 0,-21-22-1,0 22 79,22-21-47,42 42 31</inkml:trace>
        </inkml:traceGroup>
        <inkml:traceGroup>
          <inkml:annotationXML>
            <emma:emma xmlns:emma="http://www.w3.org/2003/04/emma" version="1.0">
              <emma:interpretation id="{FB13989C-BE82-46A6-8035-52806BB01A8D}" emma:medium="tactile" emma:mode="ink">
                <msink:context xmlns:msink="http://schemas.microsoft.com/ink/2010/main" type="inkWord" rotatedBoundingBox="1088,8367 1111,8785 690,8808 667,8391"/>
              </emma:interpretation>
              <emma:one-of disjunction-type="recognition" id="oneOf1">
                <emma:interpretation id="interp1" emma:lang="" emma:confidence="0">
                  <emma:literal>R</emma:literal>
                </emma:interpretation>
                <emma:interpretation id="interp2" emma:lang="" emma:confidence="0">
                  <emma:literal>9</emma:literal>
                </emma:interpretation>
                <emma:interpretation id="interp3" emma:lang="" emma:confidence="0">
                  <emma:literal>a</emma:literal>
                </emma:interpretation>
                <emma:interpretation id="interp4" emma:lang="" emma:confidence="0">
                  <emma:literal>&amp;</emma:literal>
                </emma:interpretation>
                <emma:interpretation id="interp5" emma:lang="" emma:confidence="0">
                  <emma:literal>q</emma:literal>
                </emma:interpretation>
              </emma:one-of>
            </emma:emma>
          </inkml:annotationXML>
          <inkml:trace contextRef="#ctx0" brushRef="#br1" timeOffset="8296.2077">124-2979 0,'0'-21'31,"0"-22"0,-22 43 1,1 0 15,-22 43-32,43-22-15,-43 22 16,43 0-16,-44-21 15,44 21-15,-43 0 16,43-21 0,-21-22-16,42-65 78,-21 0-63,22 65-15,-22-21 16,43-22 0,-43 0 15,43 43-31,0 0 78,-43 21-78,65-21 0,-65 43 16,43-43-16,-43 43 15,21-43-15,-21 65 16,0-22 0,0-21 15,-43-22 16,-21 0-32,42 0-15,-21 0 0,0 43 16,21-43-16,-21 0 16,43 43-16,-64-43 15,42 0 1,22 21-1,-43-21-15,86 0 63,-43 43-63,65-43 16</inkml:trace>
        </inkml:traceGroup>
        <inkml:traceGroup>
          <inkml:annotationXML>
            <emma:emma xmlns:emma="http://www.w3.org/2003/04/emma" version="1.0">
              <emma:interpretation id="{6CA987C5-A619-4399-B5EF-6F5C9C5C06C9}" emma:medium="tactile" emma:mode="ink">
                <msink:context xmlns:msink="http://schemas.microsoft.com/ink/2010/main" type="inkWord" rotatedBoundingBox="928,12116 957,12627 775,12637 746,12126"/>
              </emma:interpretation>
              <emma:one-of disjunction-type="recognition" id="oneOf2">
                <emma:interpretation id="interp6" emma:lang="" emma:confidence="1">
                  <emma:literal/>
                </emma:interpretation>
              </emma:one-of>
            </emma:emma>
          </inkml:annotationXML>
          <inkml:trace contextRef="#ctx0" brushRef="#br2" timeOffset="-157156.9994">38 1025 0,'-22'0'31,"22"-21"-15,0-1 15,0-21-16,0 21 1,0-21 0,0 0-1,0 22 17,-43 21-17,0 0 16,21 0 16,22 43 0,-43 0-31,43 43-16,0 0 15,0-43 1,0 0 0,0 0 15,22-21 0,-1-22 0</inkml:trace>
          <inkml:trace contextRef="#ctx0" brushRef="#br2" timeOffset="-158194.1061">-5 702 0</inkml:trace>
        </inkml:traceGroup>
      </inkml:traceGroup>
    </inkml:traceGroup>
  </inkml:traceGroup>
</inkml:ink>
</file>

<file path=ppt/ink/ink86.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55.81395" units="1/cm"/>
          <inkml:channelProperty channel="Y" name="resolution" value="55.6701" units="1/cm"/>
          <inkml:channelProperty channel="T" name="resolution" value="1" units="1/dev"/>
        </inkml:channelProperties>
      </inkml:inkSource>
      <inkml:timestamp xml:id="ts0" timeString="2021-01-08T10:59:30.685"/>
    </inkml:context>
    <inkml:brush xml:id="br0">
      <inkml:brushProperty name="width" value="0.05833" units="cm"/>
      <inkml:brushProperty name="height" value="0.05833" units="cm"/>
      <inkml:brushProperty name="fitToCurve" value="1"/>
    </inkml:brush>
  </inkml:definitions>
  <inkml:traceGroup>
    <inkml:annotationXML>
      <emma:emma xmlns:emma="http://www.w3.org/2003/04/emma" version="1.0">
        <emma:interpretation id="{C0DB580D-F24A-4564-93F6-F4418DC3195A}" emma:medium="tactile" emma:mode="ink">
          <msink:context xmlns:msink="http://schemas.microsoft.com/ink/2010/main" type="inkDrawing" rotatedBoundingBox="2165,13947 2177,13580 2250,13583 2237,13950" shapeName="Other"/>
        </emma:interpretation>
      </emma:emma>
    </inkml:annotationXML>
    <inkml:trace contextRef="#ctx0" brushRef="#br0">49 0 0,'0'43'94,"-43"22"-63,43-1-15,0-21 0,0 43-16,0-43 31,0-21-16,21-22-15,22 0 16</inkml:trace>
  </inkml:traceGroup>
</inkml:ink>
</file>

<file path=ppt/ink/ink87.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55.81395" units="1/cm"/>
          <inkml:channelProperty channel="Y" name="resolution" value="55.6701" units="1/cm"/>
          <inkml:channelProperty channel="T" name="resolution" value="1" units="1/dev"/>
        </inkml:channelProperties>
      </inkml:inkSource>
      <inkml:timestamp xml:id="ts0" timeString="2021-01-08T10:59:31.361"/>
    </inkml:context>
    <inkml:brush xml:id="br0">
      <inkml:brushProperty name="width" value="0.05833" units="cm"/>
      <inkml:brushProperty name="height" value="0.05833" units="cm"/>
      <inkml:brushProperty name="fitToCurve" value="1"/>
    </inkml:brush>
  </inkml:definitions>
  <inkml:traceGroup>
    <inkml:annotationXML>
      <emma:emma xmlns:emma="http://www.w3.org/2003/04/emma" version="1.0">
        <emma:interpretation id="{861D267D-7154-413C-932C-7FFAB0FC5192}" emma:medium="tactile" emma:mode="ink">
          <msink:context xmlns:msink="http://schemas.microsoft.com/ink/2010/main" type="inkDrawing" rotatedBoundingBox="3228,13625 3228,13690 3213,13690 3213,13625" shapeName="Other"/>
        </emma:interpretation>
      </emma:emma>
    </inkml:annotationXML>
    <inkml:trace contextRef="#ctx0" brushRef="#br0">0 46 0,'0'-43'0,"0"64"125,0 23-109</inkml:trace>
  </inkml:traceGroup>
</inkml:ink>
</file>

<file path=ppt/ink/ink88.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55.81395" units="1/cm"/>
          <inkml:channelProperty channel="Y" name="resolution" value="55.6701" units="1/cm"/>
          <inkml:channelProperty channel="T" name="resolution" value="1" units="1/dev"/>
        </inkml:channelProperties>
      </inkml:inkSource>
      <inkml:timestamp xml:id="ts0" timeString="2021-01-08T11:00:31.701"/>
    </inkml:context>
    <inkml:brush xml:id="br0">
      <inkml:brushProperty name="width" value="0.05833" units="cm"/>
      <inkml:brushProperty name="height" value="0.05833" units="cm"/>
      <inkml:brushProperty name="fitToCurve" value="1"/>
    </inkml:brush>
  </inkml:definitions>
  <inkml:traceGroup>
    <inkml:annotationXML>
      <emma:emma xmlns:emma="http://www.w3.org/2003/04/emma" version="1.0">
        <emma:interpretation id="{C3847EC6-7889-4C5F-A0AE-3AB6FD2204B6}" emma:medium="tactile" emma:mode="ink">
          <msink:context xmlns:msink="http://schemas.microsoft.com/ink/2010/main" type="writingRegion" rotatedBoundingBox="-214,4027 2280,2666 3241,4428 746,5789"/>
        </emma:interpretation>
      </emma:emma>
    </inkml:annotationXML>
    <inkml:traceGroup>
      <inkml:annotationXML>
        <emma:emma xmlns:emma="http://www.w3.org/2003/04/emma" version="1.0">
          <emma:interpretation id="{63CD7A85-E77E-4FAA-BC14-E33D66625BF7}" emma:medium="tactile" emma:mode="ink">
            <msink:context xmlns:msink="http://schemas.microsoft.com/ink/2010/main" type="paragraph" rotatedBoundingBox="-214,4027 2280,2666 3241,4428 746,5789" alignmentLevel="1"/>
          </emma:interpretation>
        </emma:emma>
      </inkml:annotationXML>
      <inkml:traceGroup>
        <inkml:annotationXML>
          <emma:emma xmlns:emma="http://www.w3.org/2003/04/emma" version="1.0">
            <emma:interpretation id="{234C3060-24A0-47E8-A6CB-5F39C41D78A9}" emma:medium="tactile" emma:mode="ink">
              <msink:context xmlns:msink="http://schemas.microsoft.com/ink/2010/main" type="line" rotatedBoundingBox="-214,4027 2280,2666 3241,4428 746,5789"/>
            </emma:interpretation>
          </emma:emma>
        </inkml:annotationXML>
        <inkml:traceGroup>
          <inkml:annotationXML>
            <emma:emma xmlns:emma="http://www.w3.org/2003/04/emma" version="1.0">
              <emma:interpretation id="{6F3A2B16-1A7C-45C9-A7F2-52F0E741365E}" emma:medium="tactile" emma:mode="ink">
                <msink:context xmlns:msink="http://schemas.microsoft.com/ink/2010/main" type="inkWord" rotatedBoundingBox="-214,4027 2280,2666 3241,4428 746,5789"/>
              </emma:interpretation>
              <emma:one-of disjunction-type="recognition" id="oneOf0">
                <emma:interpretation id="interp0" emma:lang="" emma:confidence="0">
                  <emma:literal>Řečišť</emma:literal>
                </emma:interpretation>
                <emma:interpretation id="interp1" emma:lang="" emma:confidence="0">
                  <emma:literal>Řas'</emma:literal>
                </emma:interpretation>
                <emma:interpretation id="interp2" emma:lang="" emma:confidence="0">
                  <emma:literal>Řeš</emma:literal>
                </emma:interpretation>
                <emma:interpretation id="interp3" emma:lang="" emma:confidence="0">
                  <emma:literal>Řas,</emma:literal>
                </emma:interpretation>
                <emma:interpretation id="interp4" emma:lang="" emma:confidence="0">
                  <emma:literal>Řas.</emma:literal>
                </emma:interpretation>
              </emma:one-of>
            </emma:emma>
          </inkml:annotationXML>
          <inkml:trace contextRef="#ctx0" brushRef="#br0">996 1217 0,'-21'43'0,"-44"0"15,22-43 1,22 43-16,-22-43 16,0 0-16,21 43 15,-21-43-15,0 0 16,22 0 15,-23 0-15,44-22-1,0 1 17</inkml:trace>
          <inkml:trace contextRef="#ctx0" brushRef="#br0" timeOffset="-225.1794">674 851 0,'-22'0'31,"65"0"47,-21 0-62,21 0-16,-22 0 15,22 0-15,0 0 16,22 21 0,-65 44-1,0-22-15,0 0 16,0 0-1,-22-43-15,22 43 16,0 0 15,22-43-31</inkml:trace>
          <inkml:trace contextRef="#ctx0" brushRef="#br0" timeOffset="1295.3812">889 592 0,'-43'0'0,"64"0"78,22 0-63,0 0-15,44 0 16</inkml:trace>
          <inkml:trace contextRef="#ctx0" brushRef="#br0" timeOffset="-788.3934">975 851 0,'0'-43'32,"0"64"46,-43 1-63,43 21-15,0 0 16,-43-22-16,43 44 16,0 0-16,-43-22 15,43-22-15,0 22 16,0-21-16,-43 21 16,64-43 15</inkml:trace>
          <inkml:trace contextRef="#ctx0" brushRef="#br0" timeOffset="1591.1227">1104 485 0,'0'-43'0,"43"43"31,22 0-16,-1 0 1,-42 0 0,-22 43-16,0 0 15,0 0 1,0 22 0,-43-65-1,43 43 1</inkml:trace>
          <inkml:trace contextRef="#ctx0" brushRef="#br0" timeOffset="2383.9196">1513 1066 0,'-43'0'16,"22"0"-1,-23 0 1,44 65-1,-21-65-15,21 43 16,-43-43-16,43 64 16,-43 1-1,43-44 1,21-21 0,22 0-16,0-43 15,1 0-15,-1 0 16,-43 22-16,64-22 15,-64 0-15,22 43 16,-22-44-16,0 23 16,0 64 46,0 22-46,0-22-16,0 21 15,0 1-15,0-22 0,0 21 16,0 1 0,0-43-16</inkml:trace>
          <inkml:trace contextRef="#ctx0" brushRef="#br0" timeOffset="3493.3478">1793 765 0,'43'0'78,"0"0"-78,-21 0 16,21 0-16,-22 0 15,22 0-15,0 0 16</inkml:trace>
          <inkml:trace contextRef="#ctx0" brushRef="#br0" timeOffset="3059.698">2008 1023 0,'-43'0'31,"22"0"-15,21 21-16,-43-21 16,43 22-16,-44-22 15,44 43-15,0 0 32,22-43-17,-22 22-15,65-22 16,-22 0-1,0 0 1,-43 43-16,0-22 31,0 22-15,-43-43-16,43 43 16,-22-43-16,-21 22 15,0-22 1,21 0-1,-21 0 1,0 0 0,43-43 46</inkml:trace>
          <inkml:trace contextRef="#ctx0" brushRef="#br0" timeOffset="3749.4442">2094 549 0,'22'0'15,"21"0"1,0 0 0,-43 22-1,0 21 1,0 22-1,-22-65 1,22 43-16</inkml:trace>
          <inkml:trace contextRef="#ctx0" brushRef="#br0" timeOffset="-1495.1503">114 1970 0,'0'-21'47,"-22"21"-47,22-43 16,-43 43 46,22 0-46,-22 21-1,0 22 1,43 0 0,-22-43-1,22 65-15,0-1 16,22-21 0,64 22-1,-65-65-15,22 43 16,0-43-16,1 43 15,-44 0 1,0-21 0,-65-22 31,43 0-47,-21 0 15,-21-22 1,42 22-1,22-21-15,0-23 32</inkml:trace>
          <inkml:trace contextRef="#ctx0" brushRef="#br0" timeOffset="-4357.9802">674 463 0,'-22'0'16,"1"0"46,-23 0-30,44-21 124,0-1-140,0-42-1,0-1 1,0 44-1,0-22 1,0-1 0,0 1-1,-43 0 1,43 0 0,-64 43-16,64-43 15,-22 43 1,-21 0-1,0 0 1,0 22 0,43 42-1,-43 1-15,43 0 16,0-1-16,0 22 16,0 0-16,0 0 15,0-21-15,0 21 16,0 0-16,22-21 15,-22-1-15,0 1 16,43-1-16,-43-20 16,0 20-16,21 1 15,-21-1-15,0-21 16,0 22-16,0-1 16,0-42-16,0 21 15,0-21-15,0 21 16,-64-43 15,42 0-15,-21 0-16,0 0 15,22-22-15,-23 22 16,1-43-16,-21 22 16,42-44-1,22 22 1,0 0-1,0 0 1,0 0 0</inkml:trace>
        </inkml:traceGroup>
      </inkml:traceGroup>
    </inkml:traceGroup>
  </inkml:traceGroup>
</inkml:ink>
</file>

<file path=ppt/ink/ink89.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55.81395" units="1/cm"/>
          <inkml:channelProperty channel="Y" name="resolution" value="55.6701" units="1/cm"/>
          <inkml:channelProperty channel="T" name="resolution" value="1" units="1/dev"/>
        </inkml:channelProperties>
      </inkml:inkSource>
      <inkml:timestamp xml:id="ts0" timeString="2021-01-08T11:01:50.244"/>
    </inkml:context>
    <inkml:brush xml:id="br0">
      <inkml:brushProperty name="width" value="0.05833" units="cm"/>
      <inkml:brushProperty name="height" value="0.05833" units="cm"/>
      <inkml:brushProperty name="fitToCurve" value="1"/>
    </inkml:brush>
  </inkml:definitions>
  <inkml:traceGroup>
    <inkml:annotationXML>
      <emma:emma xmlns:emma="http://www.w3.org/2003/04/emma" version="1.0">
        <emma:interpretation id="{0DA7BCEB-8EB1-45BE-B0C2-32E9D251F465}" emma:medium="tactile" emma:mode="ink">
          <msink:context xmlns:msink="http://schemas.microsoft.com/ink/2010/main" type="writingRegion" rotatedBoundingBox="492,6637 3065,6316 3217,7534 644,7855"/>
        </emma:interpretation>
      </emma:emma>
    </inkml:annotationXML>
    <inkml:traceGroup>
      <inkml:annotationXML>
        <emma:emma xmlns:emma="http://www.w3.org/2003/04/emma" version="1.0">
          <emma:interpretation id="{5B4EEC2E-B6FC-4796-9404-81C9EA920338}" emma:medium="tactile" emma:mode="ink">
            <msink:context xmlns:msink="http://schemas.microsoft.com/ink/2010/main" type="paragraph" rotatedBoundingBox="492,6637 3065,6316 3217,7534 644,7855" alignmentLevel="1"/>
          </emma:interpretation>
        </emma:emma>
      </inkml:annotationXML>
      <inkml:traceGroup>
        <inkml:annotationXML>
          <emma:emma xmlns:emma="http://www.w3.org/2003/04/emma" version="1.0">
            <emma:interpretation id="{83B58EC3-7C89-43B2-AFA0-5DF7337AD22A}" emma:medium="tactile" emma:mode="ink">
              <msink:context xmlns:msink="http://schemas.microsoft.com/ink/2010/main" type="line" rotatedBoundingBox="492,6637 3065,6316 3217,7534 644,7855"/>
            </emma:interpretation>
          </emma:emma>
        </inkml:annotationXML>
        <inkml:traceGroup>
          <inkml:annotationXML>
            <emma:emma xmlns:emma="http://www.w3.org/2003/04/emma" version="1.0">
              <emma:interpretation id="{4C7BF782-4D60-4124-B2B1-867B69CD31FE}" emma:medium="tactile" emma:mode="ink">
                <msink:context xmlns:msink="http://schemas.microsoft.com/ink/2010/main" type="inkWord" rotatedBoundingBox="492,6637 3065,6316 3217,7534 644,7855"/>
              </emma:interpretation>
              <emma:one-of disjunction-type="recognition" id="oneOf0">
                <emma:interpretation id="interp0" emma:lang="" emma:confidence="0">
                  <emma:literal>sosáš</emma:literal>
                </emma:interpretation>
                <emma:interpretation id="interp1" emma:lang="" emma:confidence="0">
                  <emma:literal>sobáš</emma:literal>
                </emma:interpretation>
                <emma:interpretation id="interp2" emma:lang="" emma:confidence="0">
                  <emma:literal>sobáši</emma:literal>
                </emma:interpretation>
                <emma:interpretation id="interp3" emma:lang="" emma:confidence="0">
                  <emma:literal>sosáš“</emma:literal>
                </emma:interpretation>
                <emma:interpretation id="interp4" emma:lang="" emma:confidence="0">
                  <emma:literal>fajáns,</emma:literal>
                </emma:interpretation>
              </emma:one-of>
            </emma:emma>
          </inkml:annotationXML>
          <inkml:trace contextRef="#ctx0" brushRef="#br0">660-1033 0,'0'21'32,"0"44"-17,21-22 1,22 0-1,-21-43 1,21 0 0,0 0-1,-43-21 1,22 21 0,-22-44-16,0 1 15,0 22 1,0-22-1,-43 43-15,-1 0 16,23 0 0,21 21 15</inkml:trace>
          <inkml:trace contextRef="#ctx0" brushRef="#br0" timeOffset="1344.928">1047-1141 0,'22'0'47,"-1"0"-47,44 0 15,-1 0-15,-20 0 0,-1 0 16,0 43-1,0 22-15,-43-44 16,0 22-16,0-21 16,-43 21-16,0 0 15,43 0 17,21-43-1,-21 43-16,0 0 1,0-21-16,-43-22 16,0 43-1,21-43-15,-21 0 16,0 0-16,22 0 16,-22 0-16,21 0 15,-21 0-15,0 0 16,43-43 46</inkml:trace>
          <inkml:trace contextRef="#ctx0" brushRef="#br0" timeOffset="444.8531">1219-1098 0,'0'22'32,"0"21"-17,-21 0-15,21 0 16,-43-22-16,43 23 16,-43-1-16,43-22 15,-22-21-15,22 65 16,0-22-1</inkml:trace>
          <inkml:trace contextRef="#ctx0" brushRef="#br0" timeOffset="1779.6729">1241-1464 0,'43'0'47,"0"0"-31,-21 0-16,42 0 16,-21 0-16,0 22 15,0-22-15,-43 43 0</inkml:trace>
          <inkml:trace contextRef="#ctx0" brushRef="#br0" timeOffset="2656.2319">1801-861 0,'-22'0'0,"22"22"15,-64-22-15,64 21 16,-43-21-16,43 43 15,-44-43-15,44 22 16,0 21 0,65-43-1,-22 0-15,0-22 16,0 22-16,0-64 16,-43 42-16,43-21 15,-43 0-15,65 21 0,-65-42 16,-22 107 46,22-22-46,0 23-16,0-23 16,0 22-16,0 0 15,0-21-15</inkml:trace>
          <inkml:trace contextRef="#ctx0" brushRef="#br0" timeOffset="2034.7794">1736-1528 0,'65'0'0,"-22"0"15,-43 21 17,0 22-17,0 0-15,-22 0 16,-42 0 0,21 1-1,43-1 1</inkml:trace>
          <inkml:trace contextRef="#ctx0" brushRef="#br0" timeOffset="3517.6065">2533-969 0,'0'-43'0,"-22"43"16,-43 0 15,22 0-15,22 22-1,21 21-15,0 43 31,0-21-31,64-1 16,-64-21 0,0-21-1,0 21 1,0-22 15,-43-21-15,-21 0-1,21 0 1,0 0 0,0 0-1,43-64-15,0 21 32</inkml:trace>
          <inkml:trace contextRef="#ctx0" brushRef="#br0" timeOffset="3923.6369">2403-1442 0,'0'-43'0,"0"86"63,65-43-63,-65 21 15,65-21-15,-22 65 16,-22-65-16</inkml:trace>
          <inkml:trace contextRef="#ctx0" brushRef="#br0" timeOffset="4170.9928">2877-1528 0,'43'0'15,"-43"21"1,65-21-16,-22 43 16,-43-21-1,0 42 1,-22 1 0,-21-65-1,0 65-15,0-65 16,-22 21-16,22-21 15</inkml:trace>
          <inkml:trace contextRef="#ctx0" brushRef="#br0" timeOffset="-515.4537">811-1184 0,'21'-21'125,"-21"-1"-109,43-21-1,-43 0 1,0 0 0,22 43-16,-22-65 15,0 1 1,0 42-16,0-42 16,0 21-1,-43 21 1,0 22 62,43 65-78,-44 21 16,44 0-16,0-22 15,-43 23-15,43-23 16,0 1-16,0-22 0,0 21 15,0 1-15,0-44 16,0 23-16,0-1 16,0-22-16,22-21 15,-22 65-15,0-44 16,0 44 0,0-1-1,0-21 1,-22-43-16,22 43 15,-43-43 1,22 0 0,21-21-16,-43 21 15,43-22 1,-22 22-16,22-43 16,-43 22-1,43-22 1,0 0-1,-43 43-15,43-22 16,22 22 15,21-43-15</inkml:trace>
        </inkml:traceGroup>
      </inkml:traceGroup>
    </inkml:traceGroup>
  </inkml:traceGroup>
</inkml:ink>
</file>

<file path=ppt/ink/ink9.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55.81395" units="1/cm"/>
          <inkml:channelProperty channel="Y" name="resolution" value="55.6701" units="1/cm"/>
          <inkml:channelProperty channel="T" name="resolution" value="1" units="1/dev"/>
        </inkml:channelProperties>
      </inkml:inkSource>
      <inkml:timestamp xml:id="ts0" timeString="2021-01-08T10:20:17.941"/>
    </inkml:context>
    <inkml:brush xml:id="br0">
      <inkml:brushProperty name="width" value="0.05833" units="cm"/>
      <inkml:brushProperty name="height" value="0.05833" units="cm"/>
      <inkml:brushProperty name="fitToCurve" value="1"/>
    </inkml:brush>
  </inkml:definitions>
  <inkml:traceGroup>
    <inkml:annotationXML>
      <emma:emma xmlns:emma="http://www.w3.org/2003/04/emma" version="1.0">
        <emma:interpretation id="{2545CBD0-6F48-43DA-AF24-095D37E4A0BD}" emma:medium="tactile" emma:mode="ink">
          <msink:context xmlns:msink="http://schemas.microsoft.com/ink/2010/main" type="inkDrawing" rotatedBoundingBox="23239,14285 23708,11194 26184,11570 25714,14661" hotPoints="26080,12919 24603,14396 23125,12919 24603,11442" semanticType="enclosure" shapeName="Circle">
            <msink:destinationLink direction="with" ref="{3CDCA580-034C-4B09-A33E-0697A204275B}"/>
            <msink:destinationLink direction="with" ref="{B0A36161-453A-4F66-99C3-141158B01DDB}"/>
          </msink:context>
        </emma:interpretation>
      </emma:emma>
    </inkml:annotationXML>
    <inkml:trace contextRef="#ctx0" brushRef="#br0">902 0 0,'0'49'250,"0"1"-219,49-50-16,-49 24 17,-24-24 61,-1 0-46,-24 0-15,24 0-17,-24 0 16,-1 0 1,50 50-32,-24-50 31,24 24-15,-50-24-16,26 0 31,24 49-16,-50-49 17,50 50-17,-49-50 1,49 24 0,-25-24-16,25 50 15,-49-50 1,49 24-1,-24-24-15,24 50 32,-50-50-17,50 49-15,0-24 32,-49-25-17,49 49-15,-25 0 31,25-24-15,-49-25-16,49 49 16,-49-49 15,49 25-31,0 24 31,-25 25-15,25-49-1,0 24 1,-49-49 0,49 74-16,0-49 15,0 49 1,-50-74-16,50 74 16,0-25-1,0 50 1,-24-50-16,24-24 15,0 24-15,0 1 16,0-26-16,0 25 16,0-24-16,0 24 15,0 1-15,0-1 16,0 0 0,0-24-16,-50 24 0,50 1 15,0-26 1,0 26-16,0-1 0,0-24 15,0 24-15,0-24 16,0 24-16,0 25 16,0-25-1,0 25 1,25-24 0,-25-26-1,25-24 1,-25 50-16,49-1 15,-49-24 1,49-25 0,-49 49-16,25-49 15,-25 74-15,49-74 0,-49 25 16,50 24 0,-26 0-1,26 0 1,-1-49-1,-49 25-15,25-25 16,24 49 0,0-49-1,-49 50-15,49-50 16,1 24 0,-1-24-1,0 50-15,1-50 31,-1 0-31,-24 0 16,49 49 0,-25-49-1,-24 0 1,24 0 0,-49 49-1,49-49-15,1 0 16,-1 0-1,25 0 1,-49 0 0,24 0-16,-24 0 31,24 0-15,25 0-1,-49 0 1,24 0-1,-24 0 1,24 0 0,0 0-1,-24 0 1,-25-24 0,74 24-16,-74-50 15,74 50-15,-25-49 16,25 49-1,-74-25 1,74 25-16,-49 0 31,-25-49-15,49 49 0,-49-49-1,49 49-15,-49-74 16,25 74-16,-25-74 15,49 74-15,-49-25 16,25 25-16,-25-49 16,0 0 15,49 49-15,-49-25-16,50-24 15,-50-25 1,24 74-1,-24-50-15,0 1 16,0 24 15,0-24 1,0 0-17,0-1-15,50 1 16,-50-25-1,0 49 1,0-24 0,0 0 15,0-1-15,0-24-1,0 0 1,0 50-1,0-26 1,0 26 0,0-26 15,0 1-15,0 24-1,0-48 1,0 23-1,0-24 1,0 25 0,0 24-1,0-24 1,-25 49 0,25-49-16,0-1 15,0-24 1,0 0-1,0 50 1,0-26 0,-25 1 15,25 24 0,-49 25-31,49-49 16,-49 49-1,49-25-15,-25-24 32,-24 49-1,49-49-15,-25 49-16,-24-50 31,-1 26-16,1-26 17,24 50-1,25-49 0,-49 49-31,0-25 31,-1-24 1,26 49-17,-26 0 17,26 0-17,-25 0 16,49-49-15,-50 49 0,26 0 15,-26 0-31,26 0 16,-26 0-1,50 24 1,-49-24-16,24 0 31,-24 0-15,24 0 15,-24 50-15,0-50-1,-1 24 1,26-24-16,-26 0 15,50 50 1,-24-50-16,-26 0 31,1 49 1,24-49-17,-24 0 16,49 25-31,-49-25 16,24 0 0,25 49-1,-49-49-15,24 0 32,25 49 14,-49-49-30,49 25 0,-50-25-1,50 49 1,0-24 0,-24-25-1,24 49-15,-50 1 31,50-26-15,-49 26 0,49-1-1,-25-49-15,25 49 16,-49 1 0,49-1-1,-49-49-15,49 25 16,0 24 15,0 0-31,-49 1 16,49 24-1,0 0 1,-25-25 0,25 0-16,0 0 15,0-24-15,0 24 16,0-24-16,0 24 15,0 1-15,0-26 16,-49 26-16,49-1 16,0-24-16,0 24 15,0-24-15,0 24 16,0 50 0,0-75-16,0 26 0,0-1 15,24-24-15,-24 49 16,25-25-1,-25-24 1,49-25 0,0 49-1,-24-49 17,-25 49-32,49-49 15,1 0 1,-50 25-1,24-25-15,26 0 16,-26 0 0,26 0-1,-50 49-15,49-49 16,-24 0 0,24 50 15,0-50-16,-24 0 1,24 0 0,1 0-1,-1 0 1,0 0 0,1 0 15,-1 0-16,-49-25-15,74 25 16,-25-49 0,1 49-1,-1 0 17,-24 0-17,24-25 1,0 25-1,-49-74 1,50 74-16,-1 0 16,-49-49-1,25 49 1,24 0 15,-49-50-31,49 50 16,-49-74-16,49 74 15,-49-74-15,50 74 16,-50-24-16,0-26 47,24 50-31,-24-74-16,0 50 15,50-26 1,-50 1-16,49 24 0,-49-24 15,49 49-15,-49-74 16,0 49 0,0-24 15,0 24 0,0-24-15,0-25-1,0 25-15,0-25 32,0 25-17,0 24 1,0-24 0,0 24-1,0-49 1,-24 25-1,24-25 1,0 49 0,0-24-1,-50 49 17,50-25-17,-24 25 1,24-49-16,0-1 15,0 26 1,-50-26 15,50 1 1,-49 49-17,49-25 1,-49-24-1,49 0 1,0 24-16,-25 25 31,25-49 1,-49 49-1,49-25 0,0-24 0,-25 49-31,25-50 125,-49 50-125,0 0 47,24 0-31,-24 0 15,24 0-15,-24 0 31,-1 0-16,26 0 0,-26 0 422,26 0-406,-26 0-16,1 0-15,0 0 0,49-24-1,-50 24-15,26 0 16,-50 0-1,24 0 17,26 0-17,-26 0 1,26 0 15,-26 0-15,1 0-1,24 49 1,-24-49 0,49 49-16,-49-49 15,49 25-15,-25 24 16,25 1 0,-49-50-1,49 24-15,0 26 16,-50-1-1,50-24 1,-49 24 0,49 0-1,-25-49-15,25 25 16,-49 24 0,49 25-1,-49-74-15,49 25 16,0 49-1,0 0 1,0 25-16,0-75 16,0 26-1,0-1-15,-25 25 16,25-25 0,0-24-16,-49 49 15,49-25 1,0 0-1,0 1-15,0-1 16,-49-24-16,49 24 16,0 0-16,0-24 15,0 24-15,0-24 16,0 24-16,0 1 16,0-1-16,0 0 31,0 1-16,24-50 1,-24 24-16,0 26 16,25-50-16,-25 24 15,49-24 1,-49 50-16,50-1 16,-26-24-1,25-25 1,-49 49-1,50-49-15,-26 49 16,50 0 0,-24-24-1,-26-25 1,-24 49-16,50-49 16,-1 0-1,-24 0 1,24 0-1,-24 0 1,49 0 0,-25 0-1,-24 0 1,24 0 0,25 0-1,-74-24-15,49 24 0,-49-25 16,74 25-16,-74-74 15,74 74-15,-49 0 16,-25-24 0,49 24 15,-24 0-15,-25-50-1,74 50-15,-74-49 16,74 49-16,-74-25 15,49 25-15,1 0 16,-50-49 0,49 49 15,-49-25-31,24 25 16,-24-49-16,74 49 15,-74-74-15,74 74 16,-74-49-16,25 49 15,-25-50-15,0 1 32,0 24-1,0-24-15,49-25-1,-49 25 1,50-1-1,-50 1 1,0 24 0,0-24-1,0 24 1,0-24 0,49 0-1,-49 24-15,0-24 16,0-1-16,25 1 15,-25 0 1,0 0 0,0 24 15,0-24-15,0-1-1,0 1-15,49 0 16,-49 24-16,0-24 15,0-25 1,0 49 0,0-24 15,0 24 0,0-24-31,0-25 31,0 49-31,49-24 16,-49-1 15,0 1 1,-24 0-17,24-1 1,0 26-1,-50-26 17,26 1-1,24 0 0,-50 49-31,50-25 16,0-24 15,-49 49-15,49-25-1,-25 25 17,25-49-17,-49 49 1,49-74-1,-25 74-15,-24-25 47,0 25-15,49-49-1,-25 49-16,-24 0 17,0-49-1,24 49-15,-24 0-1,24 0 16,-24 0-15,-1 0 15,26 0-15,-26 0 15,26 0 0,-26 24 1,1-24 124,49-24-78</inkml:trace>
  </inkml:traceGroup>
</inkml:ink>
</file>

<file path=ppt/ink/ink90.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55.81395" units="1/cm"/>
          <inkml:channelProperty channel="Y" name="resolution" value="55.6701" units="1/cm"/>
          <inkml:channelProperty channel="T" name="resolution" value="1" units="1/dev"/>
        </inkml:channelProperties>
      </inkml:inkSource>
      <inkml:timestamp xml:id="ts0" timeString="2021-01-08T10:59:19.707"/>
    </inkml:context>
    <inkml:brush xml:id="br0">
      <inkml:brushProperty name="width" value="0.05833" units="cm"/>
      <inkml:brushProperty name="height" value="0.05833" units="cm"/>
      <inkml:brushProperty name="fitToCurve" value="1"/>
    </inkml:brush>
  </inkml:definitions>
  <inkml:traceGroup>
    <inkml:annotationXML>
      <emma:emma xmlns:emma="http://www.w3.org/2003/04/emma" version="1.0">
        <emma:interpretation id="{65A80298-F87E-474D-804F-287759BC4007}" emma:medium="tactile" emma:mode="ink">
          <msink:context xmlns:msink="http://schemas.microsoft.com/ink/2010/main" type="inkDrawing" rotatedBoundingBox="985,11299 5381,11608 5215,13973 819,13664" hotPoints="5337,12615 2828,13610 434,12366 2942,11371" semanticType="enclosure" shapeName="Ellipse">
            <msink:sourceLink direction="with" ref="{5A5C0422-C6D7-4249-86CC-57EB7A3824BB}"/>
            <msink:destinationLink direction="with" ref="{3B5D698D-FEE1-4ACD-9CBF-C5190B9BDEB2}"/>
          </msink:context>
        </emma:interpretation>
      </emma:emma>
    </inkml:annotationXML>
    <inkml:trace contextRef="#ctx0" brushRef="#br0">2427 78 0,'-43'0'15,"21"0"1,-42 0 0,-1-43-1,1 43-15,42 0 16,-21 0-16,21 0 15,-21 0-15,0 0 16,22 0-16,-22 0 16,21 0-16,-21 0 15,0 0-15,22 0 16,-22 0-16,-44 0 16,66 0-1,-22 0-15,21 0 16,-42 0-16,21 0 15,0 0-15,0 0 16,21 0-16,-21 0 16,0 0-16,22 0 15,-23 0-15,23 0 16,-22 0-16,0 0 0,21 0 16,-21 0-16,0 0 15,22 0-15,-44 0 16,44 0-1,-22 0 17,43 43-17,-44-43-15,1 0 32,-21 43-32,21-43 15,21 0 1,-21 43-16,0-43 0,22 0 15,21 43-15,-86-43 16,42 43-16,23-43 16,-22 43-1,0-43 1,43 22 0,-22-22-16,22 43 15,-43-43-15,43 43 16,-43-43-16,43 21 15,-21-21-15,21 43 16,-43-43-16,43 22 16,-43 21-1,43 0-15,-22-43 16,22 65 0,0-44-16,0 22 0,-43 0 15,43-21-15,0 21 16,0-22-16,0 22 15,0 0-15,0-21 16,0 21-16,0-21 16,0 21-16,0 0 15,0-22-15,0 22 16,0-21-16,0 21 16,0 0-16,0 0 15,22 21 1,-22-20-16,0-23 15,21-21-15,-21 65 16,43-65-16,-43 21 16,43-21-16,-43 43 15,43-43-15,-43 65 16,65-65-16,-22 86 16,-43-65-16,64 22 15,-64 0-15,43-43 16,-43 44-16,65-44 15,-65 64-15,86-64 16,-43 43-16,-21-43 16,21 43-16,0-43 15,-22 22-15,22-22 16,0 43-16,-21-43 0,21 64 16,0-64-16,0 65 15,-21-65-15,-22 65 16,64-65-16,-64 21 15,65-21-15,-44 0 16,22 43-16,0-43 16,1 0-16,20 0 15,1 0-15,-22 0 16,21 0-16,1 0 16,-22 0-16,0 0 15,0 0-15,-21 0 16,21 0-16,-22 0 0,44 0 15,-1 0-15,-21 0 16,22 0-16,21 0 16,-21 0-16,21 0 15,0-21-15,0 21 16,-22 0-16,-20 0 16,-1 0-16,-22 0 15,22 0-15,22 0 16,-22 0-1,0 0 1,0 0-16,0 0 16,21-43-16,23 43 15,-1-44-15,0 44 0,0-43 16,-43 43-16,22 0 16,-22 0-16,-22 0 15,44 0 1,-22 0-1,0 0-15,0 0 16,0 0-16,21-64 16,1 64-16,0-65 15,-22 65-15,0-21 16,0 21-16,-22 0 16,22 0-1,-43-43 16,65 0-15,-65 0 0,86 0-16,-43 21 15,-43-21-15,43 0 16,-43 21-16,43 22 16,-43-43-16,0 0 62,0 22-46,0-22-1,0 0 1,0-22 0,0 22-1,0 22 1,0-23 15,0 1-15,0 0-1,0-21 1,0-1 0,0 22-1,0 0 1,-21 0-1,21 22 1,-22 21 0,22-44-1,-43 44-15,43-21 16,-43-22-16,43-22 16,-22 65-1,22-43-15,-43 0 16,43 0-1,-43 43 1,0-43 0,22 43-1,21-21-15,-43 21 0,0-43 16,21-1 0,-21-20-1,0 42 1,0-21-1,22 43 1,-44-43 0,0 43-1,1 0 1,64-43 0,-22 43-16,-21-21 15,22 21 1,21-43-16,-43 43 15,0 0 1,21 0 0,-21 0-1,21 0 1,-21-43 0,0 43 15,22 0-16,-22 0 1,0 0 0,21 0-16,-21 0 31,43-22-15,-21 22 15,-22 0 0,0 0-15,21 0 15,-21 0-15,21 0 15,-21 0-31,0 0 31,43-43-15,-21 43-1,-22 0 63,0-43-31,21 43-15,22-22-17,-43 22 1,22 0 15,-22 22-31,-22 43 16,-64-1-16</inkml:trace>
  </inkml:traceGroup>
</inkml:ink>
</file>

<file path=ppt/ink/ink91.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55.81395" units="1/cm"/>
          <inkml:channelProperty channel="Y" name="resolution" value="55.6701" units="1/cm"/>
          <inkml:channelProperty channel="T" name="resolution" value="1" units="1/dev"/>
        </inkml:channelProperties>
      </inkml:inkSource>
      <inkml:timestamp xml:id="ts0" timeString="2021-01-08T10:59:29.425"/>
    </inkml:context>
    <inkml:brush xml:id="br0">
      <inkml:brushProperty name="width" value="0.05833" units="cm"/>
      <inkml:brushProperty name="height" value="0.05833" units="cm"/>
      <inkml:brushProperty name="fitToCurve" value="1"/>
    </inkml:brush>
  </inkml:definitions>
  <inkml:traceGroup>
    <inkml:annotationXML>
      <emma:emma xmlns:emma="http://www.w3.org/2003/04/emma" version="1.0">
        <emma:interpretation id="{5A5C0422-C6D7-4249-86CC-57EB7A3824BB}" emma:medium="tactile" emma:mode="ink">
          <msink:context xmlns:msink="http://schemas.microsoft.com/ink/2010/main" type="writingRegion" rotatedBoundingBox="5252,12936 5338,12936 5338,13194 5252,13194">
            <msink:destinationLink direction="with" ref="{65A80298-F87E-474D-804F-287759BC4007}"/>
          </msink:context>
        </emma:interpretation>
      </emma:emma>
    </inkml:annotationXML>
    <inkml:traceGroup>
      <inkml:annotationXML>
        <emma:emma xmlns:emma="http://www.w3.org/2003/04/emma" version="1.0">
          <emma:interpretation id="{53ADFCAC-2B2E-47E5-977F-F76FB7569CD6}" emma:medium="tactile" emma:mode="ink">
            <msink:context xmlns:msink="http://schemas.microsoft.com/ink/2010/main" type="paragraph" rotatedBoundingBox="5252,12936 5338,12936 5338,13194 5252,13194" alignmentLevel="1"/>
          </emma:interpretation>
        </emma:emma>
      </inkml:annotationXML>
      <inkml:traceGroup>
        <inkml:annotationXML>
          <emma:emma xmlns:emma="http://www.w3.org/2003/04/emma" version="1.0">
            <emma:interpretation id="{6AC2996B-DDE7-4502-A9DD-B4AD39DEB79A}" emma:medium="tactile" emma:mode="ink">
              <msink:context xmlns:msink="http://schemas.microsoft.com/ink/2010/main" type="line" rotatedBoundingBox="5252,12936 5338,12936 5338,13194 5252,13194"/>
            </emma:interpretation>
          </emma:emma>
        </inkml:annotationXML>
        <inkml:traceGroup>
          <inkml:annotationXML>
            <emma:emma xmlns:emma="http://www.w3.org/2003/04/emma" version="1.0">
              <emma:interpretation id="{BB2A6280-74FC-4AE0-8087-788A7199662D}" emma:medium="tactile" emma:mode="ink">
                <msink:context xmlns:msink="http://schemas.microsoft.com/ink/2010/main" type="inkWord" rotatedBoundingBox="5252,12936 5338,12936 5338,13194 5252,13194"/>
              </emma:interpretation>
              <emma:one-of disjunction-type="recognition" id="oneOf0">
                <emma:interpretation id="interp0" emma:lang="" emma:confidence="0">
                  <emma:literal>9</emma:literal>
                </emma:interpretation>
                <emma:interpretation id="interp1" emma:lang="" emma:confidence="0">
                  <emma:literal>0</emma:literal>
                </emma:interpretation>
                <emma:interpretation id="interp2" emma:lang="" emma:confidence="0">
                  <emma:literal>f</emma:literal>
                </emma:interpretation>
                <emma:interpretation id="interp3" emma:lang="" emma:confidence="0">
                  <emma:literal>&amp;</emma:literal>
                </emma:interpretation>
                <emma:interpretation id="interp4" emma:lang="" emma:confidence="0">
                  <emma:literal>n</emma:literal>
                </emma:interpretation>
              </emma:one-of>
            </emma:emma>
          </inkml:annotationXML>
          <inkml:trace contextRef="#ctx0" brushRef="#br0">86 179 0,'-43'0'32,"0"0"30,43-43 47,0 0-77,0 22-17,0-22 17,21 43-17,-21-22 16,43 22 1,-21 0 46,-22 43-31,0-21-32,0 21 1,0 0 0,0-22-1,-22 22 1,22 0-1</inkml:trace>
        </inkml:traceGroup>
      </inkml:traceGroup>
    </inkml:traceGroup>
  </inkml:traceGroup>
</inkml:ink>
</file>

<file path=ppt/ink/ink92.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55.81395" units="1/cm"/>
          <inkml:channelProperty channel="Y" name="resolution" value="55.6701" units="1/cm"/>
          <inkml:channelProperty channel="T" name="resolution" value="1" units="1/dev"/>
        </inkml:channelProperties>
      </inkml:inkSource>
      <inkml:timestamp xml:id="ts0" timeString="2021-01-08T11:02:14.203"/>
    </inkml:context>
    <inkml:brush xml:id="br0">
      <inkml:brushProperty name="width" value="0.05833" units="cm"/>
      <inkml:brushProperty name="height" value="0.05833" units="cm"/>
      <inkml:brushProperty name="color" value="#FFF200"/>
      <inkml:brushProperty name="fitToCurve" value="1"/>
    </inkml:brush>
  </inkml:definitions>
  <inkml:traceGroup>
    <inkml:annotationXML>
      <emma:emma xmlns:emma="http://www.w3.org/2003/04/emma" version="1.0">
        <emma:interpretation id="{80175DD9-CA09-4603-B975-803124753966}" emma:medium="tactile" emma:mode="ink">
          <msink:context xmlns:msink="http://schemas.microsoft.com/ink/2010/main" type="inkDrawing"/>
        </emma:interpretation>
      </emma:emma>
    </inkml:annotationXML>
    <inkml:trace contextRef="#ctx0" brushRef="#br0">151 107 0,'0'-43'16,"0"22"15,0-22 16,-21 43-31,-23 0-1,44 43 32,0-22-31,44 22-1,20-43 1,-64 43 0,22-43-16,-22 22 15,43 42-15,-43 23 16,-22-23 0,22-42-1,-21-22 1,21 43-1,-43-43 1,21 0 15,22 43-15,-43-43 0,0 0-1,21 0 16,-21 0 16</inkml:trace>
  </inkml:traceGroup>
</inkml:ink>
</file>

<file path=ppt/ink/ink93.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55.81395" units="1/cm"/>
          <inkml:channelProperty channel="Y" name="resolution" value="55.6701" units="1/cm"/>
          <inkml:channelProperty channel="T" name="resolution" value="1" units="1/dev"/>
        </inkml:channelProperties>
      </inkml:inkSource>
      <inkml:timestamp xml:id="ts0" timeString="2021-01-08T11:03:24.057"/>
    </inkml:context>
    <inkml:brush xml:id="br0">
      <inkml:brushProperty name="width" value="0.05833" units="cm"/>
      <inkml:brushProperty name="height" value="0.05833" units="cm"/>
      <inkml:brushProperty name="color" value="#9966CC"/>
      <inkml:brushProperty name="fitToCurve" value="1"/>
    </inkml:brush>
  </inkml:definitions>
  <inkml:traceGroup>
    <inkml:annotationXML>
      <emma:emma xmlns:emma="http://www.w3.org/2003/04/emma" version="1.0">
        <emma:interpretation id="{09E5829E-FD69-4167-841C-00B95B1D5C83}" emma:medium="tactile" emma:mode="ink">
          <msink:context xmlns:msink="http://schemas.microsoft.com/ink/2010/main" type="inkDrawing"/>
        </emma:interpretation>
      </emma:emma>
    </inkml:annotationXML>
    <inkml:trace contextRef="#ctx0" brushRef="#br0">25 0 0,'0'43'0,"0"-21"0,0 21 16,0-22-16,0 44 15,0-1-15,-22 1 16,22-22-16,0 0 15,0-22-15,0 23 16,22-1-16,-22-22 16,43 22-16,-43 0 15,64 0-15,-64 0 16,65 43-16,-65 44 16,43-23-16,-43 1 0,0 43 15,0-1 1,0 1-16,0-44 15,-22 23-15,22-66 0,0 22 16,0 0-16,0 1 16,0-23-16,0 1 15,22-1-15,-22-21 16,43 22-16,-43 21 16,65 0-16,-65-21 15,64 21-15,-64 0 16,65 0-16,-22 22 15,0-22-15,21 21 16</inkml:trace>
  </inkml:traceGroup>
</inkml:ink>
</file>

<file path=ppt/ink/ink94.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55.81395" units="1/cm"/>
          <inkml:channelProperty channel="Y" name="resolution" value="55.6701" units="1/cm"/>
          <inkml:channelProperty channel="T" name="resolution" value="1" units="1/dev"/>
        </inkml:channelProperties>
      </inkml:inkSource>
      <inkml:timestamp xml:id="ts0" timeString="2021-01-08T11:10:02.208"/>
    </inkml:context>
    <inkml:brush xml:id="br0">
      <inkml:brushProperty name="width" value="0.05833" units="cm"/>
      <inkml:brushProperty name="height" value="0.05833" units="cm"/>
      <inkml:brushProperty name="color" value="#FF8000"/>
      <inkml:brushProperty name="fitToCurve" value="1"/>
    </inkml:brush>
  </inkml:definitions>
  <inkml:traceGroup>
    <inkml:annotationXML>
      <emma:emma xmlns:emma="http://www.w3.org/2003/04/emma" version="1.0">
        <emma:interpretation id="{70E1C1C6-909D-4F19-9DA9-78905640ED56}" emma:medium="tactile" emma:mode="ink">
          <msink:context xmlns:msink="http://schemas.microsoft.com/ink/2010/main" type="writingRegion" rotatedBoundingBox="19694,16337 22640,16239 22686,17599 19739,17697"/>
        </emma:interpretation>
      </emma:emma>
    </inkml:annotationXML>
    <inkml:traceGroup>
      <inkml:annotationXML>
        <emma:emma xmlns:emma="http://www.w3.org/2003/04/emma" version="1.0">
          <emma:interpretation id="{AF6B527E-719A-4AE5-82B5-6DE8414CAFA9}" emma:medium="tactile" emma:mode="ink">
            <msink:context xmlns:msink="http://schemas.microsoft.com/ink/2010/main" type="paragraph" rotatedBoundingBox="19695,16251 22644,16251 22644,16746 19695,16746" alignmentLevel="1"/>
          </emma:interpretation>
        </emma:emma>
      </inkml:annotationXML>
      <inkml:traceGroup>
        <inkml:annotationXML>
          <emma:emma xmlns:emma="http://www.w3.org/2003/04/emma" version="1.0">
            <emma:interpretation id="{F4FEB6D2-2D09-4B7B-85E1-2C730548A3A4}" emma:medium="tactile" emma:mode="ink">
              <msink:context xmlns:msink="http://schemas.microsoft.com/ink/2010/main" type="inkBullet" rotatedBoundingBox="19694,16337 22640,16239 22655,16691 19709,16789"/>
            </emma:interpretation>
            <emma:one-of disjunction-type="recognition" id="oneOf0">
              <emma:interpretation id="interp0" emma:lang="" emma:confidence="0">
                <emma:literal>→</emma:literal>
              </emma:interpretation>
            </emma:one-of>
          </emma:emma>
        </inkml:annotationXML>
        <inkml:trace contextRef="#ctx0" brushRef="#br0">108 344 0,'0'-43'0,"0"0"32,-22 43-32,22-21 15,0-22 1,-43 0 15,43 21-15,0-21 15,-43 43 0,43 22 32,22-22-48,-22 21-15,0 22 16,43 22 0,-43-22-1,21-43 1,-21 43-16,43-43 16,-43 43-16,43-43 15,0 0 1,1 0-1,-23 0 1,22 22 0,0-22-1,-21 0 1,42 0 0,1 0-1,-22 0 1,-22 0-16,22-44 15,0 44-15,-21 0 16,-22-43-16,65 43 16,-22 0-1,21-43 1,1 43-16,21 0 16,-65 0-1,22 0-15,-21 0 16,21 0-16,22 0 15,-22 22 1,-43 21 0,21-43-1,-21 21-15,0 23 16,0-1 0,43-22 15,-21-21 0,-22 43-15,0-64 31,0-1-32,0-42 1,0-1-1,0 43 1,0-21 0,43 43-1,0-43 1,-22 43 0,22 0-1,22 0 1,-22 0-1,0 0 1,0 0-16,-21 0 16,21 0-16,-22 0 15,22 0-15,22 0 16,-44 0-16,22 0 16,-21 0-16,21 0 15,22 0 1,-22 0-1,21 0 1,-64 22-16,86-22 0,-64 0 16,21 43-16,0-43 15,-21 0-15,42 0 16,1 0-16,-22 0 16,21 0-16,1 0 15,-22 0-15,22 0 16,-22-22-16,-22 22 15,22 0 1,0-43 15,-43 22-15,0-22 0,0-22-1,-21 22 1,21 0-1,-43 43-15,21 0 32,-42 0-32</inkml:trace>
      </inkml:traceGroup>
    </inkml:traceGroup>
    <inkml:traceGroup>
      <inkml:annotationXML>
        <emma:emma xmlns:emma="http://www.w3.org/2003/04/emma" version="1.0">
          <emma:interpretation id="{CF44A532-C2A2-406F-9480-963E6C421933}" emma:medium="tactile" emma:mode="ink">
            <msink:context xmlns:msink="http://schemas.microsoft.com/ink/2010/main" type="paragraph" rotatedBoundingBox="21011,17181 22005,17265 21967,17721 20972,17638" alignmentLevel="2"/>
          </emma:interpretation>
        </emma:emma>
      </inkml:annotationXML>
      <inkml:traceGroup>
        <inkml:annotationXML>
          <emma:emma xmlns:emma="http://www.w3.org/2003/04/emma" version="1.0">
            <emma:interpretation id="{84B65597-AF17-4685-A7EC-5865968CF74C}" emma:medium="tactile" emma:mode="ink">
              <msink:context xmlns:msink="http://schemas.microsoft.com/ink/2010/main" type="line" rotatedBoundingBox="21011,17181 22005,17265 21967,17721 20972,17638"/>
            </emma:interpretation>
          </emma:emma>
        </inkml:annotationXML>
        <inkml:traceGroup>
          <inkml:annotationXML>
            <emma:emma xmlns:emma="http://www.w3.org/2003/04/emma" version="1.0">
              <emma:interpretation id="{7B32056A-3633-4168-A6EF-D413201710B4}" emma:medium="tactile" emma:mode="ink">
                <msink:context xmlns:msink="http://schemas.microsoft.com/ink/2010/main" type="inkWord" rotatedBoundingBox="21009,17205 21395,17238 21359,17670 20972,17638"/>
              </emma:interpretation>
              <emma:one-of disjunction-type="recognition" id="oneOf1">
                <emma:interpretation id="interp1" emma:lang="" emma:confidence="1">
                  <emma:literal/>
                </emma:interpretation>
              </emma:one-of>
            </emma:emma>
          </inkml:annotationXML>
          <inkml:trace contextRef="#ctx0" brushRef="#br0" timeOffset="1178.4955">1335 990 0,'0'-21'0,"-22"21"31,44 0 63,21 0-78,0 0-16,-22 0 0,22 0 15,1 43 1,-23-43-16,22 0 0,0 64 16,0-21-1,-43-21 48,0 42-1,0-20-46,-43-44-16,43 21 16,-21 44-1,-44-65-15,65 43 0,-65-43 16,22 21-1,22-21 1,85 0 62</inkml:trace>
        </inkml:traceGroup>
        <inkml:traceGroup>
          <inkml:annotationXML>
            <emma:emma xmlns:emma="http://www.w3.org/2003/04/emma" version="1.0">
              <emma:interpretation id="{572269BD-D418-44E4-AA9E-5E32C18A2280}" emma:medium="tactile" emma:mode="ink">
                <msink:context xmlns:msink="http://schemas.microsoft.com/ink/2010/main" type="inkWord" rotatedBoundingBox="21706,17239 22005,17265 21975,17621 21676,17596"/>
              </emma:interpretation>
              <emma:one-of disjunction-type="recognition" id="oneOf2">
                <emma:interpretation id="interp2" emma:lang="" emma:confidence="0">
                  <emma:literal>o</emma:literal>
                </emma:interpretation>
                <emma:interpretation id="interp3" emma:lang="" emma:confidence="0">
                  <emma:literal>°</emma:literal>
                </emma:interpretation>
                <emma:interpretation id="interp4" emma:lang="" emma:confidence="0">
                  <emma:literal>0</emma:literal>
                </emma:interpretation>
                <emma:interpretation id="interp5" emma:lang="" emma:confidence="0">
                  <emma:literal>O</emma:literal>
                </emma:interpretation>
                <emma:interpretation id="interp6" emma:lang="" emma:confidence="0">
                  <emma:literal>Ó</emma:literal>
                </emma:interpretation>
              </emma:one-of>
            </emma:emma>
          </inkml:annotationXML>
          <inkml:trace contextRef="#ctx0" brushRef="#br0" timeOffset="2125.3849">2024 1033 0,'0'-43'16,"0"86"78,0 0-79,0 0 1,0 0-16,0 0 16,0-21-16,0 43 15,43-22 1,0-43 0,-43 21-16,21-21 15,22 0 1,-21 0-1,21 0 1,0 0 0,-43-43-1,0 22 1,0-22 0,0-1-1,0 23 1,0-22-1,0 21 1,0-21 0,0 0-1,-22 43 1,22-21 0,-43 21-1,22 0 1,-22 0-1,-22 0 1,22 86 0,0-86-16</inkml:trace>
        </inkml:traceGroup>
      </inkml:traceGroup>
    </inkml:traceGroup>
  </inkml:traceGroup>
</inkml:ink>
</file>

<file path=ppt/ink/ink95.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55.81395" units="1/cm"/>
          <inkml:channelProperty channel="Y" name="resolution" value="55.6701" units="1/cm"/>
          <inkml:channelProperty channel="T" name="resolution" value="1" units="1/dev"/>
        </inkml:channelProperties>
      </inkml:inkSource>
      <inkml:timestamp xml:id="ts0" timeString="2021-01-08T11:11:35.035"/>
    </inkml:context>
    <inkml:brush xml:id="br0">
      <inkml:brushProperty name="width" value="0.08333" units="cm"/>
      <inkml:brushProperty name="height" value="0.08333" units="cm"/>
      <inkml:brushProperty name="color" value="#ED1C24"/>
      <inkml:brushProperty name="fitToCurve" value="1"/>
    </inkml:brush>
  </inkml:definitions>
  <inkml:trace contextRef="#ctx0" brushRef="#br0">1015 424 0,'0'-21'47,"-43"21"140,22 0-156,-44 0-15,1 43 0,-1 0-1,0 0 1,22 0 0,-21 0-1,-1 21 1,1-21-1,21 0-15,21 0 16,22 1-16,-65-44 16,65 43-16,-43-43 15,43 43-15,-21-43 16,21 43-16,-43-43 16,43 21-16,-43 22 15,43-21 1,-22-22-1,22 64-15,-43-21 16,43 0-16,-43-21 16,43 21-16,0 0 0,-43-21 15,43 21-15,0-22 16,0 22-16,-21 0 16,21-21-16,0 64 15,0-21 1,0-1-1,0-21 1,0 0 0,0 0-1,43-43 1,-43 22-16,43 21 16,0 0-1,-22 0 1,44-43-1,-22 0-15,-22 21 16,44-21 0,0 0-1,-22 0 1,0 0-16,0 0 16,-22 0-16,44 0 15,-22-43-15,-22 43 16,22 0-16,1-43 15,-23 43-15,22 0 16,22-43-16,-22 43 16,21-43-16,-21 43 0,-21 0 15,21-43-15,0 43 16,-22 0-16,23-21 16,-1 21-16,21-43 15,-21 43 1,-43-43-1,65 43-15,-1-43 16,1-1 0,-22 44-1,-43-21 1,43 21-16,22-43 16,-1-22-1,-42 65 1,21-64-16,0 64 0,-22-43 15,44-22 1,0 1 0,-22-1-1,-43 22-15,43 43 16,-43-43-16,21 43 16,-21-65-16,43 65 15,-43-64-15,43 42 16,-43-21-16,22 43 15,-22-64-15,43 42 0,-43-21 16,0 0 0,0 21-16,43 22 0,-43-64 15,0 21 1,0 21 0,0-21-1,0 0 1,0-21-1,0 21 1,0 21 0,0-21-1,-22-22 1,22 44 0,-43 21-1,43-43-15,-43 43 16,43-43-16,-64 21 15,21-21 1,0 43 0,43-43-1,-22 43-15,-21-43 16,-22 43 0,1 0-1,21 0 1,0 0-16,21 0 15,-21 0-15,22 0 16,-22 0-16,0 0 0,21 0 16,-21 0-16,-22 0 15,22 22-15,-21-22 16,-22 64-16,0-21 16,-44 22-16,1-22 15,22 0-15,-23 21 16,44-20-16</inkml:trace>
</inkml:ink>
</file>

<file path=ppt/ink/ink96.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55.81395" units="1/cm"/>
          <inkml:channelProperty channel="Y" name="resolution" value="55.6701" units="1/cm"/>
          <inkml:channelProperty channel="T" name="resolution" value="1" units="1/dev"/>
        </inkml:channelProperties>
      </inkml:inkSource>
      <inkml:timestamp xml:id="ts0" timeString="2021-01-08T11:11:43.598"/>
    </inkml:context>
    <inkml:brush xml:id="br0">
      <inkml:brushProperty name="width" value="0.05833" units="cm"/>
      <inkml:brushProperty name="height" value="0.05833" units="cm"/>
      <inkml:brushProperty name="fitToCurve" value="1"/>
    </inkml:brush>
  </inkml:definitions>
  <inkml:trace contextRef="#ctx0" brushRef="#br0">28 1959 0,'0'-21'47,"0"-22"0,0 21-16,-21-21 1,21 0-17,0 22 1,0-44-1,0-21 1,0 64 0,0-21-16,0 0 15,43 22-15,-43-22 16,0 0-16,0 21 16,0-21-16,0 21 15,43-42-15,-43-1 16,43 1-16,-43 21 0,64-22 15,-64 1-15,65-1 16,-65 22-16,21-22 16,-21 1-16,0-1 15,0 22-15,0 0 16,43-21-16,-43 42 16,0-21-16,0 21 15,0-21-15,43 0 16,-43 22-16,0-44 15,43 65 1,-43-64-16,22 21 16,-22 21-1,0-21 17,43 43-1,-43-22-16,-43 22 157,21 0-172,-42 44 16,-1-44-16,22 43 16,0 0-1,0 0 1,43-65 78,0 1-79,0-22 1,43 43-16,0-43 15,-21 43-15,-22-22 16,86 22-16,-43-43 16,-22 43-1,-21-43-15,0 64 78,44-21-78,-44 43 16,0-21 0,43-22-16,-43 43 15,0-21 1,0 42 0,0 1-1,0-22 1,0 0-1,21-43 1,-21 43-16,0-65 63,0-21-48,-64 43-15,-1-21 16,43 21-1</inkml:trace>
</inkml:ink>
</file>

<file path=ppt/ink/ink97.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55.81395" units="1/cm"/>
          <inkml:channelProperty channel="Y" name="resolution" value="55.6701" units="1/cm"/>
          <inkml:channelProperty channel="T" name="resolution" value="1" units="1/dev"/>
        </inkml:channelProperties>
      </inkml:inkSource>
      <inkml:timestamp xml:id="ts0" timeString="2021-01-08T11:11:53.219"/>
    </inkml:context>
    <inkml:brush xml:id="br0">
      <inkml:brushProperty name="width" value="0.05833" units="cm"/>
      <inkml:brushProperty name="height" value="0.05833" units="cm"/>
      <inkml:brushProperty name="fitToCurve" value="1"/>
    </inkml:brush>
  </inkml:definitions>
  <inkml:trace contextRef="#ctx0" brushRef="#br0">0 0 0,'-22'0'62,"66"0"157,-1 0-125,-43 43-94,21-43 31,-21 21-15,43-21 15,-43 43 0,22-43-15,21 44 15,0-44-15,-22 0-1,-21 21-15,86-21 16,-21 0-1,0 43 1,-22-43 0,0 43-1,0-43-15,-43 22 16,43-22 0,0 0-1,0 43 1,-22-43 15,22 0-15,-43 43-1,44-43 1,-23 43 15,22-43 0,-43 21-31,43-21 16,-21 43 0,21-43-1,0 43 1,0-43 0,-43 22-1,43-22-15,0 43 16,-22-43-1,-21 43 1,43-43 0,1 0-1,-44 22 1,21-22 0,22 43-1,0-43 1,-21 43 15,21-43-15,0 0 15,-22 43 0,22-43-15,-43 21-1,22-21 1,-22 43-16,43-43 0,0 43 16,-21-43-1,21 22 1,0-22 78,-22 0-79</inkml:trace>
</inkml:ink>
</file>

<file path=ppt/ink/ink98.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55.81395" units="1/cm"/>
          <inkml:channelProperty channel="Y" name="resolution" value="55.6701" units="1/cm"/>
          <inkml:channelProperty channel="T" name="resolution" value="1" units="1/dev"/>
        </inkml:channelProperties>
      </inkml:inkSource>
      <inkml:timestamp xml:id="ts0" timeString="2021-01-08T11:11:54.421"/>
    </inkml:context>
    <inkml:brush xml:id="br0">
      <inkml:brushProperty name="width" value="0.05833" units="cm"/>
      <inkml:brushProperty name="height" value="0.05833" units="cm"/>
      <inkml:brushProperty name="fitToCurve" value="1"/>
    </inkml:brush>
  </inkml:definitions>
  <inkml:trace contextRef="#ctx0" brushRef="#br0">150 216 0,'-43'-43'0,"0"43"31,43-22-31,0 65 78,0-21-78,0 21 16,0 0-16,0-22 15,22 22-15,-22 22 16,64-65 0,-64 22-16,22-22 15,-44-22 48,22 0-48,-21-42 1,21-22 0,0 64-1,-43-21-15,43-21 16,-43 64 0,43-43-16,-43 0 15,43-1 16,21 44 1,65 0-17,-43 22-15,0-22 16,22 0 0,-43 0 15,-22 43 16,0-21-32,0 21-15,-22 21 16,-64 22-16,43 0 16,0-21-16,43 0 15,-22-44-15,22 22 16,22-43-1</inkml:trace>
</inkml:ink>
</file>

<file path=ppt/ink/ink99.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55.81395" units="1/cm"/>
          <inkml:channelProperty channel="Y" name="resolution" value="55.6701" units="1/cm"/>
          <inkml:channelProperty channel="T" name="resolution" value="1" units="1/dev"/>
        </inkml:channelProperties>
      </inkml:inkSource>
      <inkml:timestamp xml:id="ts0" timeString="2021-01-08T11:12:16.436"/>
    </inkml:context>
    <inkml:brush xml:id="br0">
      <inkml:brushProperty name="width" value="0.05833" units="cm"/>
      <inkml:brushProperty name="height" value="0.05833" units="cm"/>
      <inkml:brushProperty name="fitToCurve" value="1"/>
    </inkml:brush>
  </inkml:definitions>
  <inkml:trace contextRef="#ctx0" brushRef="#br0">87 0 0,'-22'0'125,"-21"0"-31,21 0-47</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6BE5E11-84AB-4273-8426-12AD04A0BE77}" type="datetimeFigureOut">
              <a:rPr lang="cs-CZ" smtClean="0"/>
              <a:t>08.01.2021</a:t>
            </a:fld>
            <a:endParaRPr lang="cs-CZ"/>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D62A6CD-FBC7-4416-92B4-24D17200DC85}" type="slidenum">
              <a:rPr lang="cs-CZ" smtClean="0"/>
              <a:t>‹#›</a:t>
            </a:fld>
            <a:endParaRPr lang="cs-CZ"/>
          </a:p>
        </p:txBody>
      </p:sp>
    </p:spTree>
    <p:extLst>
      <p:ext uri="{BB962C8B-B14F-4D97-AF65-F5344CB8AC3E}">
        <p14:creationId xmlns:p14="http://schemas.microsoft.com/office/powerpoint/2010/main" val="23730940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4C983BD-10DD-40EC-B6D7-7C1D8B5B7F82}" type="slidenum">
              <a:rPr lang="cs-CZ" altLang="cs-CZ"/>
              <a:pPr/>
              <a:t>15</a:t>
            </a:fld>
            <a:endParaRPr lang="cs-CZ" altLang="cs-CZ"/>
          </a:p>
        </p:txBody>
      </p:sp>
      <p:sp>
        <p:nvSpPr>
          <p:cNvPr id="111618" name="Rectangle 2"/>
          <p:cNvSpPr>
            <a:spLocks noRot="1" noChangeArrowheads="1" noTextEdit="1"/>
          </p:cNvSpPr>
          <p:nvPr>
            <p:ph type="sldImg"/>
          </p:nvPr>
        </p:nvSpPr>
        <p:spPr>
          <a:ln/>
        </p:spPr>
      </p:sp>
      <p:sp>
        <p:nvSpPr>
          <p:cNvPr id="111619" name="Rectangle 3"/>
          <p:cNvSpPr>
            <a:spLocks noGrp="1" noChangeArrowheads="1"/>
          </p:cNvSpPr>
          <p:nvPr>
            <p:ph type="body" idx="1"/>
          </p:nvPr>
        </p:nvSpPr>
        <p:spPr/>
        <p:txBody>
          <a:bodyPr/>
          <a:lstStyle/>
          <a:p>
            <a:endParaRPr lang="en-GB" altLang="cs-CZ"/>
          </a:p>
        </p:txBody>
      </p:sp>
    </p:spTree>
    <p:extLst>
      <p:ext uri="{BB962C8B-B14F-4D97-AF65-F5344CB8AC3E}">
        <p14:creationId xmlns:p14="http://schemas.microsoft.com/office/powerpoint/2010/main" val="4387795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smtClean="0"/>
              <a:t>Kliknutím lze upravit styl.</a:t>
            </a:r>
            <a:endParaRPr lang="cs-CZ"/>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můžete upravit styl předlohy.</a:t>
            </a:r>
            <a:endParaRPr lang="cs-CZ"/>
          </a:p>
        </p:txBody>
      </p:sp>
      <p:sp>
        <p:nvSpPr>
          <p:cNvPr id="4" name="Zástupný symbol pro datum 3"/>
          <p:cNvSpPr>
            <a:spLocks noGrp="1"/>
          </p:cNvSpPr>
          <p:nvPr>
            <p:ph type="dt" sz="half" idx="10"/>
          </p:nvPr>
        </p:nvSpPr>
        <p:spPr/>
        <p:txBody>
          <a:bodyPr/>
          <a:lstStyle/>
          <a:p>
            <a:fld id="{87C1716F-1ECE-48E9-8ACE-4F19D37E619D}" type="datetimeFigureOut">
              <a:rPr lang="cs-CZ" smtClean="0"/>
              <a:t>05.01.2021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74ED265C-C8DC-4DC2-83E4-070109C01BAF}" type="slidenum">
              <a:rPr lang="cs-CZ" smtClean="0"/>
              <a:t>‹#›</a:t>
            </a:fld>
            <a:endParaRPr lang="cs-CZ"/>
          </a:p>
        </p:txBody>
      </p:sp>
    </p:spTree>
    <p:extLst>
      <p:ext uri="{BB962C8B-B14F-4D97-AF65-F5344CB8AC3E}">
        <p14:creationId xmlns:p14="http://schemas.microsoft.com/office/powerpoint/2010/main" val="15196892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87C1716F-1ECE-48E9-8ACE-4F19D37E619D}" type="datetimeFigureOut">
              <a:rPr lang="cs-CZ" smtClean="0"/>
              <a:t>05.01.2021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74ED265C-C8DC-4DC2-83E4-070109C01BAF}" type="slidenum">
              <a:rPr lang="cs-CZ" smtClean="0"/>
              <a:t>‹#›</a:t>
            </a:fld>
            <a:endParaRPr lang="cs-CZ"/>
          </a:p>
        </p:txBody>
      </p:sp>
    </p:spTree>
    <p:extLst>
      <p:ext uri="{BB962C8B-B14F-4D97-AF65-F5344CB8AC3E}">
        <p14:creationId xmlns:p14="http://schemas.microsoft.com/office/powerpoint/2010/main" val="32654590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87C1716F-1ECE-48E9-8ACE-4F19D37E619D}" type="datetimeFigureOut">
              <a:rPr lang="cs-CZ" smtClean="0"/>
              <a:t>05.01.2021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74ED265C-C8DC-4DC2-83E4-070109C01BAF}" type="slidenum">
              <a:rPr lang="cs-CZ" smtClean="0"/>
              <a:t>‹#›</a:t>
            </a:fld>
            <a:endParaRPr lang="cs-CZ"/>
          </a:p>
        </p:txBody>
      </p:sp>
    </p:spTree>
    <p:extLst>
      <p:ext uri="{BB962C8B-B14F-4D97-AF65-F5344CB8AC3E}">
        <p14:creationId xmlns:p14="http://schemas.microsoft.com/office/powerpoint/2010/main" val="55451768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fourObj">
  <p:cSld name="Nadpis a 4 obsahy">
    <p:spTree>
      <p:nvGrpSpPr>
        <p:cNvPr id="1" name=""/>
        <p:cNvGrpSpPr/>
        <p:nvPr/>
      </p:nvGrpSpPr>
      <p:grpSpPr>
        <a:xfrm>
          <a:off x="0" y="0"/>
          <a:ext cx="0" cy="0"/>
          <a:chOff x="0" y="0"/>
          <a:chExt cx="0" cy="0"/>
        </a:xfrm>
      </p:grpSpPr>
      <p:sp>
        <p:nvSpPr>
          <p:cNvPr id="2" name="Nadpis 1"/>
          <p:cNvSpPr>
            <a:spLocks noGrp="1"/>
          </p:cNvSpPr>
          <p:nvPr>
            <p:ph type="title" sz="quarter"/>
          </p:nvPr>
        </p:nvSpPr>
        <p:spPr>
          <a:xfrm>
            <a:off x="609600" y="274638"/>
            <a:ext cx="10972800" cy="1143000"/>
          </a:xfrm>
        </p:spPr>
        <p:txBody>
          <a:bodyPr/>
          <a:lstStyle/>
          <a:p>
            <a:r>
              <a:rPr lang="cs-CZ" smtClean="0"/>
              <a:t>Kliknutím lze upravit styl.</a:t>
            </a:r>
            <a:endParaRPr lang="cs-CZ"/>
          </a:p>
        </p:txBody>
      </p:sp>
      <p:sp>
        <p:nvSpPr>
          <p:cNvPr id="3" name="Zástupný symbol pro obsah 2"/>
          <p:cNvSpPr>
            <a:spLocks noGrp="1"/>
          </p:cNvSpPr>
          <p:nvPr>
            <p:ph sz="quarter" idx="1"/>
          </p:nvPr>
        </p:nvSpPr>
        <p:spPr>
          <a:xfrm>
            <a:off x="609600" y="1600200"/>
            <a:ext cx="5384800" cy="218598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quarter" idx="2"/>
          </p:nvPr>
        </p:nvSpPr>
        <p:spPr>
          <a:xfrm>
            <a:off x="6197600" y="1600200"/>
            <a:ext cx="5384800" cy="218598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obsah 4"/>
          <p:cNvSpPr>
            <a:spLocks noGrp="1"/>
          </p:cNvSpPr>
          <p:nvPr>
            <p:ph sz="quarter" idx="3"/>
          </p:nvPr>
        </p:nvSpPr>
        <p:spPr>
          <a:xfrm>
            <a:off x="609600" y="3938589"/>
            <a:ext cx="5384800" cy="2187575"/>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obsah 5"/>
          <p:cNvSpPr>
            <a:spLocks noGrp="1"/>
          </p:cNvSpPr>
          <p:nvPr>
            <p:ph sz="quarter" idx="4"/>
          </p:nvPr>
        </p:nvSpPr>
        <p:spPr>
          <a:xfrm>
            <a:off x="6197600" y="3938589"/>
            <a:ext cx="5384800" cy="2187575"/>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a:xfrm>
            <a:off x="609600" y="6245225"/>
            <a:ext cx="2844800" cy="476250"/>
          </a:xfrm>
        </p:spPr>
        <p:txBody>
          <a:bodyPr/>
          <a:lstStyle>
            <a:lvl1pPr>
              <a:defRPr/>
            </a:lvl1pPr>
          </a:lstStyle>
          <a:p>
            <a:endParaRPr lang="cs-CZ" altLang="cs-CZ"/>
          </a:p>
        </p:txBody>
      </p:sp>
      <p:sp>
        <p:nvSpPr>
          <p:cNvPr id="8" name="Zástupný symbol pro zápatí 7"/>
          <p:cNvSpPr>
            <a:spLocks noGrp="1"/>
          </p:cNvSpPr>
          <p:nvPr>
            <p:ph type="ftr" sz="quarter" idx="11"/>
          </p:nvPr>
        </p:nvSpPr>
        <p:spPr>
          <a:xfrm>
            <a:off x="4165600" y="6245225"/>
            <a:ext cx="3860800" cy="476250"/>
          </a:xfrm>
        </p:spPr>
        <p:txBody>
          <a:bodyPr/>
          <a:lstStyle>
            <a:lvl1pPr>
              <a:defRPr/>
            </a:lvl1pPr>
          </a:lstStyle>
          <a:p>
            <a:endParaRPr lang="cs-CZ" altLang="cs-CZ"/>
          </a:p>
        </p:txBody>
      </p:sp>
      <p:sp>
        <p:nvSpPr>
          <p:cNvPr id="9" name="Zástupný symbol pro číslo snímku 8"/>
          <p:cNvSpPr>
            <a:spLocks noGrp="1"/>
          </p:cNvSpPr>
          <p:nvPr>
            <p:ph type="sldNum" sz="quarter" idx="12"/>
          </p:nvPr>
        </p:nvSpPr>
        <p:spPr>
          <a:xfrm>
            <a:off x="8737600" y="6245225"/>
            <a:ext cx="2844800" cy="476250"/>
          </a:xfrm>
        </p:spPr>
        <p:txBody>
          <a:bodyPr/>
          <a:lstStyle>
            <a:lvl1pPr>
              <a:defRPr/>
            </a:lvl1pPr>
          </a:lstStyle>
          <a:p>
            <a:fld id="{3879FFDA-B1F2-4A6E-9EE5-259F78C32955}" type="slidenum">
              <a:rPr lang="cs-CZ" altLang="cs-CZ"/>
              <a:pPr/>
              <a:t>‹#›</a:t>
            </a:fld>
            <a:endParaRPr lang="cs-CZ" altLang="cs-CZ"/>
          </a:p>
        </p:txBody>
      </p:sp>
    </p:spTree>
    <p:extLst>
      <p:ext uri="{BB962C8B-B14F-4D97-AF65-F5344CB8AC3E}">
        <p14:creationId xmlns:p14="http://schemas.microsoft.com/office/powerpoint/2010/main" val="29804510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87C1716F-1ECE-48E9-8ACE-4F19D37E619D}" type="datetimeFigureOut">
              <a:rPr lang="cs-CZ" smtClean="0"/>
              <a:t>05.01.2021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74ED265C-C8DC-4DC2-83E4-070109C01BAF}" type="slidenum">
              <a:rPr lang="cs-CZ" smtClean="0"/>
              <a:t>‹#›</a:t>
            </a:fld>
            <a:endParaRPr lang="cs-CZ"/>
          </a:p>
        </p:txBody>
      </p:sp>
    </p:spTree>
    <p:extLst>
      <p:ext uri="{BB962C8B-B14F-4D97-AF65-F5344CB8AC3E}">
        <p14:creationId xmlns:p14="http://schemas.microsoft.com/office/powerpoint/2010/main" val="39014320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smtClean="0"/>
              <a:t>Kliknutím lze upravit styl.</a:t>
            </a:r>
            <a:endParaRPr lang="cs-CZ"/>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smtClean="0"/>
              <a:t>Upravte styly předlohy textu.</a:t>
            </a:r>
          </a:p>
        </p:txBody>
      </p:sp>
      <p:sp>
        <p:nvSpPr>
          <p:cNvPr id="4" name="Zástupný symbol pro datum 3"/>
          <p:cNvSpPr>
            <a:spLocks noGrp="1"/>
          </p:cNvSpPr>
          <p:nvPr>
            <p:ph type="dt" sz="half" idx="10"/>
          </p:nvPr>
        </p:nvSpPr>
        <p:spPr/>
        <p:txBody>
          <a:bodyPr/>
          <a:lstStyle/>
          <a:p>
            <a:fld id="{87C1716F-1ECE-48E9-8ACE-4F19D37E619D}" type="datetimeFigureOut">
              <a:rPr lang="cs-CZ" smtClean="0"/>
              <a:t>05.01.2021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74ED265C-C8DC-4DC2-83E4-070109C01BAF}" type="slidenum">
              <a:rPr lang="cs-CZ" smtClean="0"/>
              <a:t>‹#›</a:t>
            </a:fld>
            <a:endParaRPr lang="cs-CZ"/>
          </a:p>
        </p:txBody>
      </p:sp>
    </p:spTree>
    <p:extLst>
      <p:ext uri="{BB962C8B-B14F-4D97-AF65-F5344CB8AC3E}">
        <p14:creationId xmlns:p14="http://schemas.microsoft.com/office/powerpoint/2010/main" val="26001817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838200" y="1825625"/>
            <a:ext cx="5181600" cy="435133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6172200" y="1825625"/>
            <a:ext cx="5181600" cy="435133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87C1716F-1ECE-48E9-8ACE-4F19D37E619D}" type="datetimeFigureOut">
              <a:rPr lang="cs-CZ" smtClean="0"/>
              <a:t>05.01.2021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74ED265C-C8DC-4DC2-83E4-070109C01BAF}" type="slidenum">
              <a:rPr lang="cs-CZ" smtClean="0"/>
              <a:t>‹#›</a:t>
            </a:fld>
            <a:endParaRPr lang="cs-CZ"/>
          </a:p>
        </p:txBody>
      </p:sp>
    </p:spTree>
    <p:extLst>
      <p:ext uri="{BB962C8B-B14F-4D97-AF65-F5344CB8AC3E}">
        <p14:creationId xmlns:p14="http://schemas.microsoft.com/office/powerpoint/2010/main" val="5431383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smtClean="0"/>
              <a:t>Kliknutím lze upravit styl.</a:t>
            </a:r>
            <a:endParaRPr lang="cs-CZ"/>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87C1716F-1ECE-48E9-8ACE-4F19D37E619D}" type="datetimeFigureOut">
              <a:rPr lang="cs-CZ" smtClean="0"/>
              <a:t>05.01.2021</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74ED265C-C8DC-4DC2-83E4-070109C01BAF}" type="slidenum">
              <a:rPr lang="cs-CZ" smtClean="0"/>
              <a:t>‹#›</a:t>
            </a:fld>
            <a:endParaRPr lang="cs-CZ"/>
          </a:p>
        </p:txBody>
      </p:sp>
    </p:spTree>
    <p:extLst>
      <p:ext uri="{BB962C8B-B14F-4D97-AF65-F5344CB8AC3E}">
        <p14:creationId xmlns:p14="http://schemas.microsoft.com/office/powerpoint/2010/main" val="627803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87C1716F-1ECE-48E9-8ACE-4F19D37E619D}" type="datetimeFigureOut">
              <a:rPr lang="cs-CZ" smtClean="0"/>
              <a:t>05.01.2021</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74ED265C-C8DC-4DC2-83E4-070109C01BAF}" type="slidenum">
              <a:rPr lang="cs-CZ" smtClean="0"/>
              <a:t>‹#›</a:t>
            </a:fld>
            <a:endParaRPr lang="cs-CZ"/>
          </a:p>
        </p:txBody>
      </p:sp>
    </p:spTree>
    <p:extLst>
      <p:ext uri="{BB962C8B-B14F-4D97-AF65-F5344CB8AC3E}">
        <p14:creationId xmlns:p14="http://schemas.microsoft.com/office/powerpoint/2010/main" val="41125579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87C1716F-1ECE-48E9-8ACE-4F19D37E619D}" type="datetimeFigureOut">
              <a:rPr lang="cs-CZ" smtClean="0"/>
              <a:t>05.01.2021</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74ED265C-C8DC-4DC2-83E4-070109C01BAF}" type="slidenum">
              <a:rPr lang="cs-CZ" smtClean="0"/>
              <a:t>‹#›</a:t>
            </a:fld>
            <a:endParaRPr lang="cs-CZ"/>
          </a:p>
        </p:txBody>
      </p:sp>
    </p:spTree>
    <p:extLst>
      <p:ext uri="{BB962C8B-B14F-4D97-AF65-F5344CB8AC3E}">
        <p14:creationId xmlns:p14="http://schemas.microsoft.com/office/powerpoint/2010/main" val="7071069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sp>
        <p:nvSpPr>
          <p:cNvPr id="5" name="Zástupný symbol pro datum 4"/>
          <p:cNvSpPr>
            <a:spLocks noGrp="1"/>
          </p:cNvSpPr>
          <p:nvPr>
            <p:ph type="dt" sz="half" idx="10"/>
          </p:nvPr>
        </p:nvSpPr>
        <p:spPr/>
        <p:txBody>
          <a:bodyPr/>
          <a:lstStyle/>
          <a:p>
            <a:fld id="{87C1716F-1ECE-48E9-8ACE-4F19D37E619D}" type="datetimeFigureOut">
              <a:rPr lang="cs-CZ" smtClean="0"/>
              <a:t>05.01.2021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74ED265C-C8DC-4DC2-83E4-070109C01BAF}" type="slidenum">
              <a:rPr lang="cs-CZ" smtClean="0"/>
              <a:t>‹#›</a:t>
            </a:fld>
            <a:endParaRPr lang="cs-CZ"/>
          </a:p>
        </p:txBody>
      </p:sp>
    </p:spTree>
    <p:extLst>
      <p:ext uri="{BB962C8B-B14F-4D97-AF65-F5344CB8AC3E}">
        <p14:creationId xmlns:p14="http://schemas.microsoft.com/office/powerpoint/2010/main" val="29191543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sp>
        <p:nvSpPr>
          <p:cNvPr id="5" name="Zástupný symbol pro datum 4"/>
          <p:cNvSpPr>
            <a:spLocks noGrp="1"/>
          </p:cNvSpPr>
          <p:nvPr>
            <p:ph type="dt" sz="half" idx="10"/>
          </p:nvPr>
        </p:nvSpPr>
        <p:spPr/>
        <p:txBody>
          <a:bodyPr/>
          <a:lstStyle/>
          <a:p>
            <a:fld id="{87C1716F-1ECE-48E9-8ACE-4F19D37E619D}" type="datetimeFigureOut">
              <a:rPr lang="cs-CZ" smtClean="0"/>
              <a:t>05.01.2021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74ED265C-C8DC-4DC2-83E4-070109C01BAF}" type="slidenum">
              <a:rPr lang="cs-CZ" smtClean="0"/>
              <a:t>‹#›</a:t>
            </a:fld>
            <a:endParaRPr lang="cs-CZ"/>
          </a:p>
        </p:txBody>
      </p:sp>
    </p:spTree>
    <p:extLst>
      <p:ext uri="{BB962C8B-B14F-4D97-AF65-F5344CB8AC3E}">
        <p14:creationId xmlns:p14="http://schemas.microsoft.com/office/powerpoint/2010/main" val="16630957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7C1716F-1ECE-48E9-8ACE-4F19D37E619D}" type="datetimeFigureOut">
              <a:rPr lang="cs-CZ" smtClean="0"/>
              <a:t>05.01.2021</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4ED265C-C8DC-4DC2-83E4-070109C01BAF}" type="slidenum">
              <a:rPr lang="cs-CZ" smtClean="0"/>
              <a:t>‹#›</a:t>
            </a:fld>
            <a:endParaRPr lang="cs-CZ"/>
          </a:p>
        </p:txBody>
      </p:sp>
    </p:spTree>
    <p:extLst>
      <p:ext uri="{BB962C8B-B14F-4D97-AF65-F5344CB8AC3E}">
        <p14:creationId xmlns:p14="http://schemas.microsoft.com/office/powerpoint/2010/main" val="1982718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customXml" Target="../ink/ink5.xml"/><Relationship Id="rId13" Type="http://schemas.openxmlformats.org/officeDocument/2006/relationships/image" Target="../media/image7.emf"/><Relationship Id="rId3" Type="http://schemas.openxmlformats.org/officeDocument/2006/relationships/image" Target="../media/image2.emf"/><Relationship Id="rId7" Type="http://schemas.openxmlformats.org/officeDocument/2006/relationships/image" Target="../media/image4.emf"/><Relationship Id="rId12" Type="http://schemas.openxmlformats.org/officeDocument/2006/relationships/customXml" Target="../ink/ink7.xml"/><Relationship Id="rId17" Type="http://schemas.openxmlformats.org/officeDocument/2006/relationships/image" Target="../media/image9.emf"/><Relationship Id="rId2" Type="http://schemas.openxmlformats.org/officeDocument/2006/relationships/customXml" Target="../ink/ink2.xml"/><Relationship Id="rId16" Type="http://schemas.openxmlformats.org/officeDocument/2006/relationships/customXml" Target="../ink/ink9.xml"/><Relationship Id="rId1" Type="http://schemas.openxmlformats.org/officeDocument/2006/relationships/slideLayout" Target="../slideLayouts/slideLayout2.xml"/><Relationship Id="rId6" Type="http://schemas.openxmlformats.org/officeDocument/2006/relationships/customXml" Target="../ink/ink4.xml"/><Relationship Id="rId11" Type="http://schemas.openxmlformats.org/officeDocument/2006/relationships/image" Target="../media/image6.emf"/><Relationship Id="rId5" Type="http://schemas.openxmlformats.org/officeDocument/2006/relationships/image" Target="../media/image3.emf"/><Relationship Id="rId15" Type="http://schemas.openxmlformats.org/officeDocument/2006/relationships/image" Target="../media/image8.emf"/><Relationship Id="rId10" Type="http://schemas.openxmlformats.org/officeDocument/2006/relationships/customXml" Target="../ink/ink6.xml"/><Relationship Id="rId4" Type="http://schemas.openxmlformats.org/officeDocument/2006/relationships/customXml" Target="../ink/ink3.xml"/><Relationship Id="rId9" Type="http://schemas.openxmlformats.org/officeDocument/2006/relationships/image" Target="../media/image5.emf"/><Relationship Id="rId14" Type="http://schemas.openxmlformats.org/officeDocument/2006/relationships/customXml" Target="../ink/ink8.xml"/></Relationships>
</file>

<file path=ppt/slides/_rels/slide11.xml.rels><?xml version="1.0" encoding="UTF-8" standalone="yes"?>
<Relationships xmlns="http://schemas.openxmlformats.org/package/2006/relationships"><Relationship Id="rId8" Type="http://schemas.openxmlformats.org/officeDocument/2006/relationships/customXml" Target="../ink/ink13.xml"/><Relationship Id="rId13" Type="http://schemas.openxmlformats.org/officeDocument/2006/relationships/image" Target="../media/image15.emf"/><Relationship Id="rId18" Type="http://schemas.openxmlformats.org/officeDocument/2006/relationships/customXml" Target="../ink/ink18.xml"/><Relationship Id="rId26" Type="http://schemas.openxmlformats.org/officeDocument/2006/relationships/customXml" Target="../ink/ink22.xml"/><Relationship Id="rId39" Type="http://schemas.openxmlformats.org/officeDocument/2006/relationships/image" Target="../media/image28.emf"/><Relationship Id="rId3" Type="http://schemas.openxmlformats.org/officeDocument/2006/relationships/image" Target="../media/image10.emf"/><Relationship Id="rId21" Type="http://schemas.openxmlformats.org/officeDocument/2006/relationships/image" Target="../media/image19.emf"/><Relationship Id="rId34" Type="http://schemas.openxmlformats.org/officeDocument/2006/relationships/customXml" Target="../ink/ink26.xml"/><Relationship Id="rId7" Type="http://schemas.openxmlformats.org/officeDocument/2006/relationships/image" Target="../media/image12.emf"/><Relationship Id="rId12" Type="http://schemas.openxmlformats.org/officeDocument/2006/relationships/customXml" Target="../ink/ink15.xml"/><Relationship Id="rId17" Type="http://schemas.openxmlformats.org/officeDocument/2006/relationships/image" Target="../media/image17.emf"/><Relationship Id="rId25" Type="http://schemas.openxmlformats.org/officeDocument/2006/relationships/image" Target="../media/image21.emf"/><Relationship Id="rId33" Type="http://schemas.openxmlformats.org/officeDocument/2006/relationships/image" Target="../media/image25.emf"/><Relationship Id="rId38" Type="http://schemas.openxmlformats.org/officeDocument/2006/relationships/customXml" Target="../ink/ink28.xml"/><Relationship Id="rId2" Type="http://schemas.openxmlformats.org/officeDocument/2006/relationships/customXml" Target="../ink/ink10.xml"/><Relationship Id="rId16" Type="http://schemas.openxmlformats.org/officeDocument/2006/relationships/customXml" Target="../ink/ink17.xml"/><Relationship Id="rId20" Type="http://schemas.openxmlformats.org/officeDocument/2006/relationships/customXml" Target="../ink/ink19.xml"/><Relationship Id="rId29" Type="http://schemas.openxmlformats.org/officeDocument/2006/relationships/image" Target="../media/image23.emf"/><Relationship Id="rId41" Type="http://schemas.openxmlformats.org/officeDocument/2006/relationships/image" Target="../media/image29.emf"/><Relationship Id="rId1" Type="http://schemas.openxmlformats.org/officeDocument/2006/relationships/slideLayout" Target="../slideLayouts/slideLayout2.xml"/><Relationship Id="rId6" Type="http://schemas.openxmlformats.org/officeDocument/2006/relationships/customXml" Target="../ink/ink12.xml"/><Relationship Id="rId11" Type="http://schemas.openxmlformats.org/officeDocument/2006/relationships/image" Target="../media/image14.emf"/><Relationship Id="rId24" Type="http://schemas.openxmlformats.org/officeDocument/2006/relationships/customXml" Target="../ink/ink21.xml"/><Relationship Id="rId32" Type="http://schemas.openxmlformats.org/officeDocument/2006/relationships/customXml" Target="../ink/ink25.xml"/><Relationship Id="rId37" Type="http://schemas.openxmlformats.org/officeDocument/2006/relationships/image" Target="../media/image27.emf"/><Relationship Id="rId40" Type="http://schemas.openxmlformats.org/officeDocument/2006/relationships/customXml" Target="../ink/ink29.xml"/><Relationship Id="rId5" Type="http://schemas.openxmlformats.org/officeDocument/2006/relationships/image" Target="../media/image11.emf"/><Relationship Id="rId15" Type="http://schemas.openxmlformats.org/officeDocument/2006/relationships/image" Target="../media/image16.emf"/><Relationship Id="rId23" Type="http://schemas.openxmlformats.org/officeDocument/2006/relationships/image" Target="../media/image20.emf"/><Relationship Id="rId28" Type="http://schemas.openxmlformats.org/officeDocument/2006/relationships/customXml" Target="../ink/ink23.xml"/><Relationship Id="rId36" Type="http://schemas.openxmlformats.org/officeDocument/2006/relationships/customXml" Target="../ink/ink27.xml"/><Relationship Id="rId10" Type="http://schemas.openxmlformats.org/officeDocument/2006/relationships/customXml" Target="../ink/ink14.xml"/><Relationship Id="rId19" Type="http://schemas.openxmlformats.org/officeDocument/2006/relationships/image" Target="../media/image18.emf"/><Relationship Id="rId31" Type="http://schemas.openxmlformats.org/officeDocument/2006/relationships/image" Target="../media/image24.emf"/><Relationship Id="rId4" Type="http://schemas.openxmlformats.org/officeDocument/2006/relationships/customXml" Target="../ink/ink11.xml"/><Relationship Id="rId9" Type="http://schemas.openxmlformats.org/officeDocument/2006/relationships/image" Target="../media/image13.emf"/><Relationship Id="rId14" Type="http://schemas.openxmlformats.org/officeDocument/2006/relationships/customXml" Target="../ink/ink16.xml"/><Relationship Id="rId22" Type="http://schemas.openxmlformats.org/officeDocument/2006/relationships/customXml" Target="../ink/ink20.xml"/><Relationship Id="rId27" Type="http://schemas.openxmlformats.org/officeDocument/2006/relationships/image" Target="../media/image22.emf"/><Relationship Id="rId30" Type="http://schemas.openxmlformats.org/officeDocument/2006/relationships/customXml" Target="../ink/ink24.xml"/><Relationship Id="rId35" Type="http://schemas.openxmlformats.org/officeDocument/2006/relationships/image" Target="../media/image26.emf"/></Relationships>
</file>

<file path=ppt/slides/_rels/slide12.xml.rels><?xml version="1.0" encoding="UTF-8" standalone="yes"?>
<Relationships xmlns="http://schemas.openxmlformats.org/package/2006/relationships"><Relationship Id="rId8" Type="http://schemas.openxmlformats.org/officeDocument/2006/relationships/customXml" Target="../ink/ink33.xml"/><Relationship Id="rId13" Type="http://schemas.openxmlformats.org/officeDocument/2006/relationships/image" Target="../media/image35.emf"/><Relationship Id="rId18" Type="http://schemas.openxmlformats.org/officeDocument/2006/relationships/customXml" Target="../ink/ink38.xml"/><Relationship Id="rId26" Type="http://schemas.openxmlformats.org/officeDocument/2006/relationships/customXml" Target="../ink/ink42.xml"/><Relationship Id="rId3" Type="http://schemas.openxmlformats.org/officeDocument/2006/relationships/image" Target="../media/image30.emf"/><Relationship Id="rId21" Type="http://schemas.openxmlformats.org/officeDocument/2006/relationships/image" Target="../media/image38.emf"/><Relationship Id="rId34" Type="http://schemas.openxmlformats.org/officeDocument/2006/relationships/customXml" Target="../ink/ink46.xml"/><Relationship Id="rId7" Type="http://schemas.openxmlformats.org/officeDocument/2006/relationships/image" Target="../media/image32.emf"/><Relationship Id="rId12" Type="http://schemas.openxmlformats.org/officeDocument/2006/relationships/customXml" Target="../ink/ink35.xml"/><Relationship Id="rId17" Type="http://schemas.openxmlformats.org/officeDocument/2006/relationships/image" Target="../media/image36.emf"/><Relationship Id="rId25" Type="http://schemas.openxmlformats.org/officeDocument/2006/relationships/image" Target="../media/image40.emf"/><Relationship Id="rId33" Type="http://schemas.openxmlformats.org/officeDocument/2006/relationships/image" Target="../media/image44.emf"/><Relationship Id="rId2" Type="http://schemas.openxmlformats.org/officeDocument/2006/relationships/customXml" Target="../ink/ink30.xml"/><Relationship Id="rId16" Type="http://schemas.openxmlformats.org/officeDocument/2006/relationships/customXml" Target="../ink/ink37.xml"/><Relationship Id="rId20" Type="http://schemas.openxmlformats.org/officeDocument/2006/relationships/customXml" Target="../ink/ink39.xml"/><Relationship Id="rId29" Type="http://schemas.openxmlformats.org/officeDocument/2006/relationships/image" Target="../media/image42.emf"/><Relationship Id="rId1" Type="http://schemas.openxmlformats.org/officeDocument/2006/relationships/slideLayout" Target="../slideLayouts/slideLayout2.xml"/><Relationship Id="rId6" Type="http://schemas.openxmlformats.org/officeDocument/2006/relationships/customXml" Target="../ink/ink32.xml"/><Relationship Id="rId11" Type="http://schemas.openxmlformats.org/officeDocument/2006/relationships/image" Target="../media/image34.emf"/><Relationship Id="rId24" Type="http://schemas.openxmlformats.org/officeDocument/2006/relationships/customXml" Target="../ink/ink41.xml"/><Relationship Id="rId32" Type="http://schemas.openxmlformats.org/officeDocument/2006/relationships/customXml" Target="../ink/ink45.xml"/><Relationship Id="rId5" Type="http://schemas.openxmlformats.org/officeDocument/2006/relationships/image" Target="../media/image31.emf"/><Relationship Id="rId15" Type="http://schemas.openxmlformats.org/officeDocument/2006/relationships/image" Target="../media/image18.emf"/><Relationship Id="rId23" Type="http://schemas.openxmlformats.org/officeDocument/2006/relationships/image" Target="../media/image39.emf"/><Relationship Id="rId28" Type="http://schemas.openxmlformats.org/officeDocument/2006/relationships/customXml" Target="../ink/ink43.xml"/><Relationship Id="rId10" Type="http://schemas.openxmlformats.org/officeDocument/2006/relationships/customXml" Target="../ink/ink34.xml"/><Relationship Id="rId19" Type="http://schemas.openxmlformats.org/officeDocument/2006/relationships/image" Target="../media/image37.emf"/><Relationship Id="rId31" Type="http://schemas.openxmlformats.org/officeDocument/2006/relationships/image" Target="../media/image43.emf"/><Relationship Id="rId4" Type="http://schemas.openxmlformats.org/officeDocument/2006/relationships/customXml" Target="../ink/ink31.xml"/><Relationship Id="rId9" Type="http://schemas.openxmlformats.org/officeDocument/2006/relationships/image" Target="../media/image33.emf"/><Relationship Id="rId14" Type="http://schemas.openxmlformats.org/officeDocument/2006/relationships/customXml" Target="../ink/ink36.xml"/><Relationship Id="rId22" Type="http://schemas.openxmlformats.org/officeDocument/2006/relationships/customXml" Target="../ink/ink40.xml"/><Relationship Id="rId27" Type="http://schemas.openxmlformats.org/officeDocument/2006/relationships/image" Target="../media/image41.emf"/><Relationship Id="rId30" Type="http://schemas.openxmlformats.org/officeDocument/2006/relationships/customXml" Target="../ink/ink44.xml"/><Relationship Id="rId35" Type="http://schemas.openxmlformats.org/officeDocument/2006/relationships/image" Target="../media/image45.emf"/></Relationships>
</file>

<file path=ppt/slides/_rels/slide13.xml.rels><?xml version="1.0" encoding="UTF-8" standalone="yes"?>
<Relationships xmlns="http://schemas.openxmlformats.org/package/2006/relationships"><Relationship Id="rId3" Type="http://schemas.openxmlformats.org/officeDocument/2006/relationships/image" Target="../media/image46.emf"/><Relationship Id="rId2" Type="http://schemas.openxmlformats.org/officeDocument/2006/relationships/customXml" Target="../ink/ink4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6" Type="http://schemas.openxmlformats.org/officeDocument/2006/relationships/image" Target="../media/image58.emf"/><Relationship Id="rId117" Type="http://schemas.openxmlformats.org/officeDocument/2006/relationships/customXml" Target="../ink/ink100.xml"/><Relationship Id="rId21" Type="http://schemas.openxmlformats.org/officeDocument/2006/relationships/customXml" Target="../ink/ink52.xml"/><Relationship Id="rId42" Type="http://schemas.openxmlformats.org/officeDocument/2006/relationships/image" Target="../media/image66.emf"/><Relationship Id="rId47" Type="http://schemas.openxmlformats.org/officeDocument/2006/relationships/customXml" Target="../ink/ink65.xml"/><Relationship Id="rId63" Type="http://schemas.openxmlformats.org/officeDocument/2006/relationships/customXml" Target="../ink/ink73.xml"/><Relationship Id="rId68" Type="http://schemas.openxmlformats.org/officeDocument/2006/relationships/image" Target="../media/image79.emf"/><Relationship Id="rId84" Type="http://schemas.openxmlformats.org/officeDocument/2006/relationships/image" Target="../media/image87.emf"/><Relationship Id="rId89" Type="http://schemas.openxmlformats.org/officeDocument/2006/relationships/customXml" Target="../ink/ink86.xml"/><Relationship Id="rId112" Type="http://schemas.openxmlformats.org/officeDocument/2006/relationships/image" Target="../media/image101.emf"/><Relationship Id="rId16" Type="http://schemas.openxmlformats.org/officeDocument/2006/relationships/image" Target="../media/image53.emf"/><Relationship Id="rId107" Type="http://schemas.openxmlformats.org/officeDocument/2006/relationships/customXml" Target="../ink/ink95.xml"/><Relationship Id="rId11" Type="http://schemas.openxmlformats.org/officeDocument/2006/relationships/oleObject" Target="../embeddings/oleObject5.bin"/><Relationship Id="rId24" Type="http://schemas.openxmlformats.org/officeDocument/2006/relationships/image" Target="../media/image57.emf"/><Relationship Id="rId32" Type="http://schemas.openxmlformats.org/officeDocument/2006/relationships/image" Target="../media/image61.emf"/><Relationship Id="rId37" Type="http://schemas.openxmlformats.org/officeDocument/2006/relationships/customXml" Target="../ink/ink60.xml"/><Relationship Id="rId40" Type="http://schemas.openxmlformats.org/officeDocument/2006/relationships/image" Target="../media/image65.emf"/><Relationship Id="rId45" Type="http://schemas.openxmlformats.org/officeDocument/2006/relationships/customXml" Target="../ink/ink64.xml"/><Relationship Id="rId53" Type="http://schemas.openxmlformats.org/officeDocument/2006/relationships/customXml" Target="../ink/ink68.xml"/><Relationship Id="rId58" Type="http://schemas.openxmlformats.org/officeDocument/2006/relationships/image" Target="../media/image74.emf"/><Relationship Id="rId66" Type="http://schemas.openxmlformats.org/officeDocument/2006/relationships/image" Target="../media/image78.emf"/><Relationship Id="rId74" Type="http://schemas.openxmlformats.org/officeDocument/2006/relationships/image" Target="../media/image82.emf"/><Relationship Id="rId79" Type="http://schemas.openxmlformats.org/officeDocument/2006/relationships/customXml" Target="../ink/ink81.xml"/><Relationship Id="rId87" Type="http://schemas.openxmlformats.org/officeDocument/2006/relationships/customXml" Target="../ink/ink85.xml"/><Relationship Id="rId102" Type="http://schemas.openxmlformats.org/officeDocument/2006/relationships/image" Target="../media/image96.emf"/><Relationship Id="rId110" Type="http://schemas.openxmlformats.org/officeDocument/2006/relationships/image" Target="../media/image100.emf"/><Relationship Id="rId115" Type="http://schemas.openxmlformats.org/officeDocument/2006/relationships/customXml" Target="../ink/ink99.xml"/><Relationship Id="rId5" Type="http://schemas.openxmlformats.org/officeDocument/2006/relationships/oleObject" Target="../embeddings/oleObject2.bin"/><Relationship Id="rId61" Type="http://schemas.openxmlformats.org/officeDocument/2006/relationships/customXml" Target="../ink/ink72.xml"/><Relationship Id="rId82" Type="http://schemas.openxmlformats.org/officeDocument/2006/relationships/image" Target="../media/image86.emf"/><Relationship Id="rId90" Type="http://schemas.openxmlformats.org/officeDocument/2006/relationships/image" Target="../media/image90.emf"/><Relationship Id="rId95" Type="http://schemas.openxmlformats.org/officeDocument/2006/relationships/customXml" Target="../ink/ink89.xml"/><Relationship Id="rId19" Type="http://schemas.openxmlformats.org/officeDocument/2006/relationships/customXml" Target="../ink/ink51.xml"/><Relationship Id="rId14" Type="http://schemas.openxmlformats.org/officeDocument/2006/relationships/image" Target="../media/image52.emf"/><Relationship Id="rId22" Type="http://schemas.openxmlformats.org/officeDocument/2006/relationships/image" Target="../media/image56.emf"/><Relationship Id="rId27" Type="http://schemas.openxmlformats.org/officeDocument/2006/relationships/customXml" Target="../ink/ink55.xml"/><Relationship Id="rId30" Type="http://schemas.openxmlformats.org/officeDocument/2006/relationships/image" Target="../media/image60.emf"/><Relationship Id="rId35" Type="http://schemas.openxmlformats.org/officeDocument/2006/relationships/customXml" Target="../ink/ink59.xml"/><Relationship Id="rId43" Type="http://schemas.openxmlformats.org/officeDocument/2006/relationships/customXml" Target="../ink/ink63.xml"/><Relationship Id="rId48" Type="http://schemas.openxmlformats.org/officeDocument/2006/relationships/image" Target="../media/image69.emf"/><Relationship Id="rId56" Type="http://schemas.openxmlformats.org/officeDocument/2006/relationships/image" Target="../media/image73.emf"/><Relationship Id="rId64" Type="http://schemas.openxmlformats.org/officeDocument/2006/relationships/image" Target="../media/image77.emf"/><Relationship Id="rId69" Type="http://schemas.openxmlformats.org/officeDocument/2006/relationships/customXml" Target="../ink/ink76.xml"/><Relationship Id="rId77" Type="http://schemas.openxmlformats.org/officeDocument/2006/relationships/customXml" Target="../ink/ink80.xml"/><Relationship Id="rId100" Type="http://schemas.openxmlformats.org/officeDocument/2006/relationships/image" Target="../media/image95.emf"/><Relationship Id="rId105" Type="http://schemas.openxmlformats.org/officeDocument/2006/relationships/customXml" Target="../ink/ink94.xml"/><Relationship Id="rId113" Type="http://schemas.openxmlformats.org/officeDocument/2006/relationships/customXml" Target="../ink/ink98.xml"/><Relationship Id="rId118" Type="http://schemas.openxmlformats.org/officeDocument/2006/relationships/image" Target="../media/image104.emf"/><Relationship Id="rId8" Type="http://schemas.openxmlformats.org/officeDocument/2006/relationships/image" Target="../media/image49.wmf"/><Relationship Id="rId51" Type="http://schemas.openxmlformats.org/officeDocument/2006/relationships/customXml" Target="../ink/ink67.xml"/><Relationship Id="rId72" Type="http://schemas.openxmlformats.org/officeDocument/2006/relationships/image" Target="../media/image81.emf"/><Relationship Id="rId80" Type="http://schemas.openxmlformats.org/officeDocument/2006/relationships/image" Target="../media/image85.emf"/><Relationship Id="rId85" Type="http://schemas.openxmlformats.org/officeDocument/2006/relationships/customXml" Target="../ink/ink84.xml"/><Relationship Id="rId93" Type="http://schemas.openxmlformats.org/officeDocument/2006/relationships/customXml" Target="../ink/ink88.xml"/><Relationship Id="rId98" Type="http://schemas.openxmlformats.org/officeDocument/2006/relationships/image" Target="../media/image94.emf"/><Relationship Id="rId3" Type="http://schemas.openxmlformats.org/officeDocument/2006/relationships/oleObject" Target="../embeddings/oleObject1.bin"/><Relationship Id="rId12" Type="http://schemas.openxmlformats.org/officeDocument/2006/relationships/image" Target="../media/image51.wmf"/><Relationship Id="rId17" Type="http://schemas.openxmlformats.org/officeDocument/2006/relationships/customXml" Target="../ink/ink50.xml"/><Relationship Id="rId25" Type="http://schemas.openxmlformats.org/officeDocument/2006/relationships/customXml" Target="../ink/ink54.xml"/><Relationship Id="rId33" Type="http://schemas.openxmlformats.org/officeDocument/2006/relationships/customXml" Target="../ink/ink58.xml"/><Relationship Id="rId38" Type="http://schemas.openxmlformats.org/officeDocument/2006/relationships/image" Target="../media/image64.emf"/><Relationship Id="rId46" Type="http://schemas.openxmlformats.org/officeDocument/2006/relationships/image" Target="../media/image68.emf"/><Relationship Id="rId59" Type="http://schemas.openxmlformats.org/officeDocument/2006/relationships/customXml" Target="../ink/ink71.xml"/><Relationship Id="rId67" Type="http://schemas.openxmlformats.org/officeDocument/2006/relationships/customXml" Target="../ink/ink75.xml"/><Relationship Id="rId103" Type="http://schemas.openxmlformats.org/officeDocument/2006/relationships/customXml" Target="../ink/ink93.xml"/><Relationship Id="rId108" Type="http://schemas.openxmlformats.org/officeDocument/2006/relationships/image" Target="../media/image99.emf"/><Relationship Id="rId116" Type="http://schemas.openxmlformats.org/officeDocument/2006/relationships/image" Target="../media/image103.emf"/><Relationship Id="rId20" Type="http://schemas.openxmlformats.org/officeDocument/2006/relationships/image" Target="../media/image55.emf"/><Relationship Id="rId41" Type="http://schemas.openxmlformats.org/officeDocument/2006/relationships/customXml" Target="../ink/ink62.xml"/><Relationship Id="rId54" Type="http://schemas.openxmlformats.org/officeDocument/2006/relationships/image" Target="../media/image72.emf"/><Relationship Id="rId62" Type="http://schemas.openxmlformats.org/officeDocument/2006/relationships/image" Target="../media/image76.emf"/><Relationship Id="rId70" Type="http://schemas.openxmlformats.org/officeDocument/2006/relationships/image" Target="../media/image80.emf"/><Relationship Id="rId75" Type="http://schemas.openxmlformats.org/officeDocument/2006/relationships/customXml" Target="../ink/ink79.xml"/><Relationship Id="rId83" Type="http://schemas.openxmlformats.org/officeDocument/2006/relationships/customXml" Target="../ink/ink83.xml"/><Relationship Id="rId88" Type="http://schemas.openxmlformats.org/officeDocument/2006/relationships/image" Target="../media/image89.emf"/><Relationship Id="rId91" Type="http://schemas.openxmlformats.org/officeDocument/2006/relationships/customXml" Target="../ink/ink87.xml"/><Relationship Id="rId96" Type="http://schemas.openxmlformats.org/officeDocument/2006/relationships/image" Target="../media/image93.emf"/><Relationship Id="rId111" Type="http://schemas.openxmlformats.org/officeDocument/2006/relationships/customXml" Target="../ink/ink97.xml"/><Relationship Id="rId1" Type="http://schemas.openxmlformats.org/officeDocument/2006/relationships/vmlDrawing" Target="../drawings/vmlDrawing1.vml"/><Relationship Id="rId6" Type="http://schemas.openxmlformats.org/officeDocument/2006/relationships/image" Target="../media/image48.wmf"/><Relationship Id="rId15" Type="http://schemas.openxmlformats.org/officeDocument/2006/relationships/customXml" Target="../ink/ink49.xml"/><Relationship Id="rId23" Type="http://schemas.openxmlformats.org/officeDocument/2006/relationships/customXml" Target="../ink/ink53.xml"/><Relationship Id="rId28" Type="http://schemas.openxmlformats.org/officeDocument/2006/relationships/image" Target="../media/image59.emf"/><Relationship Id="rId36" Type="http://schemas.openxmlformats.org/officeDocument/2006/relationships/image" Target="../media/image63.emf"/><Relationship Id="rId49" Type="http://schemas.openxmlformats.org/officeDocument/2006/relationships/customXml" Target="../ink/ink66.xml"/><Relationship Id="rId57" Type="http://schemas.openxmlformats.org/officeDocument/2006/relationships/customXml" Target="../ink/ink70.xml"/><Relationship Id="rId106" Type="http://schemas.openxmlformats.org/officeDocument/2006/relationships/image" Target="../media/image98.emf"/><Relationship Id="rId114" Type="http://schemas.openxmlformats.org/officeDocument/2006/relationships/image" Target="../media/image102.emf"/><Relationship Id="rId119" Type="http://schemas.openxmlformats.org/officeDocument/2006/relationships/customXml" Target="../ink/ink101.xml"/><Relationship Id="rId10" Type="http://schemas.openxmlformats.org/officeDocument/2006/relationships/image" Target="../media/image50.wmf"/><Relationship Id="rId31" Type="http://schemas.openxmlformats.org/officeDocument/2006/relationships/customXml" Target="../ink/ink57.xml"/><Relationship Id="rId44" Type="http://schemas.openxmlformats.org/officeDocument/2006/relationships/image" Target="../media/image67.emf"/><Relationship Id="rId52" Type="http://schemas.openxmlformats.org/officeDocument/2006/relationships/image" Target="../media/image71.emf"/><Relationship Id="rId60" Type="http://schemas.openxmlformats.org/officeDocument/2006/relationships/image" Target="../media/image75.emf"/><Relationship Id="rId65" Type="http://schemas.openxmlformats.org/officeDocument/2006/relationships/customXml" Target="../ink/ink74.xml"/><Relationship Id="rId73" Type="http://schemas.openxmlformats.org/officeDocument/2006/relationships/customXml" Target="../ink/ink78.xml"/><Relationship Id="rId78" Type="http://schemas.openxmlformats.org/officeDocument/2006/relationships/image" Target="../media/image84.emf"/><Relationship Id="rId81" Type="http://schemas.openxmlformats.org/officeDocument/2006/relationships/customXml" Target="../ink/ink82.xml"/><Relationship Id="rId86" Type="http://schemas.openxmlformats.org/officeDocument/2006/relationships/image" Target="../media/image88.emf"/><Relationship Id="rId94" Type="http://schemas.openxmlformats.org/officeDocument/2006/relationships/image" Target="../media/image92.emf"/><Relationship Id="rId99" Type="http://schemas.openxmlformats.org/officeDocument/2006/relationships/customXml" Target="../ink/ink91.xml"/><Relationship Id="rId101" Type="http://schemas.openxmlformats.org/officeDocument/2006/relationships/customXml" Target="../ink/ink92.xml"/><Relationship Id="rId4" Type="http://schemas.openxmlformats.org/officeDocument/2006/relationships/image" Target="../media/image47.wmf"/><Relationship Id="rId9" Type="http://schemas.openxmlformats.org/officeDocument/2006/relationships/oleObject" Target="../embeddings/oleObject4.bin"/><Relationship Id="rId13" Type="http://schemas.openxmlformats.org/officeDocument/2006/relationships/customXml" Target="../ink/ink48.xml"/><Relationship Id="rId18" Type="http://schemas.openxmlformats.org/officeDocument/2006/relationships/image" Target="../media/image54.emf"/><Relationship Id="rId39" Type="http://schemas.openxmlformats.org/officeDocument/2006/relationships/customXml" Target="../ink/ink61.xml"/><Relationship Id="rId109" Type="http://schemas.openxmlformats.org/officeDocument/2006/relationships/customXml" Target="../ink/ink96.xml"/><Relationship Id="rId34" Type="http://schemas.openxmlformats.org/officeDocument/2006/relationships/image" Target="../media/image62.emf"/><Relationship Id="rId50" Type="http://schemas.openxmlformats.org/officeDocument/2006/relationships/image" Target="../media/image70.emf"/><Relationship Id="rId55" Type="http://schemas.openxmlformats.org/officeDocument/2006/relationships/customXml" Target="../ink/ink69.xml"/><Relationship Id="rId76" Type="http://schemas.openxmlformats.org/officeDocument/2006/relationships/image" Target="../media/image83.emf"/><Relationship Id="rId97" Type="http://schemas.openxmlformats.org/officeDocument/2006/relationships/customXml" Target="../ink/ink90.xml"/><Relationship Id="rId104" Type="http://schemas.openxmlformats.org/officeDocument/2006/relationships/image" Target="../media/image97.emf"/><Relationship Id="rId120" Type="http://schemas.openxmlformats.org/officeDocument/2006/relationships/image" Target="../media/image105.emf"/><Relationship Id="rId7" Type="http://schemas.openxmlformats.org/officeDocument/2006/relationships/oleObject" Target="../embeddings/oleObject3.bin"/><Relationship Id="rId71" Type="http://schemas.openxmlformats.org/officeDocument/2006/relationships/customXml" Target="../ink/ink77.xml"/><Relationship Id="rId92" Type="http://schemas.openxmlformats.org/officeDocument/2006/relationships/image" Target="../media/image91.emf"/><Relationship Id="rId2" Type="http://schemas.openxmlformats.org/officeDocument/2006/relationships/slideLayout" Target="../slideLayouts/slideLayout12.xml"/><Relationship Id="rId29" Type="http://schemas.openxmlformats.org/officeDocument/2006/relationships/customXml" Target="../ink/ink56.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xml"/><Relationship Id="rId7" Type="http://schemas.openxmlformats.org/officeDocument/2006/relationships/image" Target="../media/image107.wmf"/><Relationship Id="rId2" Type="http://schemas.openxmlformats.org/officeDocument/2006/relationships/slideLayout" Target="../slideLayouts/slideLayout12.xml"/><Relationship Id="rId1" Type="http://schemas.openxmlformats.org/officeDocument/2006/relationships/vmlDrawing" Target="../drawings/vmlDrawing2.vml"/><Relationship Id="rId6" Type="http://schemas.openxmlformats.org/officeDocument/2006/relationships/oleObject" Target="../embeddings/oleObject7.bin"/><Relationship Id="rId5" Type="http://schemas.openxmlformats.org/officeDocument/2006/relationships/image" Target="../media/image106.wmf"/><Relationship Id="rId4" Type="http://schemas.openxmlformats.org/officeDocument/2006/relationships/oleObject" Target="../embeddings/oleObject6.bin"/></Relationships>
</file>

<file path=ppt/slides/_rels/slide16.xml.rels><?xml version="1.0" encoding="UTF-8" standalone="yes"?>
<Relationships xmlns="http://schemas.openxmlformats.org/package/2006/relationships"><Relationship Id="rId8" Type="http://schemas.openxmlformats.org/officeDocument/2006/relationships/customXml" Target="../ink/ink105.xml"/><Relationship Id="rId13" Type="http://schemas.openxmlformats.org/officeDocument/2006/relationships/image" Target="../media/image113.emf"/><Relationship Id="rId18" Type="http://schemas.openxmlformats.org/officeDocument/2006/relationships/customXml" Target="../ink/ink110.xml"/><Relationship Id="rId26" Type="http://schemas.openxmlformats.org/officeDocument/2006/relationships/customXml" Target="../ink/ink114.xml"/><Relationship Id="rId3" Type="http://schemas.openxmlformats.org/officeDocument/2006/relationships/image" Target="../media/image108.emf"/><Relationship Id="rId21" Type="http://schemas.openxmlformats.org/officeDocument/2006/relationships/image" Target="../media/image117.emf"/><Relationship Id="rId34" Type="http://schemas.openxmlformats.org/officeDocument/2006/relationships/customXml" Target="../ink/ink118.xml"/><Relationship Id="rId7" Type="http://schemas.openxmlformats.org/officeDocument/2006/relationships/image" Target="../media/image110.emf"/><Relationship Id="rId12" Type="http://schemas.openxmlformats.org/officeDocument/2006/relationships/customXml" Target="../ink/ink107.xml"/><Relationship Id="rId17" Type="http://schemas.openxmlformats.org/officeDocument/2006/relationships/image" Target="../media/image115.emf"/><Relationship Id="rId25" Type="http://schemas.openxmlformats.org/officeDocument/2006/relationships/image" Target="../media/image119.emf"/><Relationship Id="rId33" Type="http://schemas.openxmlformats.org/officeDocument/2006/relationships/image" Target="../media/image123.emf"/><Relationship Id="rId2" Type="http://schemas.openxmlformats.org/officeDocument/2006/relationships/customXml" Target="../ink/ink102.xml"/><Relationship Id="rId16" Type="http://schemas.openxmlformats.org/officeDocument/2006/relationships/customXml" Target="../ink/ink109.xml"/><Relationship Id="rId20" Type="http://schemas.openxmlformats.org/officeDocument/2006/relationships/customXml" Target="../ink/ink111.xml"/><Relationship Id="rId29" Type="http://schemas.openxmlformats.org/officeDocument/2006/relationships/image" Target="../media/image121.emf"/><Relationship Id="rId1" Type="http://schemas.openxmlformats.org/officeDocument/2006/relationships/slideLayout" Target="../slideLayouts/slideLayout2.xml"/><Relationship Id="rId6" Type="http://schemas.openxmlformats.org/officeDocument/2006/relationships/customXml" Target="../ink/ink104.xml"/><Relationship Id="rId11" Type="http://schemas.openxmlformats.org/officeDocument/2006/relationships/image" Target="../media/image112.emf"/><Relationship Id="rId24" Type="http://schemas.openxmlformats.org/officeDocument/2006/relationships/customXml" Target="../ink/ink113.xml"/><Relationship Id="rId32" Type="http://schemas.openxmlformats.org/officeDocument/2006/relationships/customXml" Target="../ink/ink117.xml"/><Relationship Id="rId5" Type="http://schemas.openxmlformats.org/officeDocument/2006/relationships/image" Target="../media/image109.emf"/><Relationship Id="rId15" Type="http://schemas.openxmlformats.org/officeDocument/2006/relationships/image" Target="../media/image114.emf"/><Relationship Id="rId23" Type="http://schemas.openxmlformats.org/officeDocument/2006/relationships/image" Target="../media/image118.emf"/><Relationship Id="rId28" Type="http://schemas.openxmlformats.org/officeDocument/2006/relationships/customXml" Target="../ink/ink115.xml"/><Relationship Id="rId10" Type="http://schemas.openxmlformats.org/officeDocument/2006/relationships/customXml" Target="../ink/ink106.xml"/><Relationship Id="rId19" Type="http://schemas.openxmlformats.org/officeDocument/2006/relationships/image" Target="../media/image116.emf"/><Relationship Id="rId31" Type="http://schemas.openxmlformats.org/officeDocument/2006/relationships/image" Target="../media/image122.emf"/><Relationship Id="rId4" Type="http://schemas.openxmlformats.org/officeDocument/2006/relationships/customXml" Target="../ink/ink103.xml"/><Relationship Id="rId9" Type="http://schemas.openxmlformats.org/officeDocument/2006/relationships/image" Target="../media/image111.emf"/><Relationship Id="rId14" Type="http://schemas.openxmlformats.org/officeDocument/2006/relationships/customXml" Target="../ink/ink108.xml"/><Relationship Id="rId22" Type="http://schemas.openxmlformats.org/officeDocument/2006/relationships/customXml" Target="../ink/ink112.xml"/><Relationship Id="rId27" Type="http://schemas.openxmlformats.org/officeDocument/2006/relationships/image" Target="../media/image120.emf"/><Relationship Id="rId30" Type="http://schemas.openxmlformats.org/officeDocument/2006/relationships/customXml" Target="../ink/ink116.xml"/><Relationship Id="rId35" Type="http://schemas.openxmlformats.org/officeDocument/2006/relationships/image" Target="../media/image124.emf"/></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customXml" Target="../ink/ink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cs.wikipedia.org/wiki/Kobalt" TargetMode="External"/><Relationship Id="rId2" Type="http://schemas.openxmlformats.org/officeDocument/2006/relationships/hyperlink" Target="https://cs.wikipedia.org/wiki/Stupe%C5%88_Celsia" TargetMode="External"/><Relationship Id="rId1" Type="http://schemas.openxmlformats.org/officeDocument/2006/relationships/slideLayout" Target="../slideLayouts/slideLayout2.xml"/><Relationship Id="rId6" Type="http://schemas.openxmlformats.org/officeDocument/2006/relationships/hyperlink" Target="https://cs.wikipedia.org/wiki/Kysl%C3%ADk" TargetMode="External"/><Relationship Id="rId5" Type="http://schemas.openxmlformats.org/officeDocument/2006/relationships/hyperlink" Target="https://cs.wikipedia.org/wiki/Oxid_%C5%BEelezit%C3%BD" TargetMode="External"/><Relationship Id="rId4" Type="http://schemas.openxmlformats.org/officeDocument/2006/relationships/hyperlink" Target="https://cs.wikipedia.org/wiki/Nikl" TargetMode="External"/></Relationships>
</file>

<file path=ppt/slides/_rels/slide21.xml.rels><?xml version="1.0" encoding="UTF-8" standalone="yes"?>
<Relationships xmlns="http://schemas.openxmlformats.org/package/2006/relationships"><Relationship Id="rId8" Type="http://schemas.openxmlformats.org/officeDocument/2006/relationships/customXml" Target="../ink/ink122.xml"/><Relationship Id="rId3" Type="http://schemas.openxmlformats.org/officeDocument/2006/relationships/image" Target="../media/image125.emf"/><Relationship Id="rId7" Type="http://schemas.openxmlformats.org/officeDocument/2006/relationships/image" Target="../media/image127.emf"/><Relationship Id="rId2" Type="http://schemas.openxmlformats.org/officeDocument/2006/relationships/customXml" Target="../ink/ink119.xml"/><Relationship Id="rId1" Type="http://schemas.openxmlformats.org/officeDocument/2006/relationships/slideLayout" Target="../slideLayouts/slideLayout2.xml"/><Relationship Id="rId6" Type="http://schemas.openxmlformats.org/officeDocument/2006/relationships/customXml" Target="../ink/ink121.xml"/><Relationship Id="rId5" Type="http://schemas.openxmlformats.org/officeDocument/2006/relationships/image" Target="../media/image126.emf"/><Relationship Id="rId4" Type="http://schemas.openxmlformats.org/officeDocument/2006/relationships/customXml" Target="../ink/ink120.xml"/><Relationship Id="rId9" Type="http://schemas.openxmlformats.org/officeDocument/2006/relationships/image" Target="../media/image128.emf"/></Relationships>
</file>

<file path=ppt/slides/_rels/slide22.xml.rels><?xml version="1.0" encoding="UTF-8" standalone="yes"?>
<Relationships xmlns="http://schemas.openxmlformats.org/package/2006/relationships"><Relationship Id="rId3" Type="http://schemas.openxmlformats.org/officeDocument/2006/relationships/image" Target="../media/image129.emf"/><Relationship Id="rId7" Type="http://schemas.openxmlformats.org/officeDocument/2006/relationships/image" Target="../media/image131.emf"/><Relationship Id="rId2" Type="http://schemas.openxmlformats.org/officeDocument/2006/relationships/customXml" Target="../ink/ink123.xml"/><Relationship Id="rId1" Type="http://schemas.openxmlformats.org/officeDocument/2006/relationships/slideLayout" Target="../slideLayouts/slideLayout2.xml"/><Relationship Id="rId6" Type="http://schemas.openxmlformats.org/officeDocument/2006/relationships/customXml" Target="../ink/ink125.xml"/><Relationship Id="rId5" Type="http://schemas.openxmlformats.org/officeDocument/2006/relationships/image" Target="../media/image130.emf"/><Relationship Id="rId4" Type="http://schemas.openxmlformats.org/officeDocument/2006/relationships/customXml" Target="../ink/ink124.xml"/></Relationships>
</file>

<file path=ppt/slides/_rels/slide23.xml.rels><?xml version="1.0" encoding="UTF-8" standalone="yes"?>
<Relationships xmlns="http://schemas.openxmlformats.org/package/2006/relationships"><Relationship Id="rId8" Type="http://schemas.openxmlformats.org/officeDocument/2006/relationships/customXml" Target="../ink/ink129.xml"/><Relationship Id="rId3" Type="http://schemas.openxmlformats.org/officeDocument/2006/relationships/image" Target="../media/image132.emf"/><Relationship Id="rId7" Type="http://schemas.openxmlformats.org/officeDocument/2006/relationships/image" Target="../media/image134.emf"/><Relationship Id="rId2" Type="http://schemas.openxmlformats.org/officeDocument/2006/relationships/customXml" Target="../ink/ink126.xml"/><Relationship Id="rId1" Type="http://schemas.openxmlformats.org/officeDocument/2006/relationships/slideLayout" Target="../slideLayouts/slideLayout2.xml"/><Relationship Id="rId6" Type="http://schemas.openxmlformats.org/officeDocument/2006/relationships/customXml" Target="../ink/ink128.xml"/><Relationship Id="rId11" Type="http://schemas.openxmlformats.org/officeDocument/2006/relationships/image" Target="../media/image136.emf"/><Relationship Id="rId5" Type="http://schemas.openxmlformats.org/officeDocument/2006/relationships/image" Target="../media/image133.emf"/><Relationship Id="rId10" Type="http://schemas.openxmlformats.org/officeDocument/2006/relationships/customXml" Target="../ink/ink130.xml"/><Relationship Id="rId4" Type="http://schemas.openxmlformats.org/officeDocument/2006/relationships/customXml" Target="../ink/ink127.xml"/><Relationship Id="rId9" Type="http://schemas.openxmlformats.org/officeDocument/2006/relationships/image" Target="../media/image135.emf"/></Relationships>
</file>

<file path=ppt/slides/_rels/slide24.xml.rels><?xml version="1.0" encoding="UTF-8" standalone="yes"?>
<Relationships xmlns="http://schemas.openxmlformats.org/package/2006/relationships"><Relationship Id="rId3" Type="http://schemas.openxmlformats.org/officeDocument/2006/relationships/image" Target="../media/image138.png"/><Relationship Id="rId2" Type="http://schemas.openxmlformats.org/officeDocument/2006/relationships/image" Target="../media/image137.png"/><Relationship Id="rId1" Type="http://schemas.openxmlformats.org/officeDocument/2006/relationships/slideLayout" Target="../slideLayouts/slideLayout7.xml"/><Relationship Id="rId4" Type="http://schemas.openxmlformats.org/officeDocument/2006/relationships/image" Target="../media/image139.png"/></Relationships>
</file>

<file path=ppt/slides/_rels/slide25.xml.rels><?xml version="1.0" encoding="UTF-8" standalone="yes"?>
<Relationships xmlns="http://schemas.openxmlformats.org/package/2006/relationships"><Relationship Id="rId8" Type="http://schemas.openxmlformats.org/officeDocument/2006/relationships/image" Target="../media/image144.emf"/><Relationship Id="rId13" Type="http://schemas.openxmlformats.org/officeDocument/2006/relationships/customXml" Target="../ink/ink135.xml"/><Relationship Id="rId18" Type="http://schemas.openxmlformats.org/officeDocument/2006/relationships/image" Target="../media/image149.emf"/><Relationship Id="rId26" Type="http://schemas.openxmlformats.org/officeDocument/2006/relationships/image" Target="../media/image153.emf"/><Relationship Id="rId3" Type="http://schemas.openxmlformats.org/officeDocument/2006/relationships/image" Target="../media/image141.png"/><Relationship Id="rId21" Type="http://schemas.openxmlformats.org/officeDocument/2006/relationships/customXml" Target="../ink/ink139.xml"/><Relationship Id="rId7" Type="http://schemas.openxmlformats.org/officeDocument/2006/relationships/customXml" Target="../ink/ink132.xml"/><Relationship Id="rId12" Type="http://schemas.openxmlformats.org/officeDocument/2006/relationships/image" Target="../media/image146.emf"/><Relationship Id="rId17" Type="http://schemas.openxmlformats.org/officeDocument/2006/relationships/customXml" Target="../ink/ink137.xml"/><Relationship Id="rId25" Type="http://schemas.openxmlformats.org/officeDocument/2006/relationships/customXml" Target="../ink/ink141.xml"/><Relationship Id="rId2" Type="http://schemas.openxmlformats.org/officeDocument/2006/relationships/image" Target="../media/image140.png"/><Relationship Id="rId16" Type="http://schemas.openxmlformats.org/officeDocument/2006/relationships/image" Target="../media/image148.emf"/><Relationship Id="rId20" Type="http://schemas.openxmlformats.org/officeDocument/2006/relationships/image" Target="../media/image150.emf"/><Relationship Id="rId29" Type="http://schemas.openxmlformats.org/officeDocument/2006/relationships/customXml" Target="../ink/ink143.xml"/><Relationship Id="rId1" Type="http://schemas.openxmlformats.org/officeDocument/2006/relationships/slideLayout" Target="../slideLayouts/slideLayout7.xml"/><Relationship Id="rId6" Type="http://schemas.openxmlformats.org/officeDocument/2006/relationships/image" Target="../media/image143.emf"/><Relationship Id="rId11" Type="http://schemas.openxmlformats.org/officeDocument/2006/relationships/customXml" Target="../ink/ink134.xml"/><Relationship Id="rId24" Type="http://schemas.openxmlformats.org/officeDocument/2006/relationships/image" Target="../media/image152.emf"/><Relationship Id="rId5" Type="http://schemas.openxmlformats.org/officeDocument/2006/relationships/customXml" Target="../ink/ink131.xml"/><Relationship Id="rId15" Type="http://schemas.openxmlformats.org/officeDocument/2006/relationships/customXml" Target="../ink/ink136.xml"/><Relationship Id="rId23" Type="http://schemas.openxmlformats.org/officeDocument/2006/relationships/customXml" Target="../ink/ink140.xml"/><Relationship Id="rId28" Type="http://schemas.openxmlformats.org/officeDocument/2006/relationships/image" Target="../media/image154.emf"/><Relationship Id="rId10" Type="http://schemas.openxmlformats.org/officeDocument/2006/relationships/image" Target="../media/image145.emf"/><Relationship Id="rId19" Type="http://schemas.openxmlformats.org/officeDocument/2006/relationships/customXml" Target="../ink/ink138.xml"/><Relationship Id="rId4" Type="http://schemas.openxmlformats.org/officeDocument/2006/relationships/image" Target="../media/image142.png"/><Relationship Id="rId9" Type="http://schemas.openxmlformats.org/officeDocument/2006/relationships/customXml" Target="../ink/ink133.xml"/><Relationship Id="rId14" Type="http://schemas.openxmlformats.org/officeDocument/2006/relationships/image" Target="../media/image147.emf"/><Relationship Id="rId22" Type="http://schemas.openxmlformats.org/officeDocument/2006/relationships/image" Target="../media/image151.emf"/><Relationship Id="rId27" Type="http://schemas.openxmlformats.org/officeDocument/2006/relationships/customXml" Target="../ink/ink142.xml"/><Relationship Id="rId30" Type="http://schemas.openxmlformats.org/officeDocument/2006/relationships/image" Target="../media/image155.emf"/></Relationships>
</file>

<file path=ppt/slides/_rels/slide26.xml.rels><?xml version="1.0" encoding="UTF-8" standalone="yes"?>
<Relationships xmlns="http://schemas.openxmlformats.org/package/2006/relationships"><Relationship Id="rId8" Type="http://schemas.openxmlformats.org/officeDocument/2006/relationships/image" Target="../media/image158.emf"/><Relationship Id="rId13" Type="http://schemas.openxmlformats.org/officeDocument/2006/relationships/customXml" Target="../ink/ink147.xml"/><Relationship Id="rId18" Type="http://schemas.openxmlformats.org/officeDocument/2006/relationships/image" Target="../media/image163.emf"/><Relationship Id="rId26" Type="http://schemas.openxmlformats.org/officeDocument/2006/relationships/image" Target="../media/image167.emf"/><Relationship Id="rId39" Type="http://schemas.openxmlformats.org/officeDocument/2006/relationships/customXml" Target="../ink/ink160.xml"/><Relationship Id="rId3" Type="http://schemas.openxmlformats.org/officeDocument/2006/relationships/image" Target="../media/image138.png"/><Relationship Id="rId21" Type="http://schemas.openxmlformats.org/officeDocument/2006/relationships/customXml" Target="../ink/ink151.xml"/><Relationship Id="rId34" Type="http://schemas.openxmlformats.org/officeDocument/2006/relationships/image" Target="../media/image171.emf"/><Relationship Id="rId42" Type="http://schemas.openxmlformats.org/officeDocument/2006/relationships/image" Target="../media/image175.emf"/><Relationship Id="rId7" Type="http://schemas.openxmlformats.org/officeDocument/2006/relationships/customXml" Target="../ink/ink144.xml"/><Relationship Id="rId12" Type="http://schemas.openxmlformats.org/officeDocument/2006/relationships/image" Target="../media/image160.emf"/><Relationship Id="rId17" Type="http://schemas.openxmlformats.org/officeDocument/2006/relationships/customXml" Target="../ink/ink149.xml"/><Relationship Id="rId25" Type="http://schemas.openxmlformats.org/officeDocument/2006/relationships/customXml" Target="../ink/ink153.xml"/><Relationship Id="rId33" Type="http://schemas.openxmlformats.org/officeDocument/2006/relationships/customXml" Target="../ink/ink157.xml"/><Relationship Id="rId38" Type="http://schemas.openxmlformats.org/officeDocument/2006/relationships/image" Target="../media/image173.emf"/><Relationship Id="rId2" Type="http://schemas.openxmlformats.org/officeDocument/2006/relationships/image" Target="../media/image140.png"/><Relationship Id="rId16" Type="http://schemas.openxmlformats.org/officeDocument/2006/relationships/image" Target="../media/image162.emf"/><Relationship Id="rId20" Type="http://schemas.openxmlformats.org/officeDocument/2006/relationships/image" Target="../media/image164.emf"/><Relationship Id="rId29" Type="http://schemas.openxmlformats.org/officeDocument/2006/relationships/customXml" Target="../ink/ink155.xml"/><Relationship Id="rId41" Type="http://schemas.openxmlformats.org/officeDocument/2006/relationships/customXml" Target="../ink/ink161.xml"/><Relationship Id="rId1" Type="http://schemas.openxmlformats.org/officeDocument/2006/relationships/slideLayout" Target="../slideLayouts/slideLayout7.xml"/><Relationship Id="rId6" Type="http://schemas.openxmlformats.org/officeDocument/2006/relationships/image" Target="../media/image157.png"/><Relationship Id="rId11" Type="http://schemas.openxmlformats.org/officeDocument/2006/relationships/customXml" Target="../ink/ink146.xml"/><Relationship Id="rId24" Type="http://schemas.openxmlformats.org/officeDocument/2006/relationships/image" Target="../media/image166.emf"/><Relationship Id="rId32" Type="http://schemas.openxmlformats.org/officeDocument/2006/relationships/image" Target="../media/image170.emf"/><Relationship Id="rId37" Type="http://schemas.openxmlformats.org/officeDocument/2006/relationships/customXml" Target="../ink/ink159.xml"/><Relationship Id="rId40" Type="http://schemas.openxmlformats.org/officeDocument/2006/relationships/image" Target="../media/image174.emf"/><Relationship Id="rId5" Type="http://schemas.openxmlformats.org/officeDocument/2006/relationships/image" Target="../media/image156.png"/><Relationship Id="rId15" Type="http://schemas.openxmlformats.org/officeDocument/2006/relationships/customXml" Target="../ink/ink148.xml"/><Relationship Id="rId23" Type="http://schemas.openxmlformats.org/officeDocument/2006/relationships/customXml" Target="../ink/ink152.xml"/><Relationship Id="rId28" Type="http://schemas.openxmlformats.org/officeDocument/2006/relationships/image" Target="../media/image168.emf"/><Relationship Id="rId36" Type="http://schemas.openxmlformats.org/officeDocument/2006/relationships/image" Target="../media/image172.emf"/><Relationship Id="rId10" Type="http://schemas.openxmlformats.org/officeDocument/2006/relationships/image" Target="../media/image159.emf"/><Relationship Id="rId19" Type="http://schemas.openxmlformats.org/officeDocument/2006/relationships/customXml" Target="../ink/ink150.xml"/><Relationship Id="rId31" Type="http://schemas.openxmlformats.org/officeDocument/2006/relationships/customXml" Target="../ink/ink156.xml"/><Relationship Id="rId4" Type="http://schemas.openxmlformats.org/officeDocument/2006/relationships/image" Target="../media/image139.png"/><Relationship Id="rId9" Type="http://schemas.openxmlformats.org/officeDocument/2006/relationships/customXml" Target="../ink/ink145.xml"/><Relationship Id="rId14" Type="http://schemas.openxmlformats.org/officeDocument/2006/relationships/image" Target="../media/image161.emf"/><Relationship Id="rId22" Type="http://schemas.openxmlformats.org/officeDocument/2006/relationships/image" Target="../media/image165.emf"/><Relationship Id="rId27" Type="http://schemas.openxmlformats.org/officeDocument/2006/relationships/customXml" Target="../ink/ink154.xml"/><Relationship Id="rId30" Type="http://schemas.openxmlformats.org/officeDocument/2006/relationships/image" Target="../media/image169.emf"/><Relationship Id="rId35" Type="http://schemas.openxmlformats.org/officeDocument/2006/relationships/customXml" Target="../ink/ink158.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8" Type="http://schemas.openxmlformats.org/officeDocument/2006/relationships/image" Target="../media/image182.png"/><Relationship Id="rId3" Type="http://schemas.openxmlformats.org/officeDocument/2006/relationships/image" Target="../media/image177.png"/><Relationship Id="rId7" Type="http://schemas.openxmlformats.org/officeDocument/2006/relationships/image" Target="../media/image181.png"/><Relationship Id="rId2" Type="http://schemas.openxmlformats.org/officeDocument/2006/relationships/image" Target="../media/image176.png"/><Relationship Id="rId1" Type="http://schemas.openxmlformats.org/officeDocument/2006/relationships/slideLayout" Target="../slideLayouts/slideLayout2.xml"/><Relationship Id="rId6" Type="http://schemas.openxmlformats.org/officeDocument/2006/relationships/image" Target="../media/image180.png"/><Relationship Id="rId5" Type="http://schemas.openxmlformats.org/officeDocument/2006/relationships/image" Target="../media/image179.png"/><Relationship Id="rId4" Type="http://schemas.openxmlformats.org/officeDocument/2006/relationships/image" Target="../media/image178.png"/><Relationship Id="rId9" Type="http://schemas.openxmlformats.org/officeDocument/2006/relationships/image" Target="../media/image183.png"/></Relationships>
</file>

<file path=ppt/slides/_rels/slide29.xml.rels><?xml version="1.0" encoding="UTF-8" standalone="yes"?>
<Relationships xmlns="http://schemas.openxmlformats.org/package/2006/relationships"><Relationship Id="rId3" Type="http://schemas.openxmlformats.org/officeDocument/2006/relationships/image" Target="../media/image185.png"/><Relationship Id="rId2" Type="http://schemas.openxmlformats.org/officeDocument/2006/relationships/image" Target="../media/image184.png"/><Relationship Id="rId1" Type="http://schemas.openxmlformats.org/officeDocument/2006/relationships/slideLayout" Target="../slideLayouts/slideLayout2.xml"/><Relationship Id="rId5" Type="http://schemas.openxmlformats.org/officeDocument/2006/relationships/image" Target="../media/image187.png"/><Relationship Id="rId4" Type="http://schemas.openxmlformats.org/officeDocument/2006/relationships/image" Target="../media/image186.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189.png"/><Relationship Id="rId2" Type="http://schemas.openxmlformats.org/officeDocument/2006/relationships/image" Target="../media/image188.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191.png"/><Relationship Id="rId2" Type="http://schemas.openxmlformats.org/officeDocument/2006/relationships/image" Target="../media/image190.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8" Type="http://schemas.openxmlformats.org/officeDocument/2006/relationships/customXml" Target="../ink/ink163.xml"/><Relationship Id="rId3" Type="http://schemas.openxmlformats.org/officeDocument/2006/relationships/image" Target="../media/image186.png"/><Relationship Id="rId7" Type="http://schemas.openxmlformats.org/officeDocument/2006/relationships/image" Target="../media/image193.emf"/><Relationship Id="rId2" Type="http://schemas.openxmlformats.org/officeDocument/2006/relationships/image" Target="../media/image184.png"/><Relationship Id="rId1" Type="http://schemas.openxmlformats.org/officeDocument/2006/relationships/slideLayout" Target="../slideLayouts/slideLayout2.xml"/><Relationship Id="rId6" Type="http://schemas.openxmlformats.org/officeDocument/2006/relationships/customXml" Target="../ink/ink162.xml"/><Relationship Id="rId11" Type="http://schemas.openxmlformats.org/officeDocument/2006/relationships/image" Target="../media/image195.emf"/><Relationship Id="rId5" Type="http://schemas.openxmlformats.org/officeDocument/2006/relationships/image" Target="../media/image192.png"/><Relationship Id="rId10" Type="http://schemas.openxmlformats.org/officeDocument/2006/relationships/customXml" Target="../ink/ink164.xml"/><Relationship Id="rId4" Type="http://schemas.openxmlformats.org/officeDocument/2006/relationships/image" Target="../media/image187.png"/><Relationship Id="rId9" Type="http://schemas.openxmlformats.org/officeDocument/2006/relationships/image" Target="../media/image194.emf"/></Relationships>
</file>

<file path=ppt/slides/_rels/slide33.xml.rels><?xml version="1.0" encoding="UTF-8" standalone="yes"?>
<Relationships xmlns="http://schemas.openxmlformats.org/package/2006/relationships"><Relationship Id="rId13" Type="http://schemas.openxmlformats.org/officeDocument/2006/relationships/image" Target="../media/image202.emf"/><Relationship Id="rId18" Type="http://schemas.openxmlformats.org/officeDocument/2006/relationships/customXml" Target="../ink/ink172.xml"/><Relationship Id="rId26" Type="http://schemas.openxmlformats.org/officeDocument/2006/relationships/customXml" Target="../ink/ink176.xml"/><Relationship Id="rId39" Type="http://schemas.openxmlformats.org/officeDocument/2006/relationships/image" Target="../media/image215.emf"/><Relationship Id="rId21" Type="http://schemas.openxmlformats.org/officeDocument/2006/relationships/image" Target="../media/image206.emf"/><Relationship Id="rId34" Type="http://schemas.openxmlformats.org/officeDocument/2006/relationships/customXml" Target="../ink/ink180.xml"/><Relationship Id="rId42" Type="http://schemas.openxmlformats.org/officeDocument/2006/relationships/customXml" Target="../ink/ink184.xml"/><Relationship Id="rId47" Type="http://schemas.openxmlformats.org/officeDocument/2006/relationships/image" Target="../media/image219.emf"/><Relationship Id="rId50" Type="http://schemas.openxmlformats.org/officeDocument/2006/relationships/customXml" Target="../ink/ink188.xml"/><Relationship Id="rId55" Type="http://schemas.openxmlformats.org/officeDocument/2006/relationships/image" Target="../media/image223.emf"/><Relationship Id="rId63" Type="http://schemas.openxmlformats.org/officeDocument/2006/relationships/image" Target="../media/image227.emf"/><Relationship Id="rId68" Type="http://schemas.openxmlformats.org/officeDocument/2006/relationships/customXml" Target="../ink/ink197.xml"/><Relationship Id="rId7" Type="http://schemas.openxmlformats.org/officeDocument/2006/relationships/image" Target="../media/image199.emf"/><Relationship Id="rId71" Type="http://schemas.openxmlformats.org/officeDocument/2006/relationships/image" Target="../media/image231.emf"/><Relationship Id="rId2" Type="http://schemas.openxmlformats.org/officeDocument/2006/relationships/image" Target="../media/image196.png"/><Relationship Id="rId16" Type="http://schemas.openxmlformats.org/officeDocument/2006/relationships/customXml" Target="../ink/ink171.xml"/><Relationship Id="rId29" Type="http://schemas.openxmlformats.org/officeDocument/2006/relationships/image" Target="../media/image210.emf"/><Relationship Id="rId11" Type="http://schemas.openxmlformats.org/officeDocument/2006/relationships/image" Target="../media/image201.emf"/><Relationship Id="rId24" Type="http://schemas.openxmlformats.org/officeDocument/2006/relationships/customXml" Target="../ink/ink175.xml"/><Relationship Id="rId32" Type="http://schemas.openxmlformats.org/officeDocument/2006/relationships/customXml" Target="../ink/ink179.xml"/><Relationship Id="rId37" Type="http://schemas.openxmlformats.org/officeDocument/2006/relationships/image" Target="../media/image214.emf"/><Relationship Id="rId40" Type="http://schemas.openxmlformats.org/officeDocument/2006/relationships/customXml" Target="../ink/ink183.xml"/><Relationship Id="rId45" Type="http://schemas.openxmlformats.org/officeDocument/2006/relationships/image" Target="../media/image218.emf"/><Relationship Id="rId53" Type="http://schemas.openxmlformats.org/officeDocument/2006/relationships/image" Target="../media/image222.emf"/><Relationship Id="rId58" Type="http://schemas.openxmlformats.org/officeDocument/2006/relationships/customXml" Target="../ink/ink192.xml"/><Relationship Id="rId66" Type="http://schemas.openxmlformats.org/officeDocument/2006/relationships/customXml" Target="../ink/ink196.xml"/><Relationship Id="rId5" Type="http://schemas.openxmlformats.org/officeDocument/2006/relationships/image" Target="../media/image198.emf"/><Relationship Id="rId15" Type="http://schemas.openxmlformats.org/officeDocument/2006/relationships/image" Target="../media/image203.emf"/><Relationship Id="rId23" Type="http://schemas.openxmlformats.org/officeDocument/2006/relationships/image" Target="../media/image207.emf"/><Relationship Id="rId28" Type="http://schemas.openxmlformats.org/officeDocument/2006/relationships/customXml" Target="../ink/ink177.xml"/><Relationship Id="rId36" Type="http://schemas.openxmlformats.org/officeDocument/2006/relationships/customXml" Target="../ink/ink181.xml"/><Relationship Id="rId49" Type="http://schemas.openxmlformats.org/officeDocument/2006/relationships/image" Target="../media/image220.emf"/><Relationship Id="rId57" Type="http://schemas.openxmlformats.org/officeDocument/2006/relationships/image" Target="../media/image224.emf"/><Relationship Id="rId61" Type="http://schemas.openxmlformats.org/officeDocument/2006/relationships/image" Target="../media/image226.emf"/><Relationship Id="rId10" Type="http://schemas.openxmlformats.org/officeDocument/2006/relationships/customXml" Target="../ink/ink168.xml"/><Relationship Id="rId19" Type="http://schemas.openxmlformats.org/officeDocument/2006/relationships/image" Target="../media/image205.emf"/><Relationship Id="rId31" Type="http://schemas.openxmlformats.org/officeDocument/2006/relationships/image" Target="../media/image211.emf"/><Relationship Id="rId44" Type="http://schemas.openxmlformats.org/officeDocument/2006/relationships/customXml" Target="../ink/ink185.xml"/><Relationship Id="rId52" Type="http://schemas.openxmlformats.org/officeDocument/2006/relationships/customXml" Target="../ink/ink189.xml"/><Relationship Id="rId60" Type="http://schemas.openxmlformats.org/officeDocument/2006/relationships/customXml" Target="../ink/ink193.xml"/><Relationship Id="rId65" Type="http://schemas.openxmlformats.org/officeDocument/2006/relationships/image" Target="../media/image228.emf"/><Relationship Id="rId73" Type="http://schemas.openxmlformats.org/officeDocument/2006/relationships/image" Target="../media/image232.emf"/><Relationship Id="rId4" Type="http://schemas.openxmlformats.org/officeDocument/2006/relationships/customXml" Target="../ink/ink165.xml"/><Relationship Id="rId9" Type="http://schemas.openxmlformats.org/officeDocument/2006/relationships/image" Target="../media/image200.emf"/><Relationship Id="rId14" Type="http://schemas.openxmlformats.org/officeDocument/2006/relationships/customXml" Target="../ink/ink170.xml"/><Relationship Id="rId22" Type="http://schemas.openxmlformats.org/officeDocument/2006/relationships/customXml" Target="../ink/ink174.xml"/><Relationship Id="rId27" Type="http://schemas.openxmlformats.org/officeDocument/2006/relationships/image" Target="../media/image209.emf"/><Relationship Id="rId30" Type="http://schemas.openxmlformats.org/officeDocument/2006/relationships/customXml" Target="../ink/ink178.xml"/><Relationship Id="rId35" Type="http://schemas.openxmlformats.org/officeDocument/2006/relationships/image" Target="../media/image213.emf"/><Relationship Id="rId43" Type="http://schemas.openxmlformats.org/officeDocument/2006/relationships/image" Target="../media/image217.emf"/><Relationship Id="rId48" Type="http://schemas.openxmlformats.org/officeDocument/2006/relationships/customXml" Target="../ink/ink187.xml"/><Relationship Id="rId56" Type="http://schemas.openxmlformats.org/officeDocument/2006/relationships/customXml" Target="../ink/ink191.xml"/><Relationship Id="rId64" Type="http://schemas.openxmlformats.org/officeDocument/2006/relationships/customXml" Target="../ink/ink195.xml"/><Relationship Id="rId69" Type="http://schemas.openxmlformats.org/officeDocument/2006/relationships/image" Target="../media/image230.emf"/><Relationship Id="rId8" Type="http://schemas.openxmlformats.org/officeDocument/2006/relationships/customXml" Target="../ink/ink167.xml"/><Relationship Id="rId51" Type="http://schemas.openxmlformats.org/officeDocument/2006/relationships/image" Target="../media/image221.emf"/><Relationship Id="rId72" Type="http://schemas.openxmlformats.org/officeDocument/2006/relationships/customXml" Target="../ink/ink199.xml"/><Relationship Id="rId3" Type="http://schemas.openxmlformats.org/officeDocument/2006/relationships/image" Target="../media/image197.png"/><Relationship Id="rId12" Type="http://schemas.openxmlformats.org/officeDocument/2006/relationships/customXml" Target="../ink/ink169.xml"/><Relationship Id="rId17" Type="http://schemas.openxmlformats.org/officeDocument/2006/relationships/image" Target="../media/image204.emf"/><Relationship Id="rId25" Type="http://schemas.openxmlformats.org/officeDocument/2006/relationships/image" Target="../media/image208.emf"/><Relationship Id="rId33" Type="http://schemas.openxmlformats.org/officeDocument/2006/relationships/image" Target="../media/image212.emf"/><Relationship Id="rId38" Type="http://schemas.openxmlformats.org/officeDocument/2006/relationships/customXml" Target="../ink/ink182.xml"/><Relationship Id="rId46" Type="http://schemas.openxmlformats.org/officeDocument/2006/relationships/customXml" Target="../ink/ink186.xml"/><Relationship Id="rId59" Type="http://schemas.openxmlformats.org/officeDocument/2006/relationships/image" Target="../media/image225.emf"/><Relationship Id="rId67" Type="http://schemas.openxmlformats.org/officeDocument/2006/relationships/image" Target="../media/image229.emf"/><Relationship Id="rId20" Type="http://schemas.openxmlformats.org/officeDocument/2006/relationships/customXml" Target="../ink/ink173.xml"/><Relationship Id="rId41" Type="http://schemas.openxmlformats.org/officeDocument/2006/relationships/image" Target="../media/image216.emf"/><Relationship Id="rId54" Type="http://schemas.openxmlformats.org/officeDocument/2006/relationships/customXml" Target="../ink/ink190.xml"/><Relationship Id="rId62" Type="http://schemas.openxmlformats.org/officeDocument/2006/relationships/customXml" Target="../ink/ink194.xml"/><Relationship Id="rId70" Type="http://schemas.openxmlformats.org/officeDocument/2006/relationships/customXml" Target="../ink/ink198.xml"/><Relationship Id="rId1" Type="http://schemas.openxmlformats.org/officeDocument/2006/relationships/slideLayout" Target="../slideLayouts/slideLayout2.xml"/><Relationship Id="rId6" Type="http://schemas.openxmlformats.org/officeDocument/2006/relationships/customXml" Target="../ink/ink166.xml"/></Relationships>
</file>

<file path=ppt/slides/_rels/slide34.xml.rels><?xml version="1.0" encoding="UTF-8" standalone="yes"?>
<Relationships xmlns="http://schemas.openxmlformats.org/package/2006/relationships"><Relationship Id="rId3" Type="http://schemas.openxmlformats.org/officeDocument/2006/relationships/image" Target="../media/image233.emf"/><Relationship Id="rId2" Type="http://schemas.openxmlformats.org/officeDocument/2006/relationships/customXml" Target="../ink/ink200.xml"/><Relationship Id="rId1" Type="http://schemas.openxmlformats.org/officeDocument/2006/relationships/slideLayout" Target="../slideLayouts/slideLayout2.xml"/><Relationship Id="rId5" Type="http://schemas.openxmlformats.org/officeDocument/2006/relationships/image" Target="../media/image234.emf"/><Relationship Id="rId4" Type="http://schemas.openxmlformats.org/officeDocument/2006/relationships/customXml" Target="../ink/ink201.xml"/></Relationships>
</file>

<file path=ppt/slides/_rels/slide35.xml.rels><?xml version="1.0" encoding="UTF-8" standalone="yes"?>
<Relationships xmlns="http://schemas.openxmlformats.org/package/2006/relationships"><Relationship Id="rId3" Type="http://schemas.openxmlformats.org/officeDocument/2006/relationships/image" Target="../media/image233.emf"/><Relationship Id="rId2" Type="http://schemas.openxmlformats.org/officeDocument/2006/relationships/customXml" Target="../ink/ink202.xml"/><Relationship Id="rId1" Type="http://schemas.openxmlformats.org/officeDocument/2006/relationships/slideLayout" Target="../slideLayouts/slideLayout2.xml"/><Relationship Id="rId5" Type="http://schemas.openxmlformats.org/officeDocument/2006/relationships/image" Target="../media/image234.emf"/><Relationship Id="rId4" Type="http://schemas.openxmlformats.org/officeDocument/2006/relationships/customXml" Target="../ink/ink203.xml"/></Relationships>
</file>

<file path=ppt/slides/_rels/slide36.xml.rels><?xml version="1.0" encoding="UTF-8" standalone="yes"?>
<Relationships xmlns="http://schemas.openxmlformats.org/package/2006/relationships"><Relationship Id="rId8" Type="http://schemas.openxmlformats.org/officeDocument/2006/relationships/customXml" Target="../ink/ink207.xml"/><Relationship Id="rId13" Type="http://schemas.openxmlformats.org/officeDocument/2006/relationships/image" Target="../media/image240.emf"/><Relationship Id="rId18" Type="http://schemas.openxmlformats.org/officeDocument/2006/relationships/customXml" Target="../ink/ink212.xml"/><Relationship Id="rId26" Type="http://schemas.openxmlformats.org/officeDocument/2006/relationships/customXml" Target="../ink/ink216.xml"/><Relationship Id="rId39" Type="http://schemas.openxmlformats.org/officeDocument/2006/relationships/image" Target="../media/image253.emf"/><Relationship Id="rId3" Type="http://schemas.openxmlformats.org/officeDocument/2006/relationships/image" Target="../media/image235.emf"/><Relationship Id="rId21" Type="http://schemas.openxmlformats.org/officeDocument/2006/relationships/image" Target="../media/image244.emf"/><Relationship Id="rId34" Type="http://schemas.openxmlformats.org/officeDocument/2006/relationships/customXml" Target="../ink/ink220.xml"/><Relationship Id="rId42" Type="http://schemas.openxmlformats.org/officeDocument/2006/relationships/customXml" Target="../ink/ink224.xml"/><Relationship Id="rId7" Type="http://schemas.openxmlformats.org/officeDocument/2006/relationships/image" Target="../media/image237.emf"/><Relationship Id="rId12" Type="http://schemas.openxmlformats.org/officeDocument/2006/relationships/customXml" Target="../ink/ink209.xml"/><Relationship Id="rId17" Type="http://schemas.openxmlformats.org/officeDocument/2006/relationships/image" Target="../media/image242.emf"/><Relationship Id="rId25" Type="http://schemas.openxmlformats.org/officeDocument/2006/relationships/image" Target="../media/image246.emf"/><Relationship Id="rId33" Type="http://schemas.openxmlformats.org/officeDocument/2006/relationships/image" Target="../media/image250.emf"/><Relationship Id="rId38" Type="http://schemas.openxmlformats.org/officeDocument/2006/relationships/customXml" Target="../ink/ink222.xml"/><Relationship Id="rId2" Type="http://schemas.openxmlformats.org/officeDocument/2006/relationships/customXml" Target="../ink/ink204.xml"/><Relationship Id="rId16" Type="http://schemas.openxmlformats.org/officeDocument/2006/relationships/customXml" Target="../ink/ink211.xml"/><Relationship Id="rId20" Type="http://schemas.openxmlformats.org/officeDocument/2006/relationships/customXml" Target="../ink/ink213.xml"/><Relationship Id="rId29" Type="http://schemas.openxmlformats.org/officeDocument/2006/relationships/image" Target="../media/image248.emf"/><Relationship Id="rId41" Type="http://schemas.openxmlformats.org/officeDocument/2006/relationships/image" Target="../media/image254.emf"/><Relationship Id="rId1" Type="http://schemas.openxmlformats.org/officeDocument/2006/relationships/slideLayout" Target="../slideLayouts/slideLayout2.xml"/><Relationship Id="rId6" Type="http://schemas.openxmlformats.org/officeDocument/2006/relationships/customXml" Target="../ink/ink206.xml"/><Relationship Id="rId11" Type="http://schemas.openxmlformats.org/officeDocument/2006/relationships/image" Target="../media/image239.emf"/><Relationship Id="rId24" Type="http://schemas.openxmlformats.org/officeDocument/2006/relationships/customXml" Target="../ink/ink215.xml"/><Relationship Id="rId32" Type="http://schemas.openxmlformats.org/officeDocument/2006/relationships/customXml" Target="../ink/ink219.xml"/><Relationship Id="rId37" Type="http://schemas.openxmlformats.org/officeDocument/2006/relationships/image" Target="../media/image252.emf"/><Relationship Id="rId40" Type="http://schemas.openxmlformats.org/officeDocument/2006/relationships/customXml" Target="../ink/ink223.xml"/><Relationship Id="rId5" Type="http://schemas.openxmlformats.org/officeDocument/2006/relationships/image" Target="../media/image236.emf"/><Relationship Id="rId15" Type="http://schemas.openxmlformats.org/officeDocument/2006/relationships/image" Target="../media/image241.emf"/><Relationship Id="rId23" Type="http://schemas.openxmlformats.org/officeDocument/2006/relationships/image" Target="../media/image245.emf"/><Relationship Id="rId28" Type="http://schemas.openxmlformats.org/officeDocument/2006/relationships/customXml" Target="../ink/ink217.xml"/><Relationship Id="rId36" Type="http://schemas.openxmlformats.org/officeDocument/2006/relationships/customXml" Target="../ink/ink221.xml"/><Relationship Id="rId10" Type="http://schemas.openxmlformats.org/officeDocument/2006/relationships/customXml" Target="../ink/ink208.xml"/><Relationship Id="rId19" Type="http://schemas.openxmlformats.org/officeDocument/2006/relationships/image" Target="../media/image243.emf"/><Relationship Id="rId31" Type="http://schemas.openxmlformats.org/officeDocument/2006/relationships/image" Target="../media/image249.emf"/><Relationship Id="rId4" Type="http://schemas.openxmlformats.org/officeDocument/2006/relationships/customXml" Target="../ink/ink205.xml"/><Relationship Id="rId9" Type="http://schemas.openxmlformats.org/officeDocument/2006/relationships/image" Target="../media/image238.emf"/><Relationship Id="rId14" Type="http://schemas.openxmlformats.org/officeDocument/2006/relationships/customXml" Target="../ink/ink210.xml"/><Relationship Id="rId22" Type="http://schemas.openxmlformats.org/officeDocument/2006/relationships/customXml" Target="../ink/ink214.xml"/><Relationship Id="rId27" Type="http://schemas.openxmlformats.org/officeDocument/2006/relationships/image" Target="../media/image247.emf"/><Relationship Id="rId30" Type="http://schemas.openxmlformats.org/officeDocument/2006/relationships/customXml" Target="../ink/ink218.xml"/><Relationship Id="rId35" Type="http://schemas.openxmlformats.org/officeDocument/2006/relationships/image" Target="../media/image251.emf"/><Relationship Id="rId43" Type="http://schemas.openxmlformats.org/officeDocument/2006/relationships/image" Target="../media/image255.emf"/></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smtClean="0"/>
              <a:t>Magnetizmus</a:t>
            </a:r>
            <a:endParaRPr lang="cs-CZ" dirty="0"/>
          </a:p>
        </p:txBody>
      </p:sp>
      <p:sp>
        <p:nvSpPr>
          <p:cNvPr id="3" name="Podnadpis 2"/>
          <p:cNvSpPr>
            <a:spLocks noGrp="1"/>
          </p:cNvSpPr>
          <p:nvPr>
            <p:ph type="subTitle" idx="1"/>
          </p:nvPr>
        </p:nvSpPr>
        <p:spPr/>
        <p:txBody>
          <a:bodyPr/>
          <a:lstStyle/>
          <a:p>
            <a:endParaRPr lang="cs-CZ"/>
          </a:p>
        </p:txBody>
      </p:sp>
    </p:spTree>
    <p:extLst>
      <p:ext uri="{BB962C8B-B14F-4D97-AF65-F5344CB8AC3E}">
        <p14:creationId xmlns:p14="http://schemas.microsoft.com/office/powerpoint/2010/main" val="34117528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Násobení 12"/>
          <p:cNvSpPr/>
          <p:nvPr/>
        </p:nvSpPr>
        <p:spPr>
          <a:xfrm>
            <a:off x="6030147" y="2276669"/>
            <a:ext cx="531845" cy="558903"/>
          </a:xfrm>
          <a:prstGeom prst="mathMultiply">
            <a:avLst>
              <a:gd name="adj1" fmla="val 5976"/>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4" name="Násobení 13"/>
          <p:cNvSpPr/>
          <p:nvPr/>
        </p:nvSpPr>
        <p:spPr>
          <a:xfrm>
            <a:off x="6468685" y="2276669"/>
            <a:ext cx="531845" cy="558903"/>
          </a:xfrm>
          <a:prstGeom prst="mathMultiply">
            <a:avLst>
              <a:gd name="adj1" fmla="val 5976"/>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5" name="Násobení 14"/>
          <p:cNvSpPr/>
          <p:nvPr/>
        </p:nvSpPr>
        <p:spPr>
          <a:xfrm>
            <a:off x="6045429" y="2711861"/>
            <a:ext cx="531845" cy="558903"/>
          </a:xfrm>
          <a:prstGeom prst="mathMultiply">
            <a:avLst>
              <a:gd name="adj1" fmla="val 5976"/>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6" name="Násobení 15"/>
          <p:cNvSpPr/>
          <p:nvPr/>
        </p:nvSpPr>
        <p:spPr>
          <a:xfrm>
            <a:off x="6483967" y="2711861"/>
            <a:ext cx="531845" cy="558903"/>
          </a:xfrm>
          <a:prstGeom prst="mathMultiply">
            <a:avLst>
              <a:gd name="adj1" fmla="val 5976"/>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7" name="Násobení 16"/>
          <p:cNvSpPr/>
          <p:nvPr/>
        </p:nvSpPr>
        <p:spPr>
          <a:xfrm>
            <a:off x="5169161" y="2294373"/>
            <a:ext cx="531845" cy="558903"/>
          </a:xfrm>
          <a:prstGeom prst="mathMultiply">
            <a:avLst>
              <a:gd name="adj1" fmla="val 5976"/>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8" name="Násobení 17"/>
          <p:cNvSpPr/>
          <p:nvPr/>
        </p:nvSpPr>
        <p:spPr>
          <a:xfrm>
            <a:off x="5591609" y="2294373"/>
            <a:ext cx="531845" cy="558903"/>
          </a:xfrm>
          <a:prstGeom prst="mathMultiply">
            <a:avLst>
              <a:gd name="adj1" fmla="val 5976"/>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9" name="Násobení 18"/>
          <p:cNvSpPr/>
          <p:nvPr/>
        </p:nvSpPr>
        <p:spPr>
          <a:xfrm>
            <a:off x="5168353" y="2729565"/>
            <a:ext cx="531845" cy="558903"/>
          </a:xfrm>
          <a:prstGeom prst="mathMultiply">
            <a:avLst>
              <a:gd name="adj1" fmla="val 5976"/>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0" name="Násobení 19"/>
          <p:cNvSpPr/>
          <p:nvPr/>
        </p:nvSpPr>
        <p:spPr>
          <a:xfrm>
            <a:off x="5606891" y="2729565"/>
            <a:ext cx="531845" cy="558903"/>
          </a:xfrm>
          <a:prstGeom prst="mathMultiply">
            <a:avLst>
              <a:gd name="adj1" fmla="val 5976"/>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1" name="Násobení 20"/>
          <p:cNvSpPr/>
          <p:nvPr/>
        </p:nvSpPr>
        <p:spPr>
          <a:xfrm>
            <a:off x="6047522" y="3194906"/>
            <a:ext cx="531845" cy="558903"/>
          </a:xfrm>
          <a:prstGeom prst="mathMultiply">
            <a:avLst>
              <a:gd name="adj1" fmla="val 5976"/>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2" name="Násobení 21"/>
          <p:cNvSpPr/>
          <p:nvPr/>
        </p:nvSpPr>
        <p:spPr>
          <a:xfrm>
            <a:off x="6486060" y="3194906"/>
            <a:ext cx="531845" cy="558903"/>
          </a:xfrm>
          <a:prstGeom prst="mathMultiply">
            <a:avLst>
              <a:gd name="adj1" fmla="val 5976"/>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3" name="Násobení 22"/>
          <p:cNvSpPr/>
          <p:nvPr/>
        </p:nvSpPr>
        <p:spPr>
          <a:xfrm>
            <a:off x="6062804" y="3630098"/>
            <a:ext cx="531845" cy="558903"/>
          </a:xfrm>
          <a:prstGeom prst="mathMultiply">
            <a:avLst>
              <a:gd name="adj1" fmla="val 5976"/>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4" name="Násobení 23"/>
          <p:cNvSpPr/>
          <p:nvPr/>
        </p:nvSpPr>
        <p:spPr>
          <a:xfrm>
            <a:off x="6501342" y="3630098"/>
            <a:ext cx="531845" cy="558903"/>
          </a:xfrm>
          <a:prstGeom prst="mathMultiply">
            <a:avLst>
              <a:gd name="adj1" fmla="val 5976"/>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5" name="Násobení 24"/>
          <p:cNvSpPr/>
          <p:nvPr/>
        </p:nvSpPr>
        <p:spPr>
          <a:xfrm>
            <a:off x="5186536" y="3212610"/>
            <a:ext cx="531845" cy="558903"/>
          </a:xfrm>
          <a:prstGeom prst="mathMultiply">
            <a:avLst>
              <a:gd name="adj1" fmla="val 5976"/>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6" name="Násobení 25"/>
          <p:cNvSpPr/>
          <p:nvPr/>
        </p:nvSpPr>
        <p:spPr>
          <a:xfrm>
            <a:off x="5608984" y="3212610"/>
            <a:ext cx="531845" cy="558903"/>
          </a:xfrm>
          <a:prstGeom prst="mathMultiply">
            <a:avLst>
              <a:gd name="adj1" fmla="val 5976"/>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7" name="Násobení 26"/>
          <p:cNvSpPr/>
          <p:nvPr/>
        </p:nvSpPr>
        <p:spPr>
          <a:xfrm>
            <a:off x="5185728" y="3647802"/>
            <a:ext cx="531845" cy="558903"/>
          </a:xfrm>
          <a:prstGeom prst="mathMultiply">
            <a:avLst>
              <a:gd name="adj1" fmla="val 5976"/>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8" name="Násobení 27"/>
          <p:cNvSpPr/>
          <p:nvPr/>
        </p:nvSpPr>
        <p:spPr>
          <a:xfrm>
            <a:off x="5624266" y="3647802"/>
            <a:ext cx="531845" cy="558903"/>
          </a:xfrm>
          <a:prstGeom prst="mathMultiply">
            <a:avLst>
              <a:gd name="adj1" fmla="val 5976"/>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9" name="Násobení 28"/>
          <p:cNvSpPr/>
          <p:nvPr/>
        </p:nvSpPr>
        <p:spPr>
          <a:xfrm>
            <a:off x="6048779" y="4078190"/>
            <a:ext cx="531845" cy="558903"/>
          </a:xfrm>
          <a:prstGeom prst="mathMultiply">
            <a:avLst>
              <a:gd name="adj1" fmla="val 5976"/>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30" name="Násobení 29"/>
          <p:cNvSpPr/>
          <p:nvPr/>
        </p:nvSpPr>
        <p:spPr>
          <a:xfrm>
            <a:off x="6487317" y="4078190"/>
            <a:ext cx="531845" cy="558903"/>
          </a:xfrm>
          <a:prstGeom prst="mathMultiply">
            <a:avLst>
              <a:gd name="adj1" fmla="val 5976"/>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31" name="Násobení 30"/>
          <p:cNvSpPr/>
          <p:nvPr/>
        </p:nvSpPr>
        <p:spPr>
          <a:xfrm>
            <a:off x="6064061" y="4513382"/>
            <a:ext cx="531845" cy="558903"/>
          </a:xfrm>
          <a:prstGeom prst="mathMultiply">
            <a:avLst>
              <a:gd name="adj1" fmla="val 5976"/>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32" name="Násobení 31"/>
          <p:cNvSpPr/>
          <p:nvPr/>
        </p:nvSpPr>
        <p:spPr>
          <a:xfrm>
            <a:off x="6502599" y="4513382"/>
            <a:ext cx="531845" cy="558903"/>
          </a:xfrm>
          <a:prstGeom prst="mathMultiply">
            <a:avLst>
              <a:gd name="adj1" fmla="val 5976"/>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33" name="Násobení 32"/>
          <p:cNvSpPr/>
          <p:nvPr/>
        </p:nvSpPr>
        <p:spPr>
          <a:xfrm>
            <a:off x="5187793" y="4095894"/>
            <a:ext cx="531845" cy="558903"/>
          </a:xfrm>
          <a:prstGeom prst="mathMultiply">
            <a:avLst>
              <a:gd name="adj1" fmla="val 5976"/>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34" name="Násobení 33"/>
          <p:cNvSpPr/>
          <p:nvPr/>
        </p:nvSpPr>
        <p:spPr>
          <a:xfrm>
            <a:off x="5610241" y="4095894"/>
            <a:ext cx="531845" cy="558903"/>
          </a:xfrm>
          <a:prstGeom prst="mathMultiply">
            <a:avLst>
              <a:gd name="adj1" fmla="val 5976"/>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35" name="Násobení 34"/>
          <p:cNvSpPr/>
          <p:nvPr/>
        </p:nvSpPr>
        <p:spPr>
          <a:xfrm>
            <a:off x="5186985" y="4531086"/>
            <a:ext cx="531845" cy="558903"/>
          </a:xfrm>
          <a:prstGeom prst="mathMultiply">
            <a:avLst>
              <a:gd name="adj1" fmla="val 5976"/>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36" name="Násobení 35"/>
          <p:cNvSpPr/>
          <p:nvPr/>
        </p:nvSpPr>
        <p:spPr>
          <a:xfrm>
            <a:off x="5625523" y="4531086"/>
            <a:ext cx="531845" cy="558903"/>
          </a:xfrm>
          <a:prstGeom prst="mathMultiply">
            <a:avLst>
              <a:gd name="adj1" fmla="val 5976"/>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37" name="Násobení 36"/>
          <p:cNvSpPr/>
          <p:nvPr/>
        </p:nvSpPr>
        <p:spPr>
          <a:xfrm>
            <a:off x="6066154" y="4996427"/>
            <a:ext cx="531845" cy="558903"/>
          </a:xfrm>
          <a:prstGeom prst="mathMultiply">
            <a:avLst>
              <a:gd name="adj1" fmla="val 5976"/>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38" name="Násobení 37"/>
          <p:cNvSpPr/>
          <p:nvPr/>
        </p:nvSpPr>
        <p:spPr>
          <a:xfrm>
            <a:off x="6504692" y="4996427"/>
            <a:ext cx="531845" cy="558903"/>
          </a:xfrm>
          <a:prstGeom prst="mathMultiply">
            <a:avLst>
              <a:gd name="adj1" fmla="val 5976"/>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39" name="Násobení 38"/>
          <p:cNvSpPr/>
          <p:nvPr/>
        </p:nvSpPr>
        <p:spPr>
          <a:xfrm>
            <a:off x="6081436" y="5431619"/>
            <a:ext cx="531845" cy="558903"/>
          </a:xfrm>
          <a:prstGeom prst="mathMultiply">
            <a:avLst>
              <a:gd name="adj1" fmla="val 5976"/>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40" name="Násobení 39"/>
          <p:cNvSpPr/>
          <p:nvPr/>
        </p:nvSpPr>
        <p:spPr>
          <a:xfrm>
            <a:off x="6519974" y="5431619"/>
            <a:ext cx="531845" cy="558903"/>
          </a:xfrm>
          <a:prstGeom prst="mathMultiply">
            <a:avLst>
              <a:gd name="adj1" fmla="val 5976"/>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41" name="Násobení 40"/>
          <p:cNvSpPr/>
          <p:nvPr/>
        </p:nvSpPr>
        <p:spPr>
          <a:xfrm>
            <a:off x="5205168" y="5014131"/>
            <a:ext cx="531845" cy="558903"/>
          </a:xfrm>
          <a:prstGeom prst="mathMultiply">
            <a:avLst>
              <a:gd name="adj1" fmla="val 5976"/>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42" name="Násobení 41"/>
          <p:cNvSpPr/>
          <p:nvPr/>
        </p:nvSpPr>
        <p:spPr>
          <a:xfrm>
            <a:off x="5627616" y="5014131"/>
            <a:ext cx="531845" cy="558903"/>
          </a:xfrm>
          <a:prstGeom prst="mathMultiply">
            <a:avLst>
              <a:gd name="adj1" fmla="val 5976"/>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43" name="Násobení 42"/>
          <p:cNvSpPr/>
          <p:nvPr/>
        </p:nvSpPr>
        <p:spPr>
          <a:xfrm>
            <a:off x="5204360" y="5449323"/>
            <a:ext cx="531845" cy="558903"/>
          </a:xfrm>
          <a:prstGeom prst="mathMultiply">
            <a:avLst>
              <a:gd name="adj1" fmla="val 5976"/>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44" name="Násobení 43"/>
          <p:cNvSpPr/>
          <p:nvPr/>
        </p:nvSpPr>
        <p:spPr>
          <a:xfrm>
            <a:off x="5642898" y="5449323"/>
            <a:ext cx="531845" cy="558903"/>
          </a:xfrm>
          <a:prstGeom prst="mathMultiply">
            <a:avLst>
              <a:gd name="adj1" fmla="val 5976"/>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45" name="Násobení 44"/>
          <p:cNvSpPr/>
          <p:nvPr/>
        </p:nvSpPr>
        <p:spPr>
          <a:xfrm>
            <a:off x="4276638" y="2294373"/>
            <a:ext cx="531845" cy="558903"/>
          </a:xfrm>
          <a:prstGeom prst="mathMultiply">
            <a:avLst>
              <a:gd name="adj1" fmla="val 5976"/>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46" name="Násobení 45"/>
          <p:cNvSpPr/>
          <p:nvPr/>
        </p:nvSpPr>
        <p:spPr>
          <a:xfrm>
            <a:off x="4715176" y="2294373"/>
            <a:ext cx="531845" cy="558903"/>
          </a:xfrm>
          <a:prstGeom prst="mathMultiply">
            <a:avLst>
              <a:gd name="adj1" fmla="val 5976"/>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47" name="Násobení 46"/>
          <p:cNvSpPr/>
          <p:nvPr/>
        </p:nvSpPr>
        <p:spPr>
          <a:xfrm>
            <a:off x="4291920" y="2729565"/>
            <a:ext cx="531845" cy="558903"/>
          </a:xfrm>
          <a:prstGeom prst="mathMultiply">
            <a:avLst>
              <a:gd name="adj1" fmla="val 5976"/>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48" name="Násobení 47"/>
          <p:cNvSpPr/>
          <p:nvPr/>
        </p:nvSpPr>
        <p:spPr>
          <a:xfrm>
            <a:off x="4730458" y="2729565"/>
            <a:ext cx="531845" cy="558903"/>
          </a:xfrm>
          <a:prstGeom prst="mathMultiply">
            <a:avLst>
              <a:gd name="adj1" fmla="val 5976"/>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49" name="Násobení 48"/>
          <p:cNvSpPr/>
          <p:nvPr/>
        </p:nvSpPr>
        <p:spPr>
          <a:xfrm>
            <a:off x="3415652" y="2312077"/>
            <a:ext cx="531845" cy="558903"/>
          </a:xfrm>
          <a:prstGeom prst="mathMultiply">
            <a:avLst>
              <a:gd name="adj1" fmla="val 5976"/>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0" name="Násobení 49"/>
          <p:cNvSpPr/>
          <p:nvPr/>
        </p:nvSpPr>
        <p:spPr>
          <a:xfrm>
            <a:off x="3838100" y="2312077"/>
            <a:ext cx="531845" cy="558903"/>
          </a:xfrm>
          <a:prstGeom prst="mathMultiply">
            <a:avLst>
              <a:gd name="adj1" fmla="val 5976"/>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1" name="Násobení 50"/>
          <p:cNvSpPr/>
          <p:nvPr/>
        </p:nvSpPr>
        <p:spPr>
          <a:xfrm>
            <a:off x="3414844" y="2747269"/>
            <a:ext cx="531845" cy="558903"/>
          </a:xfrm>
          <a:prstGeom prst="mathMultiply">
            <a:avLst>
              <a:gd name="adj1" fmla="val 5976"/>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2" name="Násobení 51"/>
          <p:cNvSpPr/>
          <p:nvPr/>
        </p:nvSpPr>
        <p:spPr>
          <a:xfrm>
            <a:off x="3853382" y="2747269"/>
            <a:ext cx="531845" cy="558903"/>
          </a:xfrm>
          <a:prstGeom prst="mathMultiply">
            <a:avLst>
              <a:gd name="adj1" fmla="val 5976"/>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3" name="Násobení 52"/>
          <p:cNvSpPr/>
          <p:nvPr/>
        </p:nvSpPr>
        <p:spPr>
          <a:xfrm>
            <a:off x="4294013" y="3212610"/>
            <a:ext cx="531845" cy="558903"/>
          </a:xfrm>
          <a:prstGeom prst="mathMultiply">
            <a:avLst>
              <a:gd name="adj1" fmla="val 5976"/>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4" name="Násobení 53"/>
          <p:cNvSpPr/>
          <p:nvPr/>
        </p:nvSpPr>
        <p:spPr>
          <a:xfrm>
            <a:off x="4732551" y="3212610"/>
            <a:ext cx="531845" cy="558903"/>
          </a:xfrm>
          <a:prstGeom prst="mathMultiply">
            <a:avLst>
              <a:gd name="adj1" fmla="val 5976"/>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5" name="Násobení 54"/>
          <p:cNvSpPr/>
          <p:nvPr/>
        </p:nvSpPr>
        <p:spPr>
          <a:xfrm>
            <a:off x="4309295" y="3647802"/>
            <a:ext cx="531845" cy="558903"/>
          </a:xfrm>
          <a:prstGeom prst="mathMultiply">
            <a:avLst>
              <a:gd name="adj1" fmla="val 5976"/>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6" name="Násobení 55"/>
          <p:cNvSpPr/>
          <p:nvPr/>
        </p:nvSpPr>
        <p:spPr>
          <a:xfrm>
            <a:off x="4747833" y="3647802"/>
            <a:ext cx="531845" cy="558903"/>
          </a:xfrm>
          <a:prstGeom prst="mathMultiply">
            <a:avLst>
              <a:gd name="adj1" fmla="val 5976"/>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7" name="Násobení 56"/>
          <p:cNvSpPr/>
          <p:nvPr/>
        </p:nvSpPr>
        <p:spPr>
          <a:xfrm>
            <a:off x="3433027" y="3230314"/>
            <a:ext cx="531845" cy="558903"/>
          </a:xfrm>
          <a:prstGeom prst="mathMultiply">
            <a:avLst>
              <a:gd name="adj1" fmla="val 5976"/>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8" name="Násobení 57"/>
          <p:cNvSpPr/>
          <p:nvPr/>
        </p:nvSpPr>
        <p:spPr>
          <a:xfrm>
            <a:off x="3855475" y="3230314"/>
            <a:ext cx="531845" cy="558903"/>
          </a:xfrm>
          <a:prstGeom prst="mathMultiply">
            <a:avLst>
              <a:gd name="adj1" fmla="val 5976"/>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9" name="Násobení 58"/>
          <p:cNvSpPr/>
          <p:nvPr/>
        </p:nvSpPr>
        <p:spPr>
          <a:xfrm>
            <a:off x="3432219" y="3665506"/>
            <a:ext cx="531845" cy="558903"/>
          </a:xfrm>
          <a:prstGeom prst="mathMultiply">
            <a:avLst>
              <a:gd name="adj1" fmla="val 5976"/>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60" name="Násobení 59"/>
          <p:cNvSpPr/>
          <p:nvPr/>
        </p:nvSpPr>
        <p:spPr>
          <a:xfrm>
            <a:off x="3870757" y="3665506"/>
            <a:ext cx="531845" cy="558903"/>
          </a:xfrm>
          <a:prstGeom prst="mathMultiply">
            <a:avLst>
              <a:gd name="adj1" fmla="val 5976"/>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61" name="Násobení 60"/>
          <p:cNvSpPr/>
          <p:nvPr/>
        </p:nvSpPr>
        <p:spPr>
          <a:xfrm>
            <a:off x="4295270" y="4095894"/>
            <a:ext cx="531845" cy="558903"/>
          </a:xfrm>
          <a:prstGeom prst="mathMultiply">
            <a:avLst>
              <a:gd name="adj1" fmla="val 5976"/>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62" name="Násobení 61"/>
          <p:cNvSpPr/>
          <p:nvPr/>
        </p:nvSpPr>
        <p:spPr>
          <a:xfrm>
            <a:off x="4733808" y="4095894"/>
            <a:ext cx="531845" cy="558903"/>
          </a:xfrm>
          <a:prstGeom prst="mathMultiply">
            <a:avLst>
              <a:gd name="adj1" fmla="val 5976"/>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63" name="Násobení 62"/>
          <p:cNvSpPr/>
          <p:nvPr/>
        </p:nvSpPr>
        <p:spPr>
          <a:xfrm>
            <a:off x="4310552" y="4531086"/>
            <a:ext cx="531845" cy="558903"/>
          </a:xfrm>
          <a:prstGeom prst="mathMultiply">
            <a:avLst>
              <a:gd name="adj1" fmla="val 5976"/>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64" name="Násobení 63"/>
          <p:cNvSpPr/>
          <p:nvPr/>
        </p:nvSpPr>
        <p:spPr>
          <a:xfrm>
            <a:off x="4749090" y="4531086"/>
            <a:ext cx="531845" cy="558903"/>
          </a:xfrm>
          <a:prstGeom prst="mathMultiply">
            <a:avLst>
              <a:gd name="adj1" fmla="val 5976"/>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65" name="Násobení 64"/>
          <p:cNvSpPr/>
          <p:nvPr/>
        </p:nvSpPr>
        <p:spPr>
          <a:xfrm>
            <a:off x="3434284" y="4113598"/>
            <a:ext cx="531845" cy="558903"/>
          </a:xfrm>
          <a:prstGeom prst="mathMultiply">
            <a:avLst>
              <a:gd name="adj1" fmla="val 5976"/>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66" name="Násobení 65"/>
          <p:cNvSpPr/>
          <p:nvPr/>
        </p:nvSpPr>
        <p:spPr>
          <a:xfrm>
            <a:off x="3856732" y="4113598"/>
            <a:ext cx="531845" cy="558903"/>
          </a:xfrm>
          <a:prstGeom prst="mathMultiply">
            <a:avLst>
              <a:gd name="adj1" fmla="val 5976"/>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67" name="Násobení 66"/>
          <p:cNvSpPr/>
          <p:nvPr/>
        </p:nvSpPr>
        <p:spPr>
          <a:xfrm>
            <a:off x="3433476" y="4548790"/>
            <a:ext cx="531845" cy="558903"/>
          </a:xfrm>
          <a:prstGeom prst="mathMultiply">
            <a:avLst>
              <a:gd name="adj1" fmla="val 5976"/>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68" name="Násobení 67"/>
          <p:cNvSpPr/>
          <p:nvPr/>
        </p:nvSpPr>
        <p:spPr>
          <a:xfrm>
            <a:off x="3872014" y="4548790"/>
            <a:ext cx="531845" cy="558903"/>
          </a:xfrm>
          <a:prstGeom prst="mathMultiply">
            <a:avLst>
              <a:gd name="adj1" fmla="val 5976"/>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69" name="Násobení 68"/>
          <p:cNvSpPr/>
          <p:nvPr/>
        </p:nvSpPr>
        <p:spPr>
          <a:xfrm>
            <a:off x="4312645" y="5014131"/>
            <a:ext cx="531845" cy="558903"/>
          </a:xfrm>
          <a:prstGeom prst="mathMultiply">
            <a:avLst>
              <a:gd name="adj1" fmla="val 5976"/>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0" name="Násobení 69"/>
          <p:cNvSpPr/>
          <p:nvPr/>
        </p:nvSpPr>
        <p:spPr>
          <a:xfrm>
            <a:off x="4751183" y="5014131"/>
            <a:ext cx="531845" cy="558903"/>
          </a:xfrm>
          <a:prstGeom prst="mathMultiply">
            <a:avLst>
              <a:gd name="adj1" fmla="val 5976"/>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1" name="Násobení 70"/>
          <p:cNvSpPr/>
          <p:nvPr/>
        </p:nvSpPr>
        <p:spPr>
          <a:xfrm>
            <a:off x="4327927" y="5449323"/>
            <a:ext cx="531845" cy="558903"/>
          </a:xfrm>
          <a:prstGeom prst="mathMultiply">
            <a:avLst>
              <a:gd name="adj1" fmla="val 5976"/>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2" name="Násobení 71"/>
          <p:cNvSpPr/>
          <p:nvPr/>
        </p:nvSpPr>
        <p:spPr>
          <a:xfrm>
            <a:off x="4766465" y="5449323"/>
            <a:ext cx="531845" cy="558903"/>
          </a:xfrm>
          <a:prstGeom prst="mathMultiply">
            <a:avLst>
              <a:gd name="adj1" fmla="val 5976"/>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3" name="Násobení 72"/>
          <p:cNvSpPr/>
          <p:nvPr/>
        </p:nvSpPr>
        <p:spPr>
          <a:xfrm>
            <a:off x="3451659" y="5031835"/>
            <a:ext cx="531845" cy="558903"/>
          </a:xfrm>
          <a:prstGeom prst="mathMultiply">
            <a:avLst>
              <a:gd name="adj1" fmla="val 5976"/>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4" name="Násobení 73"/>
          <p:cNvSpPr/>
          <p:nvPr/>
        </p:nvSpPr>
        <p:spPr>
          <a:xfrm>
            <a:off x="3874107" y="5031835"/>
            <a:ext cx="531845" cy="558903"/>
          </a:xfrm>
          <a:prstGeom prst="mathMultiply">
            <a:avLst>
              <a:gd name="adj1" fmla="val 5976"/>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5" name="Násobení 74"/>
          <p:cNvSpPr/>
          <p:nvPr/>
        </p:nvSpPr>
        <p:spPr>
          <a:xfrm>
            <a:off x="3450851" y="5467027"/>
            <a:ext cx="531845" cy="558903"/>
          </a:xfrm>
          <a:prstGeom prst="mathMultiply">
            <a:avLst>
              <a:gd name="adj1" fmla="val 5976"/>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6" name="Násobení 75"/>
          <p:cNvSpPr/>
          <p:nvPr/>
        </p:nvSpPr>
        <p:spPr>
          <a:xfrm>
            <a:off x="3889389" y="5467027"/>
            <a:ext cx="531845" cy="558903"/>
          </a:xfrm>
          <a:prstGeom prst="mathMultiply">
            <a:avLst>
              <a:gd name="adj1" fmla="val 5976"/>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 name="Nadpis 1"/>
          <p:cNvSpPr>
            <a:spLocks noGrp="1"/>
          </p:cNvSpPr>
          <p:nvPr>
            <p:ph type="title"/>
          </p:nvPr>
        </p:nvSpPr>
        <p:spPr>
          <a:xfrm>
            <a:off x="838200" y="365125"/>
            <a:ext cx="10515600" cy="829193"/>
          </a:xfrm>
        </p:spPr>
        <p:txBody>
          <a:bodyPr>
            <a:normAutofit fontScale="90000"/>
          </a:bodyPr>
          <a:lstStyle/>
          <a:p>
            <a:r>
              <a:rPr lang="cs-CZ" sz="2800" dirty="0" smtClean="0"/>
              <a:t>Na niti je v magnetickém poli zavěšená proudová smyčka, směr proudu je určen šipkou (šipka </a:t>
            </a:r>
            <a:r>
              <a:rPr lang="cs-CZ" sz="2800" dirty="0" smtClean="0"/>
              <a:t>je nám </a:t>
            </a:r>
            <a:r>
              <a:rPr lang="cs-CZ" sz="2800" dirty="0" smtClean="0"/>
              <a:t>blíž). Vektor magnetické indukce směřuje do tabule. Do jaké polohy se v magnetickém poli kroužek natočí.</a:t>
            </a:r>
            <a:endParaRPr lang="cs-CZ" sz="2800" dirty="0"/>
          </a:p>
        </p:txBody>
      </p:sp>
      <p:sp>
        <p:nvSpPr>
          <p:cNvPr id="4" name="Prstenec 3"/>
          <p:cNvSpPr/>
          <p:nvPr/>
        </p:nvSpPr>
        <p:spPr>
          <a:xfrm rot="215606">
            <a:off x="4198775" y="3268841"/>
            <a:ext cx="1978089" cy="1956302"/>
          </a:xfrm>
          <a:prstGeom prst="donut">
            <a:avLst>
              <a:gd name="adj" fmla="val 8832"/>
            </a:avLst>
          </a:prstGeom>
          <a:solidFill>
            <a:srgbClr val="FFFF00"/>
          </a:solidFill>
          <a:scene3d>
            <a:camera prst="isometricOffAxis1Lef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chemeClr val="tx1"/>
              </a:solidFill>
            </a:endParaRPr>
          </a:p>
        </p:txBody>
      </p:sp>
      <p:sp>
        <p:nvSpPr>
          <p:cNvPr id="6" name="Šipka nahoru 5"/>
          <p:cNvSpPr/>
          <p:nvPr/>
        </p:nvSpPr>
        <p:spPr>
          <a:xfrm>
            <a:off x="5545748" y="4066389"/>
            <a:ext cx="158621" cy="447869"/>
          </a:xfrm>
          <a:prstGeom prst="up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cxnSp>
        <p:nvCxnSpPr>
          <p:cNvPr id="8" name="Přímá spojnice 7"/>
          <p:cNvCxnSpPr/>
          <p:nvPr/>
        </p:nvCxnSpPr>
        <p:spPr>
          <a:xfrm flipH="1" flipV="1">
            <a:off x="5141167" y="1763486"/>
            <a:ext cx="27991" cy="1516609"/>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12" name="Násobení 11"/>
          <p:cNvSpPr/>
          <p:nvPr/>
        </p:nvSpPr>
        <p:spPr>
          <a:xfrm>
            <a:off x="6802016" y="2799184"/>
            <a:ext cx="45719" cy="45719"/>
          </a:xfrm>
          <a:prstGeom prst="mathMultiply">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mc:AlternateContent xmlns:mc="http://schemas.openxmlformats.org/markup-compatibility/2006">
        <mc:Choice xmlns:p14="http://schemas.microsoft.com/office/powerpoint/2010/main" Requires="p14">
          <p:contentPart p14:bwMode="auto" r:id="rId2">
            <p14:nvContentPartPr>
              <p14:cNvPr id="5" name="Rukopis 4"/>
              <p14:cNvContentPartPr/>
              <p14:nvPr/>
            </p14:nvContentPartPr>
            <p14:xfrm>
              <a:off x="7856839" y="1358329"/>
              <a:ext cx="2228400" cy="532800"/>
            </p14:xfrm>
          </p:contentPart>
        </mc:Choice>
        <mc:Fallback>
          <p:pic>
            <p:nvPicPr>
              <p:cNvPr id="5" name="Rukopis 4"/>
              <p:cNvPicPr/>
              <p:nvPr/>
            </p:nvPicPr>
            <p:blipFill>
              <a:blip r:embed="rId3"/>
              <a:stretch>
                <a:fillRect/>
              </a:stretch>
            </p:blipFill>
            <p:spPr>
              <a:xfrm>
                <a:off x="7846399" y="1347889"/>
                <a:ext cx="2249280" cy="553680"/>
              </a:xfrm>
              <a:prstGeom prst="rect">
                <a:avLst/>
              </a:prstGeom>
            </p:spPr>
          </p:pic>
        </mc:Fallback>
      </mc:AlternateContent>
      <mc:AlternateContent xmlns:mc="http://schemas.openxmlformats.org/markup-compatibility/2006">
        <mc:Choice xmlns:p14="http://schemas.microsoft.com/office/powerpoint/2010/main" Requires="p14">
          <p:contentPart p14:bwMode="auto" r:id="rId4">
            <p14:nvContentPartPr>
              <p14:cNvPr id="126" name="Rukopis 125"/>
              <p14:cNvContentPartPr/>
              <p14:nvPr/>
            </p14:nvContentPartPr>
            <p14:xfrm>
              <a:off x="3702079" y="6008809"/>
              <a:ext cx="3232440" cy="737640"/>
            </p14:xfrm>
          </p:contentPart>
        </mc:Choice>
        <mc:Fallback>
          <p:pic>
            <p:nvPicPr>
              <p:cNvPr id="126" name="Rukopis 125"/>
              <p:cNvPicPr/>
              <p:nvPr/>
            </p:nvPicPr>
            <p:blipFill>
              <a:blip r:embed="rId5"/>
              <a:stretch>
                <a:fillRect/>
              </a:stretch>
            </p:blipFill>
            <p:spPr>
              <a:xfrm>
                <a:off x="3691639" y="5998369"/>
                <a:ext cx="3253320" cy="758520"/>
              </a:xfrm>
              <a:prstGeom prst="rect">
                <a:avLst/>
              </a:prstGeom>
            </p:spPr>
          </p:pic>
        </mc:Fallback>
      </mc:AlternateContent>
      <mc:AlternateContent xmlns:mc="http://schemas.openxmlformats.org/markup-compatibility/2006">
        <mc:Choice xmlns:p14="http://schemas.microsoft.com/office/powerpoint/2010/main" Requires="p14">
          <p:contentPart p14:bwMode="auto" r:id="rId6">
            <p14:nvContentPartPr>
              <p14:cNvPr id="136" name="Rukopis 135"/>
              <p14:cNvContentPartPr/>
              <p14:nvPr/>
            </p14:nvContentPartPr>
            <p14:xfrm>
              <a:off x="4829599" y="4074889"/>
              <a:ext cx="35640" cy="425880"/>
            </p14:xfrm>
          </p:contentPart>
        </mc:Choice>
        <mc:Fallback>
          <p:pic>
            <p:nvPicPr>
              <p:cNvPr id="136" name="Rukopis 135"/>
              <p:cNvPicPr/>
              <p:nvPr/>
            </p:nvPicPr>
            <p:blipFill>
              <a:blip r:embed="rId7"/>
              <a:stretch>
                <a:fillRect/>
              </a:stretch>
            </p:blipFill>
            <p:spPr>
              <a:xfrm>
                <a:off x="4799719" y="4045009"/>
                <a:ext cx="95400" cy="485640"/>
              </a:xfrm>
              <a:prstGeom prst="rect">
                <a:avLst/>
              </a:prstGeom>
            </p:spPr>
          </p:pic>
        </mc:Fallback>
      </mc:AlternateContent>
      <mc:AlternateContent xmlns:mc="http://schemas.openxmlformats.org/markup-compatibility/2006">
        <mc:Choice xmlns:p14="http://schemas.microsoft.com/office/powerpoint/2010/main" Requires="p14">
          <p:contentPart p14:bwMode="auto" r:id="rId8">
            <p14:nvContentPartPr>
              <p14:cNvPr id="137" name="Rukopis 136"/>
              <p14:cNvContentPartPr/>
              <p14:nvPr/>
            </p14:nvContentPartPr>
            <p14:xfrm>
              <a:off x="4793959" y="4342369"/>
              <a:ext cx="97920" cy="159120"/>
            </p14:xfrm>
          </p:contentPart>
        </mc:Choice>
        <mc:Fallback>
          <p:pic>
            <p:nvPicPr>
              <p:cNvPr id="137" name="Rukopis 136"/>
              <p:cNvPicPr/>
              <p:nvPr/>
            </p:nvPicPr>
            <p:blipFill>
              <a:blip r:embed="rId9"/>
              <a:stretch>
                <a:fillRect/>
              </a:stretch>
            </p:blipFill>
            <p:spPr>
              <a:xfrm>
                <a:off x="4764079" y="4312489"/>
                <a:ext cx="157680" cy="218880"/>
              </a:xfrm>
              <a:prstGeom prst="rect">
                <a:avLst/>
              </a:prstGeom>
            </p:spPr>
          </p:pic>
        </mc:Fallback>
      </mc:AlternateContent>
      <mc:AlternateContent xmlns:mc="http://schemas.openxmlformats.org/markup-compatibility/2006">
        <mc:Choice xmlns:p14="http://schemas.microsoft.com/office/powerpoint/2010/main" Requires="p14">
          <p:contentPart p14:bwMode="auto" r:id="rId10">
            <p14:nvContentPartPr>
              <p14:cNvPr id="140" name="Rukopis 139"/>
              <p14:cNvContentPartPr/>
              <p14:nvPr/>
            </p14:nvContentPartPr>
            <p14:xfrm>
              <a:off x="3835279" y="6116809"/>
              <a:ext cx="360" cy="9000"/>
            </p14:xfrm>
          </p:contentPart>
        </mc:Choice>
        <mc:Fallback>
          <p:pic>
            <p:nvPicPr>
              <p:cNvPr id="140" name="Rukopis 139"/>
              <p:cNvPicPr/>
              <p:nvPr/>
            </p:nvPicPr>
            <p:blipFill>
              <a:blip r:embed="rId11"/>
              <a:stretch>
                <a:fillRect/>
              </a:stretch>
            </p:blipFill>
            <p:spPr>
              <a:xfrm>
                <a:off x="3824839" y="6106369"/>
                <a:ext cx="21240" cy="29880"/>
              </a:xfrm>
              <a:prstGeom prst="rect">
                <a:avLst/>
              </a:prstGeom>
            </p:spPr>
          </p:pic>
        </mc:Fallback>
      </mc:AlternateContent>
      <mc:AlternateContent xmlns:mc="http://schemas.openxmlformats.org/markup-compatibility/2006">
        <mc:Choice xmlns:p14="http://schemas.microsoft.com/office/powerpoint/2010/main" Requires="p14">
          <p:contentPart p14:bwMode="auto" r:id="rId12">
            <p14:nvContentPartPr>
              <p14:cNvPr id="154" name="Rukopis 153"/>
              <p14:cNvContentPartPr/>
              <p14:nvPr/>
            </p14:nvContentPartPr>
            <p14:xfrm>
              <a:off x="8753239" y="2387929"/>
              <a:ext cx="50400" cy="1660680"/>
            </p14:xfrm>
          </p:contentPart>
        </mc:Choice>
        <mc:Fallback>
          <p:pic>
            <p:nvPicPr>
              <p:cNvPr id="154" name="Rukopis 153"/>
              <p:cNvPicPr/>
              <p:nvPr/>
            </p:nvPicPr>
            <p:blipFill>
              <a:blip r:embed="rId13"/>
              <a:stretch>
                <a:fillRect/>
              </a:stretch>
            </p:blipFill>
            <p:spPr>
              <a:xfrm>
                <a:off x="8742799" y="2377489"/>
                <a:ext cx="71280" cy="1681560"/>
              </a:xfrm>
              <a:prstGeom prst="rect">
                <a:avLst/>
              </a:prstGeom>
            </p:spPr>
          </p:pic>
        </mc:Fallback>
      </mc:AlternateContent>
      <mc:AlternateContent xmlns:mc="http://schemas.openxmlformats.org/markup-compatibility/2006">
        <mc:Choice xmlns:p14="http://schemas.microsoft.com/office/powerpoint/2010/main" Requires="p14">
          <p:contentPart p14:bwMode="auto" r:id="rId14">
            <p14:nvContentPartPr>
              <p14:cNvPr id="156" name="Rukopis 155"/>
              <p14:cNvContentPartPr/>
              <p14:nvPr/>
            </p14:nvContentPartPr>
            <p14:xfrm>
              <a:off x="8806519" y="2379289"/>
              <a:ext cx="73800" cy="1695960"/>
            </p14:xfrm>
          </p:contentPart>
        </mc:Choice>
        <mc:Fallback>
          <p:pic>
            <p:nvPicPr>
              <p:cNvPr id="156" name="Rukopis 155"/>
              <p:cNvPicPr/>
              <p:nvPr/>
            </p:nvPicPr>
            <p:blipFill>
              <a:blip r:embed="rId15"/>
              <a:stretch>
                <a:fillRect/>
              </a:stretch>
            </p:blipFill>
            <p:spPr>
              <a:xfrm>
                <a:off x="8796079" y="2368849"/>
                <a:ext cx="94680" cy="1716840"/>
              </a:xfrm>
              <a:prstGeom prst="rect">
                <a:avLst/>
              </a:prstGeom>
            </p:spPr>
          </p:pic>
        </mc:Fallback>
      </mc:AlternateContent>
      <mc:AlternateContent xmlns:mc="http://schemas.openxmlformats.org/markup-compatibility/2006">
        <mc:Choice xmlns:p14="http://schemas.microsoft.com/office/powerpoint/2010/main" Requires="p14">
          <p:contentPart p14:bwMode="auto" r:id="rId16">
            <p14:nvContentPartPr>
              <p14:cNvPr id="158" name="Rukopis 157"/>
              <p14:cNvContentPartPr/>
              <p14:nvPr/>
            </p14:nvContentPartPr>
            <p14:xfrm>
              <a:off x="8437519" y="4074889"/>
              <a:ext cx="891720" cy="1144800"/>
            </p14:xfrm>
          </p:contentPart>
        </mc:Choice>
        <mc:Fallback>
          <p:pic>
            <p:nvPicPr>
              <p:cNvPr id="158" name="Rukopis 157"/>
              <p:cNvPicPr/>
              <p:nvPr/>
            </p:nvPicPr>
            <p:blipFill>
              <a:blip r:embed="rId17"/>
              <a:stretch>
                <a:fillRect/>
              </a:stretch>
            </p:blipFill>
            <p:spPr>
              <a:xfrm>
                <a:off x="8427079" y="4064449"/>
                <a:ext cx="912600" cy="1165680"/>
              </a:xfrm>
              <a:prstGeom prst="rect">
                <a:avLst/>
              </a:prstGeom>
            </p:spPr>
          </p:pic>
        </mc:Fallback>
      </mc:AlternateContent>
    </p:spTree>
    <p:extLst>
      <p:ext uri="{BB962C8B-B14F-4D97-AF65-F5344CB8AC3E}">
        <p14:creationId xmlns:p14="http://schemas.microsoft.com/office/powerpoint/2010/main" val="15325940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5"/>
            <a:ext cx="10515600" cy="829193"/>
          </a:xfrm>
        </p:spPr>
        <p:txBody>
          <a:bodyPr>
            <a:normAutofit fontScale="90000"/>
          </a:bodyPr>
          <a:lstStyle/>
          <a:p>
            <a:r>
              <a:rPr lang="cs-CZ" sz="2800" dirty="0" smtClean="0"/>
              <a:t>Na niti je v magnetickém poli zavěšená proudová smyčka, směr proudu je určen šipkou (šipka je blíž). Válcový permanentní magnet s magnetizací v horizontálním směru je poblíž smyčky. Určete, výslednou polohu kroužku po </a:t>
            </a:r>
            <a:r>
              <a:rPr lang="cs-CZ" sz="2800" dirty="0" smtClean="0"/>
              <a:t>ustálení a zdůvodněte. </a:t>
            </a:r>
            <a:endParaRPr lang="cs-CZ" sz="2800" dirty="0"/>
          </a:p>
        </p:txBody>
      </p:sp>
      <p:sp>
        <p:nvSpPr>
          <p:cNvPr id="4" name="Prstenec 3"/>
          <p:cNvSpPr/>
          <p:nvPr/>
        </p:nvSpPr>
        <p:spPr>
          <a:xfrm>
            <a:off x="6112969" y="3661754"/>
            <a:ext cx="1212206" cy="2298679"/>
          </a:xfrm>
          <a:prstGeom prst="donut">
            <a:avLst>
              <a:gd name="adj" fmla="val 8832"/>
            </a:avLst>
          </a:prstGeom>
          <a:solidFill>
            <a:srgbClr val="FFFF00"/>
          </a:solidFill>
          <a:scene3d>
            <a:camera prst="isometricOffAxis1Lef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chemeClr val="tx1"/>
              </a:solidFill>
            </a:endParaRPr>
          </a:p>
        </p:txBody>
      </p:sp>
      <p:sp>
        <p:nvSpPr>
          <p:cNvPr id="6" name="Šipka nahoru 5"/>
          <p:cNvSpPr/>
          <p:nvPr/>
        </p:nvSpPr>
        <p:spPr>
          <a:xfrm rot="10800000">
            <a:off x="6888244" y="4508263"/>
            <a:ext cx="256930" cy="563460"/>
          </a:xfrm>
          <a:prstGeom prst="up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cxnSp>
        <p:nvCxnSpPr>
          <p:cNvPr id="8" name="Přímá spojnice 7"/>
          <p:cNvCxnSpPr>
            <a:stCxn id="4" idx="0"/>
          </p:cNvCxnSpPr>
          <p:nvPr/>
        </p:nvCxnSpPr>
        <p:spPr>
          <a:xfrm flipH="1" flipV="1">
            <a:off x="6677084" y="1276602"/>
            <a:ext cx="41988" cy="2385152"/>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79" name="Vývojový diagram: paměť s přímým přístupem 78"/>
          <p:cNvSpPr/>
          <p:nvPr/>
        </p:nvSpPr>
        <p:spPr>
          <a:xfrm>
            <a:off x="2988958" y="3661754"/>
            <a:ext cx="1240973" cy="2305842"/>
          </a:xfrm>
          <a:prstGeom prst="flowChartMagneticDrum">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9" name="Vývojový diagram: paměť s přímým přístupem 8"/>
          <p:cNvSpPr/>
          <p:nvPr/>
        </p:nvSpPr>
        <p:spPr>
          <a:xfrm>
            <a:off x="3839990" y="3661754"/>
            <a:ext cx="1240973" cy="2305842"/>
          </a:xfrm>
          <a:prstGeom prst="flowChartMagneticDrum">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cxnSp>
        <p:nvCxnSpPr>
          <p:cNvPr id="80" name="Přímá spojnice 79"/>
          <p:cNvCxnSpPr/>
          <p:nvPr/>
        </p:nvCxnSpPr>
        <p:spPr>
          <a:xfrm flipV="1">
            <a:off x="4927208" y="4768893"/>
            <a:ext cx="4795934" cy="21100"/>
          </a:xfrm>
          <a:prstGeom prst="line">
            <a:avLst/>
          </a:prstGeom>
          <a:ln w="19050">
            <a:solidFill>
              <a:schemeClr val="tx1"/>
            </a:solidFill>
            <a:prstDash val="lgDashDot"/>
          </a:ln>
        </p:spPr>
        <p:style>
          <a:lnRef idx="1">
            <a:schemeClr val="accent1"/>
          </a:lnRef>
          <a:fillRef idx="0">
            <a:schemeClr val="accent1"/>
          </a:fillRef>
          <a:effectRef idx="0">
            <a:schemeClr val="accent1"/>
          </a:effectRef>
          <a:fontRef idx="minor">
            <a:schemeClr val="tx1"/>
          </a:fontRef>
        </p:style>
      </p:cxnSp>
      <p:cxnSp>
        <p:nvCxnSpPr>
          <p:cNvPr id="84" name="Přímá spojnice 83"/>
          <p:cNvCxnSpPr/>
          <p:nvPr/>
        </p:nvCxnSpPr>
        <p:spPr>
          <a:xfrm flipV="1">
            <a:off x="1066651" y="4811093"/>
            <a:ext cx="1922750" cy="8381"/>
          </a:xfrm>
          <a:prstGeom prst="line">
            <a:avLst/>
          </a:prstGeom>
          <a:ln w="19050">
            <a:solidFill>
              <a:schemeClr val="tx1"/>
            </a:solidFill>
            <a:prstDash val="lgDashDot"/>
          </a:ln>
        </p:spPr>
        <p:style>
          <a:lnRef idx="1">
            <a:schemeClr val="accent1"/>
          </a:lnRef>
          <a:fillRef idx="0">
            <a:schemeClr val="accent1"/>
          </a:fillRef>
          <a:effectRef idx="0">
            <a:schemeClr val="accent1"/>
          </a:effectRef>
          <a:fontRef idx="minor">
            <a:schemeClr val="tx1"/>
          </a:fontRef>
        </p:style>
      </p:cxnSp>
      <p:cxnSp>
        <p:nvCxnSpPr>
          <p:cNvPr id="67" name="Přímá spojnice se šipkou 66"/>
          <p:cNvCxnSpPr/>
          <p:nvPr/>
        </p:nvCxnSpPr>
        <p:spPr>
          <a:xfrm>
            <a:off x="9736817" y="1621238"/>
            <a:ext cx="71022" cy="288702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mc:Choice xmlns:p14="http://schemas.microsoft.com/office/powerpoint/2010/main" Requires="p14">
          <p:contentPart p14:bwMode="auto" r:id="rId2">
            <p14:nvContentPartPr>
              <p14:cNvPr id="78" name="Rukopis 77"/>
              <p14:cNvContentPartPr/>
              <p14:nvPr/>
            </p14:nvContentPartPr>
            <p14:xfrm>
              <a:off x="8884639" y="5140129"/>
              <a:ext cx="2799360" cy="1429560"/>
            </p14:xfrm>
          </p:contentPart>
        </mc:Choice>
        <mc:Fallback>
          <p:pic>
            <p:nvPicPr>
              <p:cNvPr id="78" name="Rukopis 77"/>
              <p:cNvPicPr/>
              <p:nvPr/>
            </p:nvPicPr>
            <p:blipFill>
              <a:blip r:embed="rId3"/>
              <a:stretch>
                <a:fillRect/>
              </a:stretch>
            </p:blipFill>
            <p:spPr>
              <a:xfrm>
                <a:off x="8874199" y="5129689"/>
                <a:ext cx="2820240" cy="1450440"/>
              </a:xfrm>
              <a:prstGeom prst="rect">
                <a:avLst/>
              </a:prstGeom>
            </p:spPr>
          </p:pic>
        </mc:Fallback>
      </mc:AlternateContent>
      <mc:AlternateContent xmlns:mc="http://schemas.openxmlformats.org/markup-compatibility/2006">
        <mc:Choice xmlns:p14="http://schemas.microsoft.com/office/powerpoint/2010/main" Requires="p14">
          <p:contentPart p14:bwMode="auto" r:id="rId4">
            <p14:nvContentPartPr>
              <p14:cNvPr id="113" name="Rukopis 112"/>
              <p14:cNvContentPartPr/>
              <p14:nvPr/>
            </p14:nvContentPartPr>
            <p14:xfrm>
              <a:off x="10813879" y="5495449"/>
              <a:ext cx="896040" cy="204480"/>
            </p14:xfrm>
          </p:contentPart>
        </mc:Choice>
        <mc:Fallback>
          <p:pic>
            <p:nvPicPr>
              <p:cNvPr id="113" name="Rukopis 112"/>
              <p:cNvPicPr/>
              <p:nvPr/>
            </p:nvPicPr>
            <p:blipFill>
              <a:blip r:embed="rId5"/>
              <a:stretch>
                <a:fillRect/>
              </a:stretch>
            </p:blipFill>
            <p:spPr>
              <a:xfrm>
                <a:off x="10803439" y="5485009"/>
                <a:ext cx="916920" cy="225360"/>
              </a:xfrm>
              <a:prstGeom prst="rect">
                <a:avLst/>
              </a:prstGeom>
            </p:spPr>
          </p:pic>
        </mc:Fallback>
      </mc:AlternateContent>
      <mc:AlternateContent xmlns:mc="http://schemas.openxmlformats.org/markup-compatibility/2006">
        <mc:Choice xmlns:p14="http://schemas.microsoft.com/office/powerpoint/2010/main" Requires="p14">
          <p:contentPart p14:bwMode="auto" r:id="rId6">
            <p14:nvContentPartPr>
              <p14:cNvPr id="197" name="Rukopis 196"/>
              <p14:cNvContentPartPr/>
              <p14:nvPr/>
            </p14:nvContentPartPr>
            <p14:xfrm>
              <a:off x="8593759" y="2011009"/>
              <a:ext cx="2752200" cy="2889720"/>
            </p14:xfrm>
          </p:contentPart>
        </mc:Choice>
        <mc:Fallback>
          <p:pic>
            <p:nvPicPr>
              <p:cNvPr id="197" name="Rukopis 196"/>
              <p:cNvPicPr/>
              <p:nvPr/>
            </p:nvPicPr>
            <p:blipFill>
              <a:blip r:embed="rId7"/>
              <a:stretch>
                <a:fillRect/>
              </a:stretch>
            </p:blipFill>
            <p:spPr>
              <a:xfrm>
                <a:off x="8583319" y="2000569"/>
                <a:ext cx="2773080" cy="2910600"/>
              </a:xfrm>
              <a:prstGeom prst="rect">
                <a:avLst/>
              </a:prstGeom>
            </p:spPr>
          </p:pic>
        </mc:Fallback>
      </mc:AlternateContent>
      <mc:AlternateContent xmlns:mc="http://schemas.openxmlformats.org/markup-compatibility/2006">
        <mc:Choice xmlns:p14="http://schemas.microsoft.com/office/powerpoint/2010/main" Requires="p14">
          <p:contentPart p14:bwMode="auto" r:id="rId8">
            <p14:nvContentPartPr>
              <p14:cNvPr id="216" name="Rukopis 215"/>
              <p14:cNvContentPartPr/>
              <p14:nvPr/>
            </p14:nvContentPartPr>
            <p14:xfrm>
              <a:off x="9987319" y="2885089"/>
              <a:ext cx="231120" cy="497520"/>
            </p14:xfrm>
          </p:contentPart>
        </mc:Choice>
        <mc:Fallback>
          <p:pic>
            <p:nvPicPr>
              <p:cNvPr id="216" name="Rukopis 215"/>
              <p:cNvPicPr/>
              <p:nvPr/>
            </p:nvPicPr>
            <p:blipFill>
              <a:blip r:embed="rId9"/>
              <a:stretch>
                <a:fillRect/>
              </a:stretch>
            </p:blipFill>
            <p:spPr>
              <a:xfrm>
                <a:off x="9976879" y="2874649"/>
                <a:ext cx="252000" cy="518400"/>
              </a:xfrm>
              <a:prstGeom prst="rect">
                <a:avLst/>
              </a:prstGeom>
            </p:spPr>
          </p:pic>
        </mc:Fallback>
      </mc:AlternateContent>
      <mc:AlternateContent xmlns:mc="http://schemas.openxmlformats.org/markup-compatibility/2006">
        <mc:Choice xmlns:p14="http://schemas.microsoft.com/office/powerpoint/2010/main" Requires="p14">
          <p:contentPart p14:bwMode="auto" r:id="rId10">
            <p14:nvContentPartPr>
              <p14:cNvPr id="218" name="Rukopis 217"/>
              <p14:cNvContentPartPr/>
              <p14:nvPr/>
            </p14:nvContentPartPr>
            <p14:xfrm>
              <a:off x="10297999" y="3400249"/>
              <a:ext cx="1074600" cy="1083240"/>
            </p14:xfrm>
          </p:contentPart>
        </mc:Choice>
        <mc:Fallback>
          <p:pic>
            <p:nvPicPr>
              <p:cNvPr id="218" name="Rukopis 217"/>
              <p:cNvPicPr/>
              <p:nvPr/>
            </p:nvPicPr>
            <p:blipFill>
              <a:blip r:embed="rId11"/>
              <a:stretch>
                <a:fillRect/>
              </a:stretch>
            </p:blipFill>
            <p:spPr>
              <a:xfrm>
                <a:off x="10287559" y="3389809"/>
                <a:ext cx="1095480" cy="1104120"/>
              </a:xfrm>
              <a:prstGeom prst="rect">
                <a:avLst/>
              </a:prstGeom>
            </p:spPr>
          </p:pic>
        </mc:Fallback>
      </mc:AlternateContent>
      <mc:AlternateContent xmlns:mc="http://schemas.openxmlformats.org/markup-compatibility/2006">
        <mc:Choice xmlns:p14="http://schemas.microsoft.com/office/powerpoint/2010/main" Requires="p14">
          <p:contentPart p14:bwMode="auto" r:id="rId12">
            <p14:nvContentPartPr>
              <p14:cNvPr id="225" name="Rukopis 224"/>
              <p14:cNvContentPartPr/>
              <p14:nvPr/>
            </p14:nvContentPartPr>
            <p14:xfrm>
              <a:off x="8717959" y="2929729"/>
              <a:ext cx="249480" cy="586080"/>
            </p14:xfrm>
          </p:contentPart>
        </mc:Choice>
        <mc:Fallback>
          <p:pic>
            <p:nvPicPr>
              <p:cNvPr id="225" name="Rukopis 224"/>
              <p:cNvPicPr/>
              <p:nvPr/>
            </p:nvPicPr>
            <p:blipFill>
              <a:blip r:embed="rId13"/>
              <a:stretch>
                <a:fillRect/>
              </a:stretch>
            </p:blipFill>
            <p:spPr>
              <a:xfrm>
                <a:off x="8707519" y="2919289"/>
                <a:ext cx="270360" cy="606960"/>
              </a:xfrm>
              <a:prstGeom prst="rect">
                <a:avLst/>
              </a:prstGeom>
            </p:spPr>
          </p:pic>
        </mc:Fallback>
      </mc:AlternateContent>
      <mc:AlternateContent xmlns:mc="http://schemas.openxmlformats.org/markup-compatibility/2006">
        <mc:Choice xmlns:p14="http://schemas.microsoft.com/office/powerpoint/2010/main" Requires="p14">
          <p:contentPart p14:bwMode="auto" r:id="rId14">
            <p14:nvContentPartPr>
              <p14:cNvPr id="228" name="Rukopis 227"/>
              <p14:cNvContentPartPr/>
              <p14:nvPr/>
            </p14:nvContentPartPr>
            <p14:xfrm>
              <a:off x="9490159" y="1251769"/>
              <a:ext cx="2539440" cy="2557080"/>
            </p14:xfrm>
          </p:contentPart>
        </mc:Choice>
        <mc:Fallback>
          <p:pic>
            <p:nvPicPr>
              <p:cNvPr id="228" name="Rukopis 227"/>
              <p:cNvPicPr/>
              <p:nvPr/>
            </p:nvPicPr>
            <p:blipFill>
              <a:blip r:embed="rId15"/>
              <a:stretch>
                <a:fillRect/>
              </a:stretch>
            </p:blipFill>
            <p:spPr>
              <a:xfrm>
                <a:off x="9479719" y="1241329"/>
                <a:ext cx="2560320" cy="2577960"/>
              </a:xfrm>
              <a:prstGeom prst="rect">
                <a:avLst/>
              </a:prstGeom>
            </p:spPr>
          </p:pic>
        </mc:Fallback>
      </mc:AlternateContent>
      <mc:AlternateContent xmlns:mc="http://schemas.openxmlformats.org/markup-compatibility/2006">
        <mc:Choice xmlns:p14="http://schemas.microsoft.com/office/powerpoint/2010/main" Requires="p14">
          <p:contentPart p14:bwMode="auto" r:id="rId16">
            <p14:nvContentPartPr>
              <p14:cNvPr id="236" name="Rukopis 235"/>
              <p14:cNvContentPartPr/>
              <p14:nvPr/>
            </p14:nvContentPartPr>
            <p14:xfrm>
              <a:off x="620479" y="1604929"/>
              <a:ext cx="3339360" cy="1387080"/>
            </p14:xfrm>
          </p:contentPart>
        </mc:Choice>
        <mc:Fallback>
          <p:pic>
            <p:nvPicPr>
              <p:cNvPr id="236" name="Rukopis 235"/>
              <p:cNvPicPr/>
              <p:nvPr/>
            </p:nvPicPr>
            <p:blipFill>
              <a:blip r:embed="rId17"/>
              <a:stretch>
                <a:fillRect/>
              </a:stretch>
            </p:blipFill>
            <p:spPr>
              <a:xfrm>
                <a:off x="610039" y="1594489"/>
                <a:ext cx="3360240" cy="1407960"/>
              </a:xfrm>
              <a:prstGeom prst="rect">
                <a:avLst/>
              </a:prstGeom>
            </p:spPr>
          </p:pic>
        </mc:Fallback>
      </mc:AlternateContent>
      <mc:AlternateContent xmlns:mc="http://schemas.openxmlformats.org/markup-compatibility/2006">
        <mc:Choice xmlns:p14="http://schemas.microsoft.com/office/powerpoint/2010/main" Requires="p14">
          <p:contentPart p14:bwMode="auto" r:id="rId18">
            <p14:nvContentPartPr>
              <p14:cNvPr id="237" name="Rukopis 236"/>
              <p14:cNvContentPartPr/>
              <p14:nvPr/>
            </p14:nvContentPartPr>
            <p14:xfrm>
              <a:off x="4499839" y="3231409"/>
              <a:ext cx="152640" cy="210960"/>
            </p14:xfrm>
          </p:contentPart>
        </mc:Choice>
        <mc:Fallback>
          <p:pic>
            <p:nvPicPr>
              <p:cNvPr id="237" name="Rukopis 236"/>
              <p:cNvPicPr/>
              <p:nvPr/>
            </p:nvPicPr>
            <p:blipFill>
              <a:blip r:embed="rId19"/>
              <a:stretch>
                <a:fillRect/>
              </a:stretch>
            </p:blipFill>
            <p:spPr>
              <a:xfrm>
                <a:off x="4489399" y="3220969"/>
                <a:ext cx="173520" cy="231840"/>
              </a:xfrm>
              <a:prstGeom prst="rect">
                <a:avLst/>
              </a:prstGeom>
            </p:spPr>
          </p:pic>
        </mc:Fallback>
      </mc:AlternateContent>
      <mc:AlternateContent xmlns:mc="http://schemas.openxmlformats.org/markup-compatibility/2006">
        <mc:Choice xmlns:p14="http://schemas.microsoft.com/office/powerpoint/2010/main" Requires="p14">
          <p:contentPart p14:bwMode="auto" r:id="rId20">
            <p14:nvContentPartPr>
              <p14:cNvPr id="238" name="Rukopis 237"/>
              <p14:cNvContentPartPr/>
              <p14:nvPr/>
            </p14:nvContentPartPr>
            <p14:xfrm>
              <a:off x="1322839" y="1811569"/>
              <a:ext cx="9000" cy="0"/>
            </p14:xfrm>
          </p:contentPart>
        </mc:Choice>
        <mc:Fallback>
          <p:pic>
            <p:nvPicPr>
              <p:cNvPr id="238" name="Rukopis 237"/>
              <p:cNvPicPr/>
              <p:nvPr/>
            </p:nvPicPr>
            <p:blipFill>
              <a:blip r:embed="rId21"/>
              <a:stretch>
                <a:fillRect/>
              </a:stretch>
            </p:blipFill>
            <p:spPr>
              <a:xfrm>
                <a:off x="0" y="0"/>
                <a:ext cx="9000" cy="0"/>
              </a:xfrm>
              <a:prstGeom prst="rect">
                <a:avLst/>
              </a:prstGeom>
            </p:spPr>
          </p:pic>
        </mc:Fallback>
      </mc:AlternateContent>
      <mc:AlternateContent xmlns:mc="http://schemas.openxmlformats.org/markup-compatibility/2006">
        <mc:Choice xmlns:p14="http://schemas.microsoft.com/office/powerpoint/2010/main" Requires="p14">
          <p:contentPart p14:bwMode="auto" r:id="rId22">
            <p14:nvContentPartPr>
              <p14:cNvPr id="239" name="Rukopis 238"/>
              <p14:cNvContentPartPr/>
              <p14:nvPr/>
            </p14:nvContentPartPr>
            <p14:xfrm>
              <a:off x="1038439" y="1811569"/>
              <a:ext cx="1181880" cy="1449360"/>
            </p14:xfrm>
          </p:contentPart>
        </mc:Choice>
        <mc:Fallback>
          <p:pic>
            <p:nvPicPr>
              <p:cNvPr id="239" name="Rukopis 238"/>
              <p:cNvPicPr/>
              <p:nvPr/>
            </p:nvPicPr>
            <p:blipFill>
              <a:blip r:embed="rId23"/>
              <a:stretch>
                <a:fillRect/>
              </a:stretch>
            </p:blipFill>
            <p:spPr>
              <a:xfrm>
                <a:off x="978319" y="1691329"/>
                <a:ext cx="1302120" cy="1689480"/>
              </a:xfrm>
              <a:prstGeom prst="rect">
                <a:avLst/>
              </a:prstGeom>
            </p:spPr>
          </p:pic>
        </mc:Fallback>
      </mc:AlternateContent>
      <mc:AlternateContent xmlns:mc="http://schemas.openxmlformats.org/markup-compatibility/2006">
        <mc:Choice xmlns:p14="http://schemas.microsoft.com/office/powerpoint/2010/main" Requires="p14">
          <p:contentPart p14:bwMode="auto" r:id="rId24">
            <p14:nvContentPartPr>
              <p14:cNvPr id="240" name="Rukopis 239"/>
              <p14:cNvContentPartPr/>
              <p14:nvPr/>
            </p14:nvContentPartPr>
            <p14:xfrm>
              <a:off x="1357759" y="1784209"/>
              <a:ext cx="613440" cy="338040"/>
            </p14:xfrm>
          </p:contentPart>
        </mc:Choice>
        <mc:Fallback>
          <p:pic>
            <p:nvPicPr>
              <p:cNvPr id="240" name="Rukopis 239"/>
              <p:cNvPicPr/>
              <p:nvPr/>
            </p:nvPicPr>
            <p:blipFill>
              <a:blip r:embed="rId25"/>
              <a:stretch>
                <a:fillRect/>
              </a:stretch>
            </p:blipFill>
            <p:spPr>
              <a:xfrm>
                <a:off x="1297999" y="1663969"/>
                <a:ext cx="733320" cy="578160"/>
              </a:xfrm>
              <a:prstGeom prst="rect">
                <a:avLst/>
              </a:prstGeom>
            </p:spPr>
          </p:pic>
        </mc:Fallback>
      </mc:AlternateContent>
      <mc:AlternateContent xmlns:mc="http://schemas.openxmlformats.org/markup-compatibility/2006">
        <mc:Choice xmlns:p14="http://schemas.microsoft.com/office/powerpoint/2010/main" Requires="p14">
          <p:contentPart p14:bwMode="auto" r:id="rId26">
            <p14:nvContentPartPr>
              <p14:cNvPr id="241" name="Rukopis 240"/>
              <p14:cNvContentPartPr/>
              <p14:nvPr/>
            </p14:nvContentPartPr>
            <p14:xfrm>
              <a:off x="1216279" y="2920729"/>
              <a:ext cx="497520" cy="453240"/>
            </p14:xfrm>
          </p:contentPart>
        </mc:Choice>
        <mc:Fallback>
          <p:pic>
            <p:nvPicPr>
              <p:cNvPr id="241" name="Rukopis 240"/>
              <p:cNvPicPr/>
              <p:nvPr/>
            </p:nvPicPr>
            <p:blipFill>
              <a:blip r:embed="rId27"/>
              <a:stretch>
                <a:fillRect/>
              </a:stretch>
            </p:blipFill>
            <p:spPr>
              <a:xfrm>
                <a:off x="1156159" y="2800849"/>
                <a:ext cx="617760" cy="693000"/>
              </a:xfrm>
              <a:prstGeom prst="rect">
                <a:avLst/>
              </a:prstGeom>
            </p:spPr>
          </p:pic>
        </mc:Fallback>
      </mc:AlternateContent>
      <mc:AlternateContent xmlns:mc="http://schemas.openxmlformats.org/markup-compatibility/2006">
        <mc:Choice xmlns:p14="http://schemas.microsoft.com/office/powerpoint/2010/main" Requires="p14">
          <p:contentPart p14:bwMode="auto" r:id="rId28">
            <p14:nvContentPartPr>
              <p14:cNvPr id="243" name="Rukopis 242"/>
              <p14:cNvContentPartPr/>
              <p14:nvPr/>
            </p14:nvContentPartPr>
            <p14:xfrm>
              <a:off x="1436599" y="2377129"/>
              <a:ext cx="534600" cy="215640"/>
            </p14:xfrm>
          </p:contentPart>
        </mc:Choice>
        <mc:Fallback>
          <p:pic>
            <p:nvPicPr>
              <p:cNvPr id="243" name="Rukopis 242"/>
              <p:cNvPicPr/>
              <p:nvPr/>
            </p:nvPicPr>
            <p:blipFill>
              <a:blip r:embed="rId29"/>
              <a:stretch>
                <a:fillRect/>
              </a:stretch>
            </p:blipFill>
            <p:spPr>
              <a:xfrm>
                <a:off x="1426159" y="2366689"/>
                <a:ext cx="555480" cy="236520"/>
              </a:xfrm>
              <a:prstGeom prst="rect">
                <a:avLst/>
              </a:prstGeom>
            </p:spPr>
          </p:pic>
        </mc:Fallback>
      </mc:AlternateContent>
      <mc:AlternateContent xmlns:mc="http://schemas.openxmlformats.org/markup-compatibility/2006">
        <mc:Choice xmlns:p14="http://schemas.microsoft.com/office/powerpoint/2010/main" Requires="p14">
          <p:contentPart p14:bwMode="auto" r:id="rId30">
            <p14:nvContentPartPr>
              <p14:cNvPr id="245" name="Rukopis 244"/>
              <p14:cNvContentPartPr/>
              <p14:nvPr/>
            </p14:nvContentPartPr>
            <p14:xfrm>
              <a:off x="1562599" y="2636689"/>
              <a:ext cx="97920" cy="668160"/>
            </p14:xfrm>
          </p:contentPart>
        </mc:Choice>
        <mc:Fallback>
          <p:pic>
            <p:nvPicPr>
              <p:cNvPr id="245" name="Rukopis 244"/>
              <p:cNvPicPr/>
              <p:nvPr/>
            </p:nvPicPr>
            <p:blipFill>
              <a:blip r:embed="rId31"/>
              <a:stretch>
                <a:fillRect/>
              </a:stretch>
            </p:blipFill>
            <p:spPr>
              <a:xfrm>
                <a:off x="1552159" y="2626249"/>
                <a:ext cx="118800" cy="689040"/>
              </a:xfrm>
              <a:prstGeom prst="rect">
                <a:avLst/>
              </a:prstGeom>
            </p:spPr>
          </p:pic>
        </mc:Fallback>
      </mc:AlternateContent>
      <mc:AlternateContent xmlns:mc="http://schemas.openxmlformats.org/markup-compatibility/2006">
        <mc:Choice xmlns:p14="http://schemas.microsoft.com/office/powerpoint/2010/main" Requires="p14">
          <p:contentPart p14:bwMode="auto" r:id="rId32">
            <p14:nvContentPartPr>
              <p14:cNvPr id="247" name="Rukopis 246"/>
              <p14:cNvContentPartPr/>
              <p14:nvPr/>
            </p14:nvContentPartPr>
            <p14:xfrm>
              <a:off x="1651159" y="3204769"/>
              <a:ext cx="296280" cy="162000"/>
            </p14:xfrm>
          </p:contentPart>
        </mc:Choice>
        <mc:Fallback>
          <p:pic>
            <p:nvPicPr>
              <p:cNvPr id="247" name="Rukopis 246"/>
              <p:cNvPicPr/>
              <p:nvPr/>
            </p:nvPicPr>
            <p:blipFill>
              <a:blip r:embed="rId33"/>
              <a:stretch>
                <a:fillRect/>
              </a:stretch>
            </p:blipFill>
            <p:spPr>
              <a:xfrm>
                <a:off x="1640719" y="3194329"/>
                <a:ext cx="317160" cy="182880"/>
              </a:xfrm>
              <a:prstGeom prst="rect">
                <a:avLst/>
              </a:prstGeom>
            </p:spPr>
          </p:pic>
        </mc:Fallback>
      </mc:AlternateContent>
      <mc:AlternateContent xmlns:mc="http://schemas.openxmlformats.org/markup-compatibility/2006">
        <mc:Choice xmlns:p14="http://schemas.microsoft.com/office/powerpoint/2010/main" Requires="p14">
          <p:contentPart p14:bwMode="auto" r:id="rId34">
            <p14:nvContentPartPr>
              <p14:cNvPr id="251" name="Rukopis 250"/>
              <p14:cNvContentPartPr/>
              <p14:nvPr/>
            </p14:nvContentPartPr>
            <p14:xfrm>
              <a:off x="8868799" y="1393969"/>
              <a:ext cx="2468520" cy="1393920"/>
            </p14:xfrm>
          </p:contentPart>
        </mc:Choice>
        <mc:Fallback>
          <p:pic>
            <p:nvPicPr>
              <p:cNvPr id="251" name="Rukopis 250"/>
              <p:cNvPicPr/>
              <p:nvPr/>
            </p:nvPicPr>
            <p:blipFill>
              <a:blip r:embed="rId35"/>
              <a:stretch>
                <a:fillRect/>
              </a:stretch>
            </p:blipFill>
            <p:spPr>
              <a:xfrm>
                <a:off x="8858359" y="1383529"/>
                <a:ext cx="2489400" cy="1414800"/>
              </a:xfrm>
              <a:prstGeom prst="rect">
                <a:avLst/>
              </a:prstGeom>
            </p:spPr>
          </p:pic>
        </mc:Fallback>
      </mc:AlternateContent>
      <mc:AlternateContent xmlns:mc="http://schemas.openxmlformats.org/markup-compatibility/2006">
        <mc:Choice xmlns:p14="http://schemas.microsoft.com/office/powerpoint/2010/main" Requires="p14">
          <p:contentPart p14:bwMode="auto" r:id="rId36">
            <p14:nvContentPartPr>
              <p14:cNvPr id="252" name="Rukopis 251"/>
              <p14:cNvContentPartPr/>
              <p14:nvPr/>
            </p14:nvContentPartPr>
            <p14:xfrm>
              <a:off x="10448839" y="1748929"/>
              <a:ext cx="18360" cy="360"/>
            </p14:xfrm>
          </p:contentPart>
        </mc:Choice>
        <mc:Fallback>
          <p:pic>
            <p:nvPicPr>
              <p:cNvPr id="252" name="Rukopis 251"/>
              <p:cNvPicPr/>
              <p:nvPr/>
            </p:nvPicPr>
            <p:blipFill>
              <a:blip r:embed="rId37"/>
              <a:stretch>
                <a:fillRect/>
              </a:stretch>
            </p:blipFill>
            <p:spPr>
              <a:xfrm>
                <a:off x="10438399" y="1738489"/>
                <a:ext cx="39240" cy="21240"/>
              </a:xfrm>
              <a:prstGeom prst="rect">
                <a:avLst/>
              </a:prstGeom>
            </p:spPr>
          </p:pic>
        </mc:Fallback>
      </mc:AlternateContent>
      <mc:AlternateContent xmlns:mc="http://schemas.openxmlformats.org/markup-compatibility/2006">
        <mc:Choice xmlns:p14="http://schemas.microsoft.com/office/powerpoint/2010/main" Requires="p14">
          <p:contentPart p14:bwMode="auto" r:id="rId38">
            <p14:nvContentPartPr>
              <p14:cNvPr id="253" name="Rukopis 252"/>
              <p14:cNvContentPartPr/>
              <p14:nvPr/>
            </p14:nvContentPartPr>
            <p14:xfrm>
              <a:off x="9044119" y="1837849"/>
              <a:ext cx="20520" cy="18000"/>
            </p14:xfrm>
          </p:contentPart>
        </mc:Choice>
        <mc:Fallback>
          <p:pic>
            <p:nvPicPr>
              <p:cNvPr id="253" name="Rukopis 252"/>
              <p:cNvPicPr/>
              <p:nvPr/>
            </p:nvPicPr>
            <p:blipFill>
              <a:blip r:embed="rId39"/>
              <a:stretch>
                <a:fillRect/>
              </a:stretch>
            </p:blipFill>
            <p:spPr>
              <a:xfrm>
                <a:off x="9033679" y="1827409"/>
                <a:ext cx="41400" cy="38880"/>
              </a:xfrm>
              <a:prstGeom prst="rect">
                <a:avLst/>
              </a:prstGeom>
            </p:spPr>
          </p:pic>
        </mc:Fallback>
      </mc:AlternateContent>
      <mc:AlternateContent xmlns:mc="http://schemas.openxmlformats.org/markup-compatibility/2006">
        <mc:Choice xmlns:p14="http://schemas.microsoft.com/office/powerpoint/2010/main" Requires="p14">
          <p:contentPart p14:bwMode="auto" r:id="rId40">
            <p14:nvContentPartPr>
              <p14:cNvPr id="255" name="Rukopis 254"/>
              <p14:cNvContentPartPr/>
              <p14:nvPr/>
            </p14:nvContentPartPr>
            <p14:xfrm>
              <a:off x="6000679" y="4456489"/>
              <a:ext cx="2850840" cy="728280"/>
            </p14:xfrm>
          </p:contentPart>
        </mc:Choice>
        <mc:Fallback>
          <p:pic>
            <p:nvPicPr>
              <p:cNvPr id="255" name="Rukopis 254"/>
              <p:cNvPicPr/>
              <p:nvPr/>
            </p:nvPicPr>
            <p:blipFill>
              <a:blip r:embed="rId41"/>
              <a:stretch>
                <a:fillRect/>
              </a:stretch>
            </p:blipFill>
            <p:spPr>
              <a:xfrm>
                <a:off x="5990239" y="4426609"/>
                <a:ext cx="2871720" cy="788040"/>
              </a:xfrm>
              <a:prstGeom prst="rect">
                <a:avLst/>
              </a:prstGeom>
            </p:spPr>
          </p:pic>
        </mc:Fallback>
      </mc:AlternateContent>
    </p:spTree>
    <p:extLst>
      <p:ext uri="{BB962C8B-B14F-4D97-AF65-F5344CB8AC3E}">
        <p14:creationId xmlns:p14="http://schemas.microsoft.com/office/powerpoint/2010/main" val="24926200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5"/>
            <a:ext cx="10515600" cy="829193"/>
          </a:xfrm>
        </p:spPr>
        <p:txBody>
          <a:bodyPr>
            <a:normAutofit fontScale="90000"/>
          </a:bodyPr>
          <a:lstStyle/>
          <a:p>
            <a:r>
              <a:rPr lang="cs-CZ" sz="2800" dirty="0" smtClean="0"/>
              <a:t>Na niti je v magnetickém poli zavěšená proudová smyčka, směr proudu je určen šipkou (šipka je blíž). Válcový permanentní magnet s magnetizací v horizontálním směru je poblíž smyčky. Určete, výslednou polohu kroužku po </a:t>
            </a:r>
            <a:r>
              <a:rPr lang="cs-CZ" sz="2800" dirty="0" smtClean="0"/>
              <a:t>ustálení a zdůvodněte. </a:t>
            </a:r>
            <a:endParaRPr lang="cs-CZ" sz="2800" dirty="0"/>
          </a:p>
        </p:txBody>
      </p:sp>
      <p:sp>
        <p:nvSpPr>
          <p:cNvPr id="4" name="Prstenec 3"/>
          <p:cNvSpPr/>
          <p:nvPr/>
        </p:nvSpPr>
        <p:spPr>
          <a:xfrm>
            <a:off x="6112969" y="3661754"/>
            <a:ext cx="1212206" cy="2298679"/>
          </a:xfrm>
          <a:prstGeom prst="donut">
            <a:avLst>
              <a:gd name="adj" fmla="val 8832"/>
            </a:avLst>
          </a:prstGeom>
          <a:solidFill>
            <a:srgbClr val="FFFF00"/>
          </a:solidFill>
          <a:scene3d>
            <a:camera prst="isometricOffAxis1Lef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chemeClr val="tx1"/>
              </a:solidFill>
            </a:endParaRPr>
          </a:p>
        </p:txBody>
      </p:sp>
      <p:sp>
        <p:nvSpPr>
          <p:cNvPr id="6" name="Šipka nahoru 5"/>
          <p:cNvSpPr/>
          <p:nvPr/>
        </p:nvSpPr>
        <p:spPr>
          <a:xfrm rot="10800000">
            <a:off x="6888244" y="4508263"/>
            <a:ext cx="256930" cy="563460"/>
          </a:xfrm>
          <a:prstGeom prst="up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cxnSp>
        <p:nvCxnSpPr>
          <p:cNvPr id="8" name="Přímá spojnice 7"/>
          <p:cNvCxnSpPr>
            <a:stCxn id="4" idx="0"/>
          </p:cNvCxnSpPr>
          <p:nvPr/>
        </p:nvCxnSpPr>
        <p:spPr>
          <a:xfrm flipV="1">
            <a:off x="6719072" y="1287262"/>
            <a:ext cx="249899" cy="2374492"/>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79" name="Vývojový diagram: paměť s přímým přístupem 78"/>
          <p:cNvSpPr/>
          <p:nvPr/>
        </p:nvSpPr>
        <p:spPr>
          <a:xfrm>
            <a:off x="2988958" y="3661754"/>
            <a:ext cx="1240973" cy="2305842"/>
          </a:xfrm>
          <a:prstGeom prst="flowChartMagneticDrum">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9" name="Vývojový diagram: paměť s přímým přístupem 8"/>
          <p:cNvSpPr/>
          <p:nvPr/>
        </p:nvSpPr>
        <p:spPr>
          <a:xfrm>
            <a:off x="3839990" y="3661754"/>
            <a:ext cx="1240973" cy="2305842"/>
          </a:xfrm>
          <a:prstGeom prst="flowChartMagneticDrum">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cxnSp>
        <p:nvCxnSpPr>
          <p:cNvPr id="80" name="Přímá spojnice 79"/>
          <p:cNvCxnSpPr/>
          <p:nvPr/>
        </p:nvCxnSpPr>
        <p:spPr>
          <a:xfrm flipV="1">
            <a:off x="4927208" y="4768893"/>
            <a:ext cx="4795934" cy="21100"/>
          </a:xfrm>
          <a:prstGeom prst="line">
            <a:avLst/>
          </a:prstGeom>
          <a:ln w="19050">
            <a:solidFill>
              <a:schemeClr val="tx1"/>
            </a:solidFill>
            <a:prstDash val="lgDashDot"/>
          </a:ln>
        </p:spPr>
        <p:style>
          <a:lnRef idx="1">
            <a:schemeClr val="accent1"/>
          </a:lnRef>
          <a:fillRef idx="0">
            <a:schemeClr val="accent1"/>
          </a:fillRef>
          <a:effectRef idx="0">
            <a:schemeClr val="accent1"/>
          </a:effectRef>
          <a:fontRef idx="minor">
            <a:schemeClr val="tx1"/>
          </a:fontRef>
        </p:style>
      </p:cxnSp>
      <p:cxnSp>
        <p:nvCxnSpPr>
          <p:cNvPr id="84" name="Přímá spojnice 83"/>
          <p:cNvCxnSpPr/>
          <p:nvPr/>
        </p:nvCxnSpPr>
        <p:spPr>
          <a:xfrm flipV="1">
            <a:off x="1066651" y="4811093"/>
            <a:ext cx="1922750" cy="8381"/>
          </a:xfrm>
          <a:prstGeom prst="line">
            <a:avLst/>
          </a:prstGeom>
          <a:ln w="19050">
            <a:solidFill>
              <a:schemeClr val="tx1"/>
            </a:solidFill>
            <a:prstDash val="lgDashDot"/>
          </a:ln>
        </p:spPr>
        <p:style>
          <a:lnRef idx="1">
            <a:schemeClr val="accent1"/>
          </a:lnRef>
          <a:fillRef idx="0">
            <a:schemeClr val="accent1"/>
          </a:fillRef>
          <a:effectRef idx="0">
            <a:schemeClr val="accent1"/>
          </a:effectRef>
          <a:fontRef idx="minor">
            <a:schemeClr val="tx1"/>
          </a:fontRef>
        </p:style>
      </p:cxnSp>
      <p:cxnSp>
        <p:nvCxnSpPr>
          <p:cNvPr id="67" name="Přímá spojnice se šipkou 66"/>
          <p:cNvCxnSpPr/>
          <p:nvPr/>
        </p:nvCxnSpPr>
        <p:spPr>
          <a:xfrm>
            <a:off x="9736817" y="1621238"/>
            <a:ext cx="71022" cy="288702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mc:Choice xmlns:p14="http://schemas.microsoft.com/office/powerpoint/2010/main" Requires="p14">
          <p:contentPart p14:bwMode="auto" r:id="rId2">
            <p14:nvContentPartPr>
              <p14:cNvPr id="10" name="Rukopis 9"/>
              <p14:cNvContentPartPr/>
              <p14:nvPr/>
            </p14:nvContentPartPr>
            <p14:xfrm>
              <a:off x="9792199" y="4598689"/>
              <a:ext cx="372960" cy="320040"/>
            </p14:xfrm>
          </p:contentPart>
        </mc:Choice>
        <mc:Fallback>
          <p:pic>
            <p:nvPicPr>
              <p:cNvPr id="10" name="Rukopis 9"/>
              <p:cNvPicPr/>
              <p:nvPr/>
            </p:nvPicPr>
            <p:blipFill>
              <a:blip r:embed="rId3"/>
              <a:stretch>
                <a:fillRect/>
              </a:stretch>
            </p:blipFill>
            <p:spPr>
              <a:xfrm>
                <a:off x="9781759" y="4588249"/>
                <a:ext cx="393840" cy="340920"/>
              </a:xfrm>
              <a:prstGeom prst="rect">
                <a:avLst/>
              </a:prstGeom>
            </p:spPr>
          </p:pic>
        </mc:Fallback>
      </mc:AlternateContent>
      <mc:AlternateContent xmlns:mc="http://schemas.openxmlformats.org/markup-compatibility/2006">
        <mc:Choice xmlns:p14="http://schemas.microsoft.com/office/powerpoint/2010/main" Requires="p14">
          <p:contentPart p14:bwMode="auto" r:id="rId4">
            <p14:nvContentPartPr>
              <p14:cNvPr id="14" name="Rukopis 13"/>
              <p14:cNvContentPartPr/>
              <p14:nvPr/>
            </p14:nvContentPartPr>
            <p14:xfrm>
              <a:off x="8300719" y="1314049"/>
              <a:ext cx="2068920" cy="489240"/>
            </p14:xfrm>
          </p:contentPart>
        </mc:Choice>
        <mc:Fallback>
          <p:pic>
            <p:nvPicPr>
              <p:cNvPr id="14" name="Rukopis 13"/>
              <p:cNvPicPr/>
              <p:nvPr/>
            </p:nvPicPr>
            <p:blipFill>
              <a:blip r:embed="rId5"/>
              <a:stretch>
                <a:fillRect/>
              </a:stretch>
            </p:blipFill>
            <p:spPr>
              <a:xfrm>
                <a:off x="8290279" y="1303609"/>
                <a:ext cx="2089800" cy="510120"/>
              </a:xfrm>
              <a:prstGeom prst="rect">
                <a:avLst/>
              </a:prstGeom>
            </p:spPr>
          </p:pic>
        </mc:Fallback>
      </mc:AlternateContent>
      <mc:AlternateContent xmlns:mc="http://schemas.openxmlformats.org/markup-compatibility/2006">
        <mc:Choice xmlns:p14="http://schemas.microsoft.com/office/powerpoint/2010/main" Requires="p14">
          <p:contentPart p14:bwMode="auto" r:id="rId6">
            <p14:nvContentPartPr>
              <p14:cNvPr id="68" name="Rukopis 67"/>
              <p14:cNvContentPartPr/>
              <p14:nvPr/>
            </p14:nvContentPartPr>
            <p14:xfrm>
              <a:off x="1178119" y="1846129"/>
              <a:ext cx="438120" cy="1359000"/>
            </p14:xfrm>
          </p:contentPart>
        </mc:Choice>
        <mc:Fallback>
          <p:pic>
            <p:nvPicPr>
              <p:cNvPr id="68" name="Rukopis 67"/>
              <p:cNvPicPr/>
              <p:nvPr/>
            </p:nvPicPr>
            <p:blipFill>
              <a:blip r:embed="rId7"/>
              <a:stretch>
                <a:fillRect/>
              </a:stretch>
            </p:blipFill>
            <p:spPr>
              <a:xfrm>
                <a:off x="1167679" y="1835689"/>
                <a:ext cx="459000" cy="1379880"/>
              </a:xfrm>
              <a:prstGeom prst="rect">
                <a:avLst/>
              </a:prstGeom>
            </p:spPr>
          </p:pic>
        </mc:Fallback>
      </mc:AlternateContent>
      <mc:AlternateContent xmlns:mc="http://schemas.openxmlformats.org/markup-compatibility/2006">
        <mc:Choice xmlns:p14="http://schemas.microsoft.com/office/powerpoint/2010/main" Requires="p14">
          <p:contentPart p14:bwMode="auto" r:id="rId8">
            <p14:nvContentPartPr>
              <p14:cNvPr id="73" name="Rukopis 72"/>
              <p14:cNvContentPartPr/>
              <p14:nvPr/>
            </p14:nvContentPartPr>
            <p14:xfrm>
              <a:off x="1078039" y="2331409"/>
              <a:ext cx="795600" cy="297720"/>
            </p14:xfrm>
          </p:contentPart>
        </mc:Choice>
        <mc:Fallback>
          <p:pic>
            <p:nvPicPr>
              <p:cNvPr id="73" name="Rukopis 72"/>
              <p:cNvPicPr/>
              <p:nvPr/>
            </p:nvPicPr>
            <p:blipFill>
              <a:blip r:embed="rId9"/>
              <a:stretch>
                <a:fillRect/>
              </a:stretch>
            </p:blipFill>
            <p:spPr>
              <a:xfrm>
                <a:off x="1067599" y="2320969"/>
                <a:ext cx="816480" cy="318600"/>
              </a:xfrm>
              <a:prstGeom prst="rect">
                <a:avLst/>
              </a:prstGeom>
            </p:spPr>
          </p:pic>
        </mc:Fallback>
      </mc:AlternateContent>
      <mc:AlternateContent xmlns:mc="http://schemas.openxmlformats.org/markup-compatibility/2006">
        <mc:Choice xmlns:p14="http://schemas.microsoft.com/office/powerpoint/2010/main" Requires="p14">
          <p:contentPart p14:bwMode="auto" r:id="rId10">
            <p14:nvContentPartPr>
              <p14:cNvPr id="75" name="Rukopis 74"/>
              <p14:cNvContentPartPr/>
              <p14:nvPr/>
            </p14:nvContentPartPr>
            <p14:xfrm>
              <a:off x="6800239" y="3373609"/>
              <a:ext cx="604080" cy="364320"/>
            </p14:xfrm>
          </p:contentPart>
        </mc:Choice>
        <mc:Fallback>
          <p:pic>
            <p:nvPicPr>
              <p:cNvPr id="75" name="Rukopis 74"/>
              <p:cNvPicPr/>
              <p:nvPr/>
            </p:nvPicPr>
            <p:blipFill>
              <a:blip r:embed="rId11"/>
              <a:stretch>
                <a:fillRect/>
              </a:stretch>
            </p:blipFill>
            <p:spPr>
              <a:xfrm>
                <a:off x="6789799" y="3363169"/>
                <a:ext cx="624960" cy="385200"/>
              </a:xfrm>
              <a:prstGeom prst="rect">
                <a:avLst/>
              </a:prstGeom>
            </p:spPr>
          </p:pic>
        </mc:Fallback>
      </mc:AlternateContent>
      <mc:AlternateContent xmlns:mc="http://schemas.openxmlformats.org/markup-compatibility/2006">
        <mc:Choice xmlns:p14="http://schemas.microsoft.com/office/powerpoint/2010/main" Requires="p14">
          <p:contentPart p14:bwMode="auto" r:id="rId12">
            <p14:nvContentPartPr>
              <p14:cNvPr id="81" name="Rukopis 80"/>
              <p14:cNvContentPartPr/>
              <p14:nvPr/>
            </p14:nvContentPartPr>
            <p14:xfrm>
              <a:off x="6462919" y="2484409"/>
              <a:ext cx="322200" cy="410040"/>
            </p14:xfrm>
          </p:contentPart>
        </mc:Choice>
        <mc:Fallback>
          <p:pic>
            <p:nvPicPr>
              <p:cNvPr id="81" name="Rukopis 80"/>
              <p:cNvPicPr/>
              <p:nvPr/>
            </p:nvPicPr>
            <p:blipFill>
              <a:blip r:embed="rId13"/>
              <a:stretch>
                <a:fillRect/>
              </a:stretch>
            </p:blipFill>
            <p:spPr>
              <a:xfrm>
                <a:off x="6452479" y="2473969"/>
                <a:ext cx="343080" cy="430920"/>
              </a:xfrm>
              <a:prstGeom prst="rect">
                <a:avLst/>
              </a:prstGeom>
            </p:spPr>
          </p:pic>
        </mc:Fallback>
      </mc:AlternateContent>
      <mc:AlternateContent xmlns:mc="http://schemas.openxmlformats.org/markup-compatibility/2006">
        <mc:Choice xmlns:p14="http://schemas.microsoft.com/office/powerpoint/2010/main" Requires="p14">
          <p:contentPart p14:bwMode="auto" r:id="rId14">
            <p14:nvContentPartPr>
              <p14:cNvPr id="91" name="Rukopis 90"/>
              <p14:cNvContentPartPr/>
              <p14:nvPr/>
            </p14:nvContentPartPr>
            <p14:xfrm>
              <a:off x="4499839" y="3231409"/>
              <a:ext cx="152640" cy="210960"/>
            </p14:xfrm>
          </p:contentPart>
        </mc:Choice>
        <mc:Fallback>
          <p:pic>
            <p:nvPicPr>
              <p:cNvPr id="91" name="Rukopis 90"/>
              <p:cNvPicPr/>
              <p:nvPr/>
            </p:nvPicPr>
            <p:blipFill>
              <a:blip r:embed="rId15"/>
              <a:stretch>
                <a:fillRect/>
              </a:stretch>
            </p:blipFill>
            <p:spPr>
              <a:xfrm>
                <a:off x="4489399" y="3220969"/>
                <a:ext cx="173520" cy="231840"/>
              </a:xfrm>
              <a:prstGeom prst="rect">
                <a:avLst/>
              </a:prstGeom>
            </p:spPr>
          </p:pic>
        </mc:Fallback>
      </mc:AlternateContent>
      <mc:AlternateContent xmlns:mc="http://schemas.openxmlformats.org/markup-compatibility/2006">
        <mc:Choice xmlns:p14="http://schemas.microsoft.com/office/powerpoint/2010/main" Requires="p14">
          <p:contentPart p14:bwMode="auto" r:id="rId16">
            <p14:nvContentPartPr>
              <p14:cNvPr id="97" name="Rukopis 96"/>
              <p14:cNvContentPartPr/>
              <p14:nvPr/>
            </p14:nvContentPartPr>
            <p14:xfrm>
              <a:off x="6196519" y="3693289"/>
              <a:ext cx="596520" cy="870840"/>
            </p14:xfrm>
          </p:contentPart>
        </mc:Choice>
        <mc:Fallback>
          <p:pic>
            <p:nvPicPr>
              <p:cNvPr id="97" name="Rukopis 96"/>
              <p:cNvPicPr/>
              <p:nvPr/>
            </p:nvPicPr>
            <p:blipFill>
              <a:blip r:embed="rId17"/>
              <a:stretch>
                <a:fillRect/>
              </a:stretch>
            </p:blipFill>
            <p:spPr>
              <a:xfrm>
                <a:off x="6186079" y="3682849"/>
                <a:ext cx="617400" cy="891720"/>
              </a:xfrm>
              <a:prstGeom prst="rect">
                <a:avLst/>
              </a:prstGeom>
            </p:spPr>
          </p:pic>
        </mc:Fallback>
      </mc:AlternateContent>
      <mc:AlternateContent xmlns:mc="http://schemas.openxmlformats.org/markup-compatibility/2006">
        <mc:Choice xmlns:p14="http://schemas.microsoft.com/office/powerpoint/2010/main" Requires="p14">
          <p:contentPart p14:bwMode="auto" r:id="rId18">
            <p14:nvContentPartPr>
              <p14:cNvPr id="99" name="Rukopis 98"/>
              <p14:cNvContentPartPr/>
              <p14:nvPr/>
            </p14:nvContentPartPr>
            <p14:xfrm>
              <a:off x="6370759" y="3150769"/>
              <a:ext cx="412200" cy="551520"/>
            </p14:xfrm>
          </p:contentPart>
        </mc:Choice>
        <mc:Fallback>
          <p:pic>
            <p:nvPicPr>
              <p:cNvPr id="99" name="Rukopis 98"/>
              <p:cNvPicPr/>
              <p:nvPr/>
            </p:nvPicPr>
            <p:blipFill>
              <a:blip r:embed="rId19"/>
              <a:stretch>
                <a:fillRect/>
              </a:stretch>
            </p:blipFill>
            <p:spPr>
              <a:xfrm>
                <a:off x="6360319" y="3140329"/>
                <a:ext cx="433080" cy="572400"/>
              </a:xfrm>
              <a:prstGeom prst="rect">
                <a:avLst/>
              </a:prstGeom>
            </p:spPr>
          </p:pic>
        </mc:Fallback>
      </mc:AlternateContent>
      <mc:AlternateContent xmlns:mc="http://schemas.openxmlformats.org/markup-compatibility/2006">
        <mc:Choice xmlns:p14="http://schemas.microsoft.com/office/powerpoint/2010/main" Requires="p14">
          <p:contentPart p14:bwMode="auto" r:id="rId20">
            <p14:nvContentPartPr>
              <p14:cNvPr id="110" name="Rukopis 109"/>
              <p14:cNvContentPartPr/>
              <p14:nvPr/>
            </p14:nvContentPartPr>
            <p14:xfrm>
              <a:off x="8913079" y="4207729"/>
              <a:ext cx="360" cy="720"/>
            </p14:xfrm>
          </p:contentPart>
        </mc:Choice>
        <mc:Fallback>
          <p:pic>
            <p:nvPicPr>
              <p:cNvPr id="110" name="Rukopis 109"/>
              <p:cNvPicPr/>
              <p:nvPr/>
            </p:nvPicPr>
            <p:blipFill>
              <a:blip r:embed="rId21"/>
              <a:stretch>
                <a:fillRect/>
              </a:stretch>
            </p:blipFill>
            <p:spPr>
              <a:xfrm>
                <a:off x="8902639" y="4197289"/>
                <a:ext cx="21240" cy="21600"/>
              </a:xfrm>
              <a:prstGeom prst="rect">
                <a:avLst/>
              </a:prstGeom>
            </p:spPr>
          </p:pic>
        </mc:Fallback>
      </mc:AlternateContent>
      <mc:AlternateContent xmlns:mc="http://schemas.openxmlformats.org/markup-compatibility/2006">
        <mc:Choice xmlns:p14="http://schemas.microsoft.com/office/powerpoint/2010/main" Requires="p14">
          <p:contentPart p14:bwMode="auto" r:id="rId22">
            <p14:nvContentPartPr>
              <p14:cNvPr id="119" name="Rukopis 118"/>
              <p14:cNvContentPartPr/>
              <p14:nvPr/>
            </p14:nvContentPartPr>
            <p14:xfrm>
              <a:off x="8859799" y="5672929"/>
              <a:ext cx="204840" cy="106920"/>
            </p14:xfrm>
          </p:contentPart>
        </mc:Choice>
        <mc:Fallback>
          <p:pic>
            <p:nvPicPr>
              <p:cNvPr id="119" name="Rukopis 118"/>
              <p:cNvPicPr/>
              <p:nvPr/>
            </p:nvPicPr>
            <p:blipFill>
              <a:blip r:embed="rId23"/>
              <a:stretch>
                <a:fillRect/>
              </a:stretch>
            </p:blipFill>
            <p:spPr>
              <a:xfrm>
                <a:off x="8849359" y="5662489"/>
                <a:ext cx="225720" cy="127800"/>
              </a:xfrm>
              <a:prstGeom prst="rect">
                <a:avLst/>
              </a:prstGeom>
            </p:spPr>
          </p:pic>
        </mc:Fallback>
      </mc:AlternateContent>
      <mc:AlternateContent xmlns:mc="http://schemas.openxmlformats.org/markup-compatibility/2006">
        <mc:Choice xmlns:p14="http://schemas.microsoft.com/office/powerpoint/2010/main" Requires="p14">
          <p:contentPart p14:bwMode="auto" r:id="rId24">
            <p14:nvContentPartPr>
              <p14:cNvPr id="126" name="Rukopis 125"/>
              <p14:cNvContentPartPr/>
              <p14:nvPr/>
            </p14:nvContentPartPr>
            <p14:xfrm>
              <a:off x="11718559" y="3408889"/>
              <a:ext cx="311040" cy="195840"/>
            </p14:xfrm>
          </p:contentPart>
        </mc:Choice>
        <mc:Fallback>
          <p:pic>
            <p:nvPicPr>
              <p:cNvPr id="126" name="Rukopis 125"/>
              <p:cNvPicPr/>
              <p:nvPr/>
            </p:nvPicPr>
            <p:blipFill>
              <a:blip r:embed="rId25"/>
              <a:stretch>
                <a:fillRect/>
              </a:stretch>
            </p:blipFill>
            <p:spPr>
              <a:xfrm>
                <a:off x="11708119" y="3398449"/>
                <a:ext cx="331920" cy="216720"/>
              </a:xfrm>
              <a:prstGeom prst="rect">
                <a:avLst/>
              </a:prstGeom>
            </p:spPr>
          </p:pic>
        </mc:Fallback>
      </mc:AlternateContent>
      <mc:AlternateContent xmlns:mc="http://schemas.openxmlformats.org/markup-compatibility/2006">
        <mc:Choice xmlns:p14="http://schemas.microsoft.com/office/powerpoint/2010/main" Requires="p14">
          <p:contentPart p14:bwMode="auto" r:id="rId26">
            <p14:nvContentPartPr>
              <p14:cNvPr id="194" name="Rukopis 193"/>
              <p14:cNvContentPartPr/>
              <p14:nvPr/>
            </p14:nvContentPartPr>
            <p14:xfrm>
              <a:off x="11196199" y="4669609"/>
              <a:ext cx="558360" cy="161280"/>
            </p14:xfrm>
          </p:contentPart>
        </mc:Choice>
        <mc:Fallback>
          <p:pic>
            <p:nvPicPr>
              <p:cNvPr id="194" name="Rukopis 193"/>
              <p:cNvPicPr/>
              <p:nvPr/>
            </p:nvPicPr>
            <p:blipFill>
              <a:blip r:embed="rId27"/>
              <a:stretch>
                <a:fillRect/>
              </a:stretch>
            </p:blipFill>
            <p:spPr>
              <a:xfrm>
                <a:off x="11185759" y="4659169"/>
                <a:ext cx="579240" cy="182160"/>
              </a:xfrm>
              <a:prstGeom prst="rect">
                <a:avLst/>
              </a:prstGeom>
            </p:spPr>
          </p:pic>
        </mc:Fallback>
      </mc:AlternateContent>
      <mc:AlternateContent xmlns:mc="http://schemas.openxmlformats.org/markup-compatibility/2006">
        <mc:Choice xmlns:p14="http://schemas.microsoft.com/office/powerpoint/2010/main" Requires="p14">
          <p:contentPart p14:bwMode="auto" r:id="rId28">
            <p14:nvContentPartPr>
              <p14:cNvPr id="195" name="Rukopis 194"/>
              <p14:cNvContentPartPr/>
              <p14:nvPr/>
            </p14:nvContentPartPr>
            <p14:xfrm>
              <a:off x="9085519" y="4863649"/>
              <a:ext cx="1675440" cy="1450440"/>
            </p14:xfrm>
          </p:contentPart>
        </mc:Choice>
        <mc:Fallback>
          <p:pic>
            <p:nvPicPr>
              <p:cNvPr id="195" name="Rukopis 194"/>
              <p:cNvPicPr/>
              <p:nvPr/>
            </p:nvPicPr>
            <p:blipFill>
              <a:blip r:embed="rId29"/>
              <a:stretch>
                <a:fillRect/>
              </a:stretch>
            </p:blipFill>
            <p:spPr>
              <a:xfrm>
                <a:off x="9075079" y="4853209"/>
                <a:ext cx="1696320" cy="1471320"/>
              </a:xfrm>
              <a:prstGeom prst="rect">
                <a:avLst/>
              </a:prstGeom>
            </p:spPr>
          </p:pic>
        </mc:Fallback>
      </mc:AlternateContent>
      <mc:AlternateContent xmlns:mc="http://schemas.openxmlformats.org/markup-compatibility/2006">
        <mc:Choice xmlns:p14="http://schemas.microsoft.com/office/powerpoint/2010/main" Requires="p14">
          <p:contentPart p14:bwMode="auto" r:id="rId30">
            <p14:nvContentPartPr>
              <p14:cNvPr id="196" name="Rukopis 195"/>
              <p14:cNvContentPartPr/>
              <p14:nvPr/>
            </p14:nvContentPartPr>
            <p14:xfrm>
              <a:off x="9009919" y="5406529"/>
              <a:ext cx="243000" cy="533160"/>
            </p14:xfrm>
          </p:contentPart>
        </mc:Choice>
        <mc:Fallback>
          <p:pic>
            <p:nvPicPr>
              <p:cNvPr id="196" name="Rukopis 195"/>
              <p:cNvPicPr/>
              <p:nvPr/>
            </p:nvPicPr>
            <p:blipFill>
              <a:blip r:embed="rId31"/>
              <a:stretch>
                <a:fillRect/>
              </a:stretch>
            </p:blipFill>
            <p:spPr>
              <a:xfrm>
                <a:off x="8999479" y="5396089"/>
                <a:ext cx="263880" cy="554040"/>
              </a:xfrm>
              <a:prstGeom prst="rect">
                <a:avLst/>
              </a:prstGeom>
            </p:spPr>
          </p:pic>
        </mc:Fallback>
      </mc:AlternateContent>
      <mc:AlternateContent xmlns:mc="http://schemas.openxmlformats.org/markup-compatibility/2006">
        <mc:Choice xmlns:p14="http://schemas.microsoft.com/office/powerpoint/2010/main" Requires="p14">
          <p:contentPart p14:bwMode="auto" r:id="rId32">
            <p14:nvContentPartPr>
              <p14:cNvPr id="198" name="Rukopis 197"/>
              <p14:cNvContentPartPr/>
              <p14:nvPr/>
            </p14:nvContentPartPr>
            <p14:xfrm>
              <a:off x="10661959" y="5326609"/>
              <a:ext cx="311760" cy="506520"/>
            </p14:xfrm>
          </p:contentPart>
        </mc:Choice>
        <mc:Fallback>
          <p:pic>
            <p:nvPicPr>
              <p:cNvPr id="198" name="Rukopis 197"/>
              <p:cNvPicPr/>
              <p:nvPr/>
            </p:nvPicPr>
            <p:blipFill>
              <a:blip r:embed="rId33"/>
              <a:stretch>
                <a:fillRect/>
              </a:stretch>
            </p:blipFill>
            <p:spPr>
              <a:xfrm>
                <a:off x="10651519" y="5316169"/>
                <a:ext cx="332640" cy="527400"/>
              </a:xfrm>
              <a:prstGeom prst="rect">
                <a:avLst/>
              </a:prstGeom>
            </p:spPr>
          </p:pic>
        </mc:Fallback>
      </mc:AlternateContent>
      <mc:AlternateContent xmlns:mc="http://schemas.openxmlformats.org/markup-compatibility/2006">
        <mc:Choice xmlns:p14="http://schemas.microsoft.com/office/powerpoint/2010/main" Requires="p14">
          <p:contentPart p14:bwMode="auto" r:id="rId34">
            <p14:nvContentPartPr>
              <p14:cNvPr id="199" name="Rukopis 198"/>
              <p14:cNvContentPartPr/>
              <p14:nvPr/>
            </p14:nvContentPartPr>
            <p14:xfrm>
              <a:off x="10064719" y="6347569"/>
              <a:ext cx="65160" cy="142920"/>
            </p14:xfrm>
          </p:contentPart>
        </mc:Choice>
        <mc:Fallback>
          <p:pic>
            <p:nvPicPr>
              <p:cNvPr id="199" name="Rukopis 198"/>
              <p:cNvPicPr/>
              <p:nvPr/>
            </p:nvPicPr>
            <p:blipFill>
              <a:blip r:embed="rId35"/>
              <a:stretch>
                <a:fillRect/>
              </a:stretch>
            </p:blipFill>
            <p:spPr>
              <a:xfrm>
                <a:off x="10054279" y="6337129"/>
                <a:ext cx="86040" cy="163800"/>
              </a:xfrm>
              <a:prstGeom prst="rect">
                <a:avLst/>
              </a:prstGeom>
            </p:spPr>
          </p:pic>
        </mc:Fallback>
      </mc:AlternateContent>
    </p:spTree>
    <p:extLst>
      <p:ext uri="{BB962C8B-B14F-4D97-AF65-F5344CB8AC3E}">
        <p14:creationId xmlns:p14="http://schemas.microsoft.com/office/powerpoint/2010/main" val="5163891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5"/>
            <a:ext cx="10515600" cy="829193"/>
          </a:xfrm>
        </p:spPr>
        <p:txBody>
          <a:bodyPr>
            <a:normAutofit fontScale="90000"/>
          </a:bodyPr>
          <a:lstStyle/>
          <a:p>
            <a:r>
              <a:rPr lang="cs-CZ" sz="2800" dirty="0" smtClean="0"/>
              <a:t>Na niti je v magnetickém poli zavěšená proudová smyčka, směr proudu je určen šipkou (šipka je blíž). Válcový permanentní magnet s magnetizací v horizontálním směru je poblíž smyčky. Určete, výslednou polohu kroužku po </a:t>
            </a:r>
            <a:r>
              <a:rPr lang="cs-CZ" sz="2800" dirty="0" smtClean="0"/>
              <a:t>ustálení a zdůvodněte. </a:t>
            </a:r>
            <a:endParaRPr lang="cs-CZ" sz="2800" dirty="0"/>
          </a:p>
        </p:txBody>
      </p:sp>
      <p:sp>
        <p:nvSpPr>
          <p:cNvPr id="4" name="Prstenec 3"/>
          <p:cNvSpPr/>
          <p:nvPr/>
        </p:nvSpPr>
        <p:spPr>
          <a:xfrm>
            <a:off x="6112969" y="3661754"/>
            <a:ext cx="1212206" cy="2298679"/>
          </a:xfrm>
          <a:prstGeom prst="donut">
            <a:avLst>
              <a:gd name="adj" fmla="val 8832"/>
            </a:avLst>
          </a:prstGeom>
          <a:solidFill>
            <a:srgbClr val="FFFF00"/>
          </a:solidFill>
          <a:scene3d>
            <a:camera prst="isometricOffAxis1Lef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chemeClr val="tx1"/>
              </a:solidFill>
            </a:endParaRPr>
          </a:p>
        </p:txBody>
      </p:sp>
      <p:sp>
        <p:nvSpPr>
          <p:cNvPr id="6" name="Šipka nahoru 5"/>
          <p:cNvSpPr/>
          <p:nvPr/>
        </p:nvSpPr>
        <p:spPr>
          <a:xfrm>
            <a:off x="6936009" y="4566059"/>
            <a:ext cx="158621" cy="447869"/>
          </a:xfrm>
          <a:prstGeom prst="up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cxnSp>
        <p:nvCxnSpPr>
          <p:cNvPr id="8" name="Přímá spojnice 7"/>
          <p:cNvCxnSpPr>
            <a:stCxn id="4" idx="0"/>
          </p:cNvCxnSpPr>
          <p:nvPr/>
        </p:nvCxnSpPr>
        <p:spPr>
          <a:xfrm flipH="1" flipV="1">
            <a:off x="6677084" y="1276602"/>
            <a:ext cx="41988" cy="2385152"/>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79" name="Vývojový diagram: paměť s přímým přístupem 78"/>
          <p:cNvSpPr/>
          <p:nvPr/>
        </p:nvSpPr>
        <p:spPr>
          <a:xfrm>
            <a:off x="2988958" y="3661754"/>
            <a:ext cx="1240973" cy="2305842"/>
          </a:xfrm>
          <a:prstGeom prst="flowChartMagneticDrum">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9" name="Vývojový diagram: paměť s přímým přístupem 8"/>
          <p:cNvSpPr/>
          <p:nvPr/>
        </p:nvSpPr>
        <p:spPr>
          <a:xfrm>
            <a:off x="3839990" y="3661754"/>
            <a:ext cx="1240973" cy="2305842"/>
          </a:xfrm>
          <a:prstGeom prst="flowChartMagneticDrum">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cxnSp>
        <p:nvCxnSpPr>
          <p:cNvPr id="80" name="Přímá spojnice 79"/>
          <p:cNvCxnSpPr/>
          <p:nvPr/>
        </p:nvCxnSpPr>
        <p:spPr>
          <a:xfrm flipV="1">
            <a:off x="4927208" y="4768893"/>
            <a:ext cx="4795934" cy="21100"/>
          </a:xfrm>
          <a:prstGeom prst="line">
            <a:avLst/>
          </a:prstGeom>
          <a:ln w="19050">
            <a:solidFill>
              <a:schemeClr val="tx1"/>
            </a:solidFill>
            <a:prstDash val="lgDashDot"/>
          </a:ln>
        </p:spPr>
        <p:style>
          <a:lnRef idx="1">
            <a:schemeClr val="accent1"/>
          </a:lnRef>
          <a:fillRef idx="0">
            <a:schemeClr val="accent1"/>
          </a:fillRef>
          <a:effectRef idx="0">
            <a:schemeClr val="accent1"/>
          </a:effectRef>
          <a:fontRef idx="minor">
            <a:schemeClr val="tx1"/>
          </a:fontRef>
        </p:style>
      </p:cxnSp>
      <p:cxnSp>
        <p:nvCxnSpPr>
          <p:cNvPr id="84" name="Přímá spojnice 83"/>
          <p:cNvCxnSpPr/>
          <p:nvPr/>
        </p:nvCxnSpPr>
        <p:spPr>
          <a:xfrm flipV="1">
            <a:off x="1066651" y="4811093"/>
            <a:ext cx="1922750" cy="8381"/>
          </a:xfrm>
          <a:prstGeom prst="line">
            <a:avLst/>
          </a:prstGeom>
          <a:ln w="19050">
            <a:solidFill>
              <a:schemeClr val="tx1"/>
            </a:solidFill>
            <a:prstDash val="lgDashDot"/>
          </a:ln>
        </p:spPr>
        <p:style>
          <a:lnRef idx="1">
            <a:schemeClr val="accent1"/>
          </a:lnRef>
          <a:fillRef idx="0">
            <a:schemeClr val="accent1"/>
          </a:fillRef>
          <a:effectRef idx="0">
            <a:schemeClr val="accent1"/>
          </a:effectRef>
          <a:fontRef idx="minor">
            <a:schemeClr val="tx1"/>
          </a:fontRef>
        </p:style>
      </p:cxnSp>
      <p:sp>
        <p:nvSpPr>
          <p:cNvPr id="3" name="Volný tvar 2"/>
          <p:cNvSpPr/>
          <p:nvPr/>
        </p:nvSpPr>
        <p:spPr>
          <a:xfrm>
            <a:off x="4927208" y="1194318"/>
            <a:ext cx="5619566" cy="2760955"/>
          </a:xfrm>
          <a:custGeom>
            <a:avLst/>
            <a:gdLst>
              <a:gd name="connsiteX0" fmla="*/ 0 w 5619566"/>
              <a:gd name="connsiteY0" fmla="*/ 2760955 h 2760955"/>
              <a:gd name="connsiteX1" fmla="*/ 1597981 w 5619566"/>
              <a:gd name="connsiteY1" fmla="*/ 2698811 h 2760955"/>
              <a:gd name="connsiteX2" fmla="*/ 3178206 w 5619566"/>
              <a:gd name="connsiteY2" fmla="*/ 2095130 h 2760955"/>
              <a:gd name="connsiteX3" fmla="*/ 4909352 w 5619566"/>
              <a:gd name="connsiteY3" fmla="*/ 798990 h 2760955"/>
              <a:gd name="connsiteX4" fmla="*/ 5619566 w 5619566"/>
              <a:gd name="connsiteY4" fmla="*/ 0 h 2760955"/>
              <a:gd name="connsiteX5" fmla="*/ 5619566 w 5619566"/>
              <a:gd name="connsiteY5" fmla="*/ 0 h 2760955"/>
              <a:gd name="connsiteX0" fmla="*/ 0 w 5619566"/>
              <a:gd name="connsiteY0" fmla="*/ 2760955 h 2760955"/>
              <a:gd name="connsiteX1" fmla="*/ 1597981 w 5619566"/>
              <a:gd name="connsiteY1" fmla="*/ 2627790 h 2760955"/>
              <a:gd name="connsiteX2" fmla="*/ 3178206 w 5619566"/>
              <a:gd name="connsiteY2" fmla="*/ 2095130 h 2760955"/>
              <a:gd name="connsiteX3" fmla="*/ 4909352 w 5619566"/>
              <a:gd name="connsiteY3" fmla="*/ 798990 h 2760955"/>
              <a:gd name="connsiteX4" fmla="*/ 5619566 w 5619566"/>
              <a:gd name="connsiteY4" fmla="*/ 0 h 2760955"/>
              <a:gd name="connsiteX5" fmla="*/ 5619566 w 5619566"/>
              <a:gd name="connsiteY5" fmla="*/ 0 h 2760955"/>
              <a:gd name="connsiteX0" fmla="*/ 0 w 5619566"/>
              <a:gd name="connsiteY0" fmla="*/ 2760955 h 2760955"/>
              <a:gd name="connsiteX1" fmla="*/ 1597981 w 5619566"/>
              <a:gd name="connsiteY1" fmla="*/ 2627790 h 2760955"/>
              <a:gd name="connsiteX2" fmla="*/ 3178206 w 5619566"/>
              <a:gd name="connsiteY2" fmla="*/ 2095130 h 2760955"/>
              <a:gd name="connsiteX3" fmla="*/ 4909352 w 5619566"/>
              <a:gd name="connsiteY3" fmla="*/ 798990 h 2760955"/>
              <a:gd name="connsiteX4" fmla="*/ 5619566 w 5619566"/>
              <a:gd name="connsiteY4" fmla="*/ 0 h 2760955"/>
              <a:gd name="connsiteX5" fmla="*/ 5619566 w 5619566"/>
              <a:gd name="connsiteY5" fmla="*/ 0 h 2760955"/>
              <a:gd name="connsiteX0" fmla="*/ 0 w 5619566"/>
              <a:gd name="connsiteY0" fmla="*/ 2760955 h 2760955"/>
              <a:gd name="connsiteX1" fmla="*/ 1597981 w 5619566"/>
              <a:gd name="connsiteY1" fmla="*/ 2627790 h 2760955"/>
              <a:gd name="connsiteX2" fmla="*/ 3178206 w 5619566"/>
              <a:gd name="connsiteY2" fmla="*/ 2095130 h 2760955"/>
              <a:gd name="connsiteX3" fmla="*/ 4909352 w 5619566"/>
              <a:gd name="connsiteY3" fmla="*/ 798990 h 2760955"/>
              <a:gd name="connsiteX4" fmla="*/ 5619566 w 5619566"/>
              <a:gd name="connsiteY4" fmla="*/ 0 h 2760955"/>
              <a:gd name="connsiteX5" fmla="*/ 5619566 w 5619566"/>
              <a:gd name="connsiteY5" fmla="*/ 0 h 2760955"/>
              <a:gd name="connsiteX0" fmla="*/ 0 w 5619566"/>
              <a:gd name="connsiteY0" fmla="*/ 2760955 h 2760955"/>
              <a:gd name="connsiteX1" fmla="*/ 1597981 w 5619566"/>
              <a:gd name="connsiteY1" fmla="*/ 2627790 h 2760955"/>
              <a:gd name="connsiteX2" fmla="*/ 3178206 w 5619566"/>
              <a:gd name="connsiteY2" fmla="*/ 2095130 h 2760955"/>
              <a:gd name="connsiteX3" fmla="*/ 4909352 w 5619566"/>
              <a:gd name="connsiteY3" fmla="*/ 798990 h 2760955"/>
              <a:gd name="connsiteX4" fmla="*/ 5619566 w 5619566"/>
              <a:gd name="connsiteY4" fmla="*/ 0 h 2760955"/>
              <a:gd name="connsiteX5" fmla="*/ 5619566 w 5619566"/>
              <a:gd name="connsiteY5" fmla="*/ 0 h 2760955"/>
              <a:gd name="connsiteX0" fmla="*/ 0 w 5619566"/>
              <a:gd name="connsiteY0" fmla="*/ 2760955 h 2760955"/>
              <a:gd name="connsiteX1" fmla="*/ 1597981 w 5619566"/>
              <a:gd name="connsiteY1" fmla="*/ 2627790 h 2760955"/>
              <a:gd name="connsiteX2" fmla="*/ 3178206 w 5619566"/>
              <a:gd name="connsiteY2" fmla="*/ 2095130 h 2760955"/>
              <a:gd name="connsiteX3" fmla="*/ 4634144 w 5619566"/>
              <a:gd name="connsiteY3" fmla="*/ 1074198 h 2760955"/>
              <a:gd name="connsiteX4" fmla="*/ 5619566 w 5619566"/>
              <a:gd name="connsiteY4" fmla="*/ 0 h 2760955"/>
              <a:gd name="connsiteX5" fmla="*/ 5619566 w 5619566"/>
              <a:gd name="connsiteY5" fmla="*/ 0 h 27609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619566" h="2760955">
                <a:moveTo>
                  <a:pt x="0" y="2760955"/>
                </a:moveTo>
                <a:cubicBezTo>
                  <a:pt x="532660" y="2716567"/>
                  <a:pt x="1068280" y="2738761"/>
                  <a:pt x="1597981" y="2627790"/>
                </a:cubicBezTo>
                <a:cubicBezTo>
                  <a:pt x="2127682" y="2516819"/>
                  <a:pt x="2672179" y="2354062"/>
                  <a:pt x="3178206" y="2095130"/>
                </a:cubicBezTo>
                <a:cubicBezTo>
                  <a:pt x="3684233" y="1836198"/>
                  <a:pt x="4227251" y="1423386"/>
                  <a:pt x="4634144" y="1074198"/>
                </a:cubicBezTo>
                <a:cubicBezTo>
                  <a:pt x="5041037" y="725010"/>
                  <a:pt x="5455329" y="179033"/>
                  <a:pt x="5619566" y="0"/>
                </a:cubicBezTo>
                <a:lnTo>
                  <a:pt x="5619566" y="0"/>
                </a:lnTo>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1" name="Volný tvar 10"/>
          <p:cNvSpPr/>
          <p:nvPr/>
        </p:nvSpPr>
        <p:spPr>
          <a:xfrm flipV="1">
            <a:off x="4927208" y="5671594"/>
            <a:ext cx="5370889" cy="1186405"/>
          </a:xfrm>
          <a:custGeom>
            <a:avLst/>
            <a:gdLst>
              <a:gd name="connsiteX0" fmla="*/ 0 w 5619566"/>
              <a:gd name="connsiteY0" fmla="*/ 2760955 h 2760955"/>
              <a:gd name="connsiteX1" fmla="*/ 1597981 w 5619566"/>
              <a:gd name="connsiteY1" fmla="*/ 2698811 h 2760955"/>
              <a:gd name="connsiteX2" fmla="*/ 3178206 w 5619566"/>
              <a:gd name="connsiteY2" fmla="*/ 2095130 h 2760955"/>
              <a:gd name="connsiteX3" fmla="*/ 4909352 w 5619566"/>
              <a:gd name="connsiteY3" fmla="*/ 798990 h 2760955"/>
              <a:gd name="connsiteX4" fmla="*/ 5619566 w 5619566"/>
              <a:gd name="connsiteY4" fmla="*/ 0 h 2760955"/>
              <a:gd name="connsiteX5" fmla="*/ 5619566 w 5619566"/>
              <a:gd name="connsiteY5" fmla="*/ 0 h 2760955"/>
              <a:gd name="connsiteX0" fmla="*/ 0 w 5619566"/>
              <a:gd name="connsiteY0" fmla="*/ 2760955 h 2760955"/>
              <a:gd name="connsiteX1" fmla="*/ 1597981 w 5619566"/>
              <a:gd name="connsiteY1" fmla="*/ 2627790 h 2760955"/>
              <a:gd name="connsiteX2" fmla="*/ 3178206 w 5619566"/>
              <a:gd name="connsiteY2" fmla="*/ 2095130 h 2760955"/>
              <a:gd name="connsiteX3" fmla="*/ 4909352 w 5619566"/>
              <a:gd name="connsiteY3" fmla="*/ 798990 h 2760955"/>
              <a:gd name="connsiteX4" fmla="*/ 5619566 w 5619566"/>
              <a:gd name="connsiteY4" fmla="*/ 0 h 2760955"/>
              <a:gd name="connsiteX5" fmla="*/ 5619566 w 5619566"/>
              <a:gd name="connsiteY5" fmla="*/ 0 h 2760955"/>
              <a:gd name="connsiteX0" fmla="*/ 0 w 5619566"/>
              <a:gd name="connsiteY0" fmla="*/ 2760955 h 2760955"/>
              <a:gd name="connsiteX1" fmla="*/ 1597981 w 5619566"/>
              <a:gd name="connsiteY1" fmla="*/ 2627790 h 2760955"/>
              <a:gd name="connsiteX2" fmla="*/ 3178206 w 5619566"/>
              <a:gd name="connsiteY2" fmla="*/ 2095130 h 2760955"/>
              <a:gd name="connsiteX3" fmla="*/ 4909352 w 5619566"/>
              <a:gd name="connsiteY3" fmla="*/ 798990 h 2760955"/>
              <a:gd name="connsiteX4" fmla="*/ 5619566 w 5619566"/>
              <a:gd name="connsiteY4" fmla="*/ 0 h 2760955"/>
              <a:gd name="connsiteX5" fmla="*/ 5619566 w 5619566"/>
              <a:gd name="connsiteY5" fmla="*/ 0 h 2760955"/>
              <a:gd name="connsiteX0" fmla="*/ 0 w 5619566"/>
              <a:gd name="connsiteY0" fmla="*/ 2760955 h 2760955"/>
              <a:gd name="connsiteX1" fmla="*/ 1597981 w 5619566"/>
              <a:gd name="connsiteY1" fmla="*/ 2627790 h 2760955"/>
              <a:gd name="connsiteX2" fmla="*/ 3178206 w 5619566"/>
              <a:gd name="connsiteY2" fmla="*/ 2095130 h 2760955"/>
              <a:gd name="connsiteX3" fmla="*/ 4909352 w 5619566"/>
              <a:gd name="connsiteY3" fmla="*/ 798990 h 2760955"/>
              <a:gd name="connsiteX4" fmla="*/ 5619566 w 5619566"/>
              <a:gd name="connsiteY4" fmla="*/ 0 h 2760955"/>
              <a:gd name="connsiteX5" fmla="*/ 5619566 w 5619566"/>
              <a:gd name="connsiteY5" fmla="*/ 0 h 2760955"/>
              <a:gd name="connsiteX0" fmla="*/ 0 w 5619566"/>
              <a:gd name="connsiteY0" fmla="*/ 2760955 h 2760955"/>
              <a:gd name="connsiteX1" fmla="*/ 1597981 w 5619566"/>
              <a:gd name="connsiteY1" fmla="*/ 2627790 h 2760955"/>
              <a:gd name="connsiteX2" fmla="*/ 3178206 w 5619566"/>
              <a:gd name="connsiteY2" fmla="*/ 2095130 h 2760955"/>
              <a:gd name="connsiteX3" fmla="*/ 4909352 w 5619566"/>
              <a:gd name="connsiteY3" fmla="*/ 798990 h 2760955"/>
              <a:gd name="connsiteX4" fmla="*/ 5619566 w 5619566"/>
              <a:gd name="connsiteY4" fmla="*/ 0 h 2760955"/>
              <a:gd name="connsiteX5" fmla="*/ 5619566 w 5619566"/>
              <a:gd name="connsiteY5" fmla="*/ 0 h 2760955"/>
              <a:gd name="connsiteX0" fmla="*/ 0 w 5619566"/>
              <a:gd name="connsiteY0" fmla="*/ 2760955 h 2760955"/>
              <a:gd name="connsiteX1" fmla="*/ 1597981 w 5619566"/>
              <a:gd name="connsiteY1" fmla="*/ 2627790 h 2760955"/>
              <a:gd name="connsiteX2" fmla="*/ 3178206 w 5619566"/>
              <a:gd name="connsiteY2" fmla="*/ 2095130 h 2760955"/>
              <a:gd name="connsiteX3" fmla="*/ 4634144 w 5619566"/>
              <a:gd name="connsiteY3" fmla="*/ 1074198 h 2760955"/>
              <a:gd name="connsiteX4" fmla="*/ 5619566 w 5619566"/>
              <a:gd name="connsiteY4" fmla="*/ 0 h 2760955"/>
              <a:gd name="connsiteX5" fmla="*/ 5619566 w 5619566"/>
              <a:gd name="connsiteY5" fmla="*/ 0 h 27609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619566" h="2760955">
                <a:moveTo>
                  <a:pt x="0" y="2760955"/>
                </a:moveTo>
                <a:cubicBezTo>
                  <a:pt x="532660" y="2716567"/>
                  <a:pt x="1068280" y="2738761"/>
                  <a:pt x="1597981" y="2627790"/>
                </a:cubicBezTo>
                <a:cubicBezTo>
                  <a:pt x="2127682" y="2516819"/>
                  <a:pt x="2672179" y="2354062"/>
                  <a:pt x="3178206" y="2095130"/>
                </a:cubicBezTo>
                <a:cubicBezTo>
                  <a:pt x="3684233" y="1836198"/>
                  <a:pt x="4227251" y="1423386"/>
                  <a:pt x="4634144" y="1074198"/>
                </a:cubicBezTo>
                <a:cubicBezTo>
                  <a:pt x="5041037" y="725010"/>
                  <a:pt x="5455329" y="179033"/>
                  <a:pt x="5619566" y="0"/>
                </a:cubicBezTo>
                <a:lnTo>
                  <a:pt x="5619566" y="0"/>
                </a:lnTo>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 name="TextovéPole 4"/>
          <p:cNvSpPr txBox="1"/>
          <p:nvPr/>
        </p:nvSpPr>
        <p:spPr>
          <a:xfrm>
            <a:off x="4442869" y="3116062"/>
            <a:ext cx="333746" cy="369332"/>
          </a:xfrm>
          <a:prstGeom prst="rect">
            <a:avLst/>
          </a:prstGeom>
          <a:noFill/>
        </p:spPr>
        <p:txBody>
          <a:bodyPr wrap="none" rtlCol="0">
            <a:spAutoFit/>
          </a:bodyPr>
          <a:lstStyle/>
          <a:p>
            <a:r>
              <a:rPr lang="cs-CZ" dirty="0" smtClean="0"/>
              <a:t>N</a:t>
            </a:r>
            <a:endParaRPr lang="cs-CZ" dirty="0"/>
          </a:p>
        </p:txBody>
      </p:sp>
      <p:sp>
        <p:nvSpPr>
          <p:cNvPr id="13" name="TextovéPole 12"/>
          <p:cNvSpPr txBox="1"/>
          <p:nvPr/>
        </p:nvSpPr>
        <p:spPr>
          <a:xfrm>
            <a:off x="3275698" y="3116062"/>
            <a:ext cx="290464" cy="369332"/>
          </a:xfrm>
          <a:prstGeom prst="rect">
            <a:avLst/>
          </a:prstGeom>
          <a:noFill/>
        </p:spPr>
        <p:txBody>
          <a:bodyPr wrap="none" rtlCol="0">
            <a:spAutoFit/>
          </a:bodyPr>
          <a:lstStyle/>
          <a:p>
            <a:r>
              <a:rPr lang="cs-CZ" dirty="0" smtClean="0"/>
              <a:t>S</a:t>
            </a:r>
            <a:endParaRPr lang="cs-CZ" dirty="0"/>
          </a:p>
        </p:txBody>
      </p:sp>
      <mc:AlternateContent xmlns:mc="http://schemas.openxmlformats.org/markup-compatibility/2006">
        <mc:Choice xmlns:p14="http://schemas.microsoft.com/office/powerpoint/2010/main" Requires="p14">
          <p:contentPart p14:bwMode="auto" r:id="rId2">
            <p14:nvContentPartPr>
              <p14:cNvPr id="10" name="Rukopis 9"/>
              <p14:cNvContentPartPr/>
              <p14:nvPr/>
            </p14:nvContentPartPr>
            <p14:xfrm>
              <a:off x="6920121" y="4029712"/>
              <a:ext cx="360" cy="15840"/>
            </p14:xfrm>
          </p:contentPart>
        </mc:Choice>
        <mc:Fallback>
          <p:pic>
            <p:nvPicPr>
              <p:cNvPr id="10" name="Rukopis 9"/>
              <p:cNvPicPr/>
              <p:nvPr/>
            </p:nvPicPr>
            <p:blipFill>
              <a:blip r:embed="rId3"/>
              <a:stretch>
                <a:fillRect/>
              </a:stretch>
            </p:blipFill>
            <p:spPr>
              <a:xfrm>
                <a:off x="6909681" y="4019272"/>
                <a:ext cx="21240" cy="36720"/>
              </a:xfrm>
              <a:prstGeom prst="rect">
                <a:avLst/>
              </a:prstGeom>
            </p:spPr>
          </p:pic>
        </mc:Fallback>
      </mc:AlternateContent>
      <p:sp>
        <p:nvSpPr>
          <p:cNvPr id="12" name="Prstenec 11"/>
          <p:cNvSpPr/>
          <p:nvPr/>
        </p:nvSpPr>
        <p:spPr>
          <a:xfrm>
            <a:off x="7386321" y="3702661"/>
            <a:ext cx="2052143" cy="2233626"/>
          </a:xfrm>
          <a:prstGeom prst="donut">
            <a:avLst>
              <a:gd name="adj" fmla="val 317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chemeClr val="tx1"/>
              </a:solidFill>
            </a:endParaRPr>
          </a:p>
        </p:txBody>
      </p:sp>
    </p:spTree>
    <p:extLst>
      <p:ext uri="{BB962C8B-B14F-4D97-AF65-F5344CB8AC3E}">
        <p14:creationId xmlns:p14="http://schemas.microsoft.com/office/powerpoint/2010/main" val="8888618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ChangeArrowheads="1"/>
          </p:cNvSpPr>
          <p:nvPr>
            <p:ph type="title" sz="quarter"/>
          </p:nvPr>
        </p:nvSpPr>
        <p:spPr>
          <a:xfrm>
            <a:off x="3648076" y="274638"/>
            <a:ext cx="6562725" cy="1143000"/>
          </a:xfrm>
        </p:spPr>
        <p:txBody>
          <a:bodyPr>
            <a:normAutofit fontScale="90000"/>
          </a:bodyPr>
          <a:lstStyle/>
          <a:p>
            <a:r>
              <a:rPr lang="cs-CZ" altLang="cs-CZ" sz="4000"/>
              <a:t>Síla působící na proudovou smyčku</a:t>
            </a:r>
          </a:p>
        </p:txBody>
      </p:sp>
      <p:graphicFrame>
        <p:nvGraphicFramePr>
          <p:cNvPr id="78864" name="Object 16"/>
          <p:cNvGraphicFramePr>
            <a:graphicFrameLocks noChangeAspect="1"/>
          </p:cNvGraphicFramePr>
          <p:nvPr>
            <p:ph sz="quarter" idx="1"/>
          </p:nvPr>
        </p:nvGraphicFramePr>
        <p:xfrm>
          <a:off x="7464426" y="2133601"/>
          <a:ext cx="1643063" cy="466725"/>
        </p:xfrm>
        <a:graphic>
          <a:graphicData uri="http://schemas.openxmlformats.org/presentationml/2006/ole">
            <mc:AlternateContent xmlns:mc="http://schemas.openxmlformats.org/markup-compatibility/2006">
              <mc:Choice xmlns:v="urn:schemas-microsoft-com:vml" Requires="v">
                <p:oleObj spid="_x0000_s1096" name="Rovnice" r:id="rId3" imgW="850680" imgH="241200" progId="Equation.3">
                  <p:embed/>
                </p:oleObj>
              </mc:Choice>
              <mc:Fallback>
                <p:oleObj name="Rovnice" r:id="rId3" imgW="850680" imgH="241200" progId="Equation.3">
                  <p:embed/>
                  <p:pic>
                    <p:nvPicPr>
                      <p:cNvPr id="78864" name="Object 1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464426" y="2133601"/>
                        <a:ext cx="1643063" cy="466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78866" name="Object 18"/>
          <p:cNvGraphicFramePr>
            <a:graphicFrameLocks noChangeAspect="1"/>
          </p:cNvGraphicFramePr>
          <p:nvPr>
            <p:ph sz="quarter" idx="2"/>
          </p:nvPr>
        </p:nvGraphicFramePr>
        <p:xfrm>
          <a:off x="5951539" y="2852738"/>
          <a:ext cx="3692525" cy="506412"/>
        </p:xfrm>
        <a:graphic>
          <a:graphicData uri="http://schemas.openxmlformats.org/presentationml/2006/ole">
            <mc:AlternateContent xmlns:mc="http://schemas.openxmlformats.org/markup-compatibility/2006">
              <mc:Choice xmlns:v="urn:schemas-microsoft-com:vml" Requires="v">
                <p:oleObj spid="_x0000_s1097" name="Rovnice" r:id="rId5" imgW="1752480" imgH="241200" progId="Equation.3">
                  <p:embed/>
                </p:oleObj>
              </mc:Choice>
              <mc:Fallback>
                <p:oleObj name="Rovnice" r:id="rId5" imgW="1752480" imgH="241200" progId="Equation.3">
                  <p:embed/>
                  <p:pic>
                    <p:nvPicPr>
                      <p:cNvPr id="78866" name="Object 18"/>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951539" y="2852738"/>
                        <a:ext cx="3692525" cy="5064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78870" name="Object 22"/>
          <p:cNvGraphicFramePr>
            <a:graphicFrameLocks noChangeAspect="1"/>
          </p:cNvGraphicFramePr>
          <p:nvPr>
            <p:ph sz="quarter" idx="4"/>
          </p:nvPr>
        </p:nvGraphicFramePr>
        <p:xfrm>
          <a:off x="6311900" y="3573463"/>
          <a:ext cx="3079750" cy="698500"/>
        </p:xfrm>
        <a:graphic>
          <a:graphicData uri="http://schemas.openxmlformats.org/presentationml/2006/ole">
            <mc:AlternateContent xmlns:mc="http://schemas.openxmlformats.org/markup-compatibility/2006">
              <mc:Choice xmlns:v="urn:schemas-microsoft-com:vml" Requires="v">
                <p:oleObj spid="_x0000_s1098" name="Rovnice" r:id="rId7" imgW="1231560" imgH="279360" progId="Equation.3">
                  <p:embed/>
                </p:oleObj>
              </mc:Choice>
              <mc:Fallback>
                <p:oleObj name="Rovnice" r:id="rId7" imgW="1231560" imgH="279360" progId="Equation.3">
                  <p:embed/>
                  <p:pic>
                    <p:nvPicPr>
                      <p:cNvPr id="78870" name="Object 22"/>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311900" y="3573463"/>
                        <a:ext cx="3079750" cy="698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nvGrpSpPr>
          <p:cNvPr id="78862" name="Group 14"/>
          <p:cNvGrpSpPr>
            <a:grpSpLocks/>
          </p:cNvGrpSpPr>
          <p:nvPr/>
        </p:nvGrpSpPr>
        <p:grpSpPr bwMode="auto">
          <a:xfrm>
            <a:off x="2063751" y="1989139"/>
            <a:ext cx="2790825" cy="2200275"/>
            <a:chOff x="1292" y="1876"/>
            <a:chExt cx="1758" cy="1386"/>
          </a:xfrm>
        </p:grpSpPr>
        <p:sp>
          <p:nvSpPr>
            <p:cNvPr id="78855" name="Freeform 7"/>
            <p:cNvSpPr>
              <a:spLocks/>
            </p:cNvSpPr>
            <p:nvPr/>
          </p:nvSpPr>
          <p:spPr bwMode="auto">
            <a:xfrm>
              <a:off x="1386" y="1876"/>
              <a:ext cx="1576" cy="1238"/>
            </a:xfrm>
            <a:custGeom>
              <a:avLst/>
              <a:gdLst>
                <a:gd name="T0" fmla="*/ 534 w 1576"/>
                <a:gd name="T1" fmla="*/ 12 h 1238"/>
                <a:gd name="T2" fmla="*/ 238 w 1576"/>
                <a:gd name="T3" fmla="*/ 36 h 1238"/>
                <a:gd name="T4" fmla="*/ 166 w 1576"/>
                <a:gd name="T5" fmla="*/ 100 h 1238"/>
                <a:gd name="T6" fmla="*/ 22 w 1576"/>
                <a:gd name="T7" fmla="*/ 380 h 1238"/>
                <a:gd name="T8" fmla="*/ 54 w 1576"/>
                <a:gd name="T9" fmla="*/ 804 h 1238"/>
                <a:gd name="T10" fmla="*/ 206 w 1576"/>
                <a:gd name="T11" fmla="*/ 1020 h 1238"/>
                <a:gd name="T12" fmla="*/ 310 w 1576"/>
                <a:gd name="T13" fmla="*/ 1100 h 1238"/>
                <a:gd name="T14" fmla="*/ 398 w 1576"/>
                <a:gd name="T15" fmla="*/ 1164 h 1238"/>
                <a:gd name="T16" fmla="*/ 502 w 1576"/>
                <a:gd name="T17" fmla="*/ 1212 h 1238"/>
                <a:gd name="T18" fmla="*/ 566 w 1576"/>
                <a:gd name="T19" fmla="*/ 1228 h 1238"/>
                <a:gd name="T20" fmla="*/ 1046 w 1576"/>
                <a:gd name="T21" fmla="*/ 1212 h 1238"/>
                <a:gd name="T22" fmla="*/ 1238 w 1576"/>
                <a:gd name="T23" fmla="*/ 1148 h 1238"/>
                <a:gd name="T24" fmla="*/ 1342 w 1576"/>
                <a:gd name="T25" fmla="*/ 1068 h 1238"/>
                <a:gd name="T26" fmla="*/ 1374 w 1576"/>
                <a:gd name="T27" fmla="*/ 1020 h 1238"/>
                <a:gd name="T28" fmla="*/ 1406 w 1576"/>
                <a:gd name="T29" fmla="*/ 996 h 1238"/>
                <a:gd name="T30" fmla="*/ 1462 w 1576"/>
                <a:gd name="T31" fmla="*/ 916 h 1238"/>
                <a:gd name="T32" fmla="*/ 1494 w 1576"/>
                <a:gd name="T33" fmla="*/ 852 h 1238"/>
                <a:gd name="T34" fmla="*/ 1502 w 1576"/>
                <a:gd name="T35" fmla="*/ 828 h 1238"/>
                <a:gd name="T36" fmla="*/ 1542 w 1576"/>
                <a:gd name="T37" fmla="*/ 732 h 1238"/>
                <a:gd name="T38" fmla="*/ 1566 w 1576"/>
                <a:gd name="T39" fmla="*/ 588 h 1238"/>
                <a:gd name="T40" fmla="*/ 1478 w 1576"/>
                <a:gd name="T41" fmla="*/ 332 h 1238"/>
                <a:gd name="T42" fmla="*/ 1422 w 1576"/>
                <a:gd name="T43" fmla="*/ 268 h 1238"/>
                <a:gd name="T44" fmla="*/ 1326 w 1576"/>
                <a:gd name="T45" fmla="*/ 164 h 1238"/>
                <a:gd name="T46" fmla="*/ 1230 w 1576"/>
                <a:gd name="T47" fmla="*/ 100 h 1238"/>
                <a:gd name="T48" fmla="*/ 830 w 1576"/>
                <a:gd name="T49" fmla="*/ 44 h 1238"/>
                <a:gd name="T50" fmla="*/ 670 w 1576"/>
                <a:gd name="T51" fmla="*/ 20 h 1238"/>
                <a:gd name="T52" fmla="*/ 534 w 1576"/>
                <a:gd name="T53" fmla="*/ 12 h 1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576" h="1238">
                  <a:moveTo>
                    <a:pt x="534" y="12"/>
                  </a:moveTo>
                  <a:cubicBezTo>
                    <a:pt x="399" y="17"/>
                    <a:pt x="340" y="2"/>
                    <a:pt x="238" y="36"/>
                  </a:cubicBezTo>
                  <a:cubicBezTo>
                    <a:pt x="211" y="63"/>
                    <a:pt x="201" y="82"/>
                    <a:pt x="166" y="100"/>
                  </a:cubicBezTo>
                  <a:cubicBezTo>
                    <a:pt x="117" y="198"/>
                    <a:pt x="40" y="269"/>
                    <a:pt x="22" y="380"/>
                  </a:cubicBezTo>
                  <a:cubicBezTo>
                    <a:pt x="16" y="521"/>
                    <a:pt x="0" y="670"/>
                    <a:pt x="54" y="804"/>
                  </a:cubicBezTo>
                  <a:cubicBezTo>
                    <a:pt x="73" y="915"/>
                    <a:pt x="121" y="952"/>
                    <a:pt x="206" y="1020"/>
                  </a:cubicBezTo>
                  <a:cubicBezTo>
                    <a:pt x="229" y="1066"/>
                    <a:pt x="266" y="1073"/>
                    <a:pt x="310" y="1100"/>
                  </a:cubicBezTo>
                  <a:cubicBezTo>
                    <a:pt x="343" y="1121"/>
                    <a:pt x="361" y="1152"/>
                    <a:pt x="398" y="1164"/>
                  </a:cubicBezTo>
                  <a:cubicBezTo>
                    <a:pt x="442" y="1199"/>
                    <a:pt x="450" y="1200"/>
                    <a:pt x="502" y="1212"/>
                  </a:cubicBezTo>
                  <a:cubicBezTo>
                    <a:pt x="523" y="1217"/>
                    <a:pt x="566" y="1228"/>
                    <a:pt x="566" y="1228"/>
                  </a:cubicBezTo>
                  <a:cubicBezTo>
                    <a:pt x="726" y="1225"/>
                    <a:pt x="888" y="1238"/>
                    <a:pt x="1046" y="1212"/>
                  </a:cubicBezTo>
                  <a:cubicBezTo>
                    <a:pt x="1115" y="1201"/>
                    <a:pt x="1173" y="1164"/>
                    <a:pt x="1238" y="1148"/>
                  </a:cubicBezTo>
                  <a:cubicBezTo>
                    <a:pt x="1273" y="1122"/>
                    <a:pt x="1318" y="1104"/>
                    <a:pt x="1342" y="1068"/>
                  </a:cubicBezTo>
                  <a:cubicBezTo>
                    <a:pt x="1353" y="1052"/>
                    <a:pt x="1361" y="1034"/>
                    <a:pt x="1374" y="1020"/>
                  </a:cubicBezTo>
                  <a:cubicBezTo>
                    <a:pt x="1383" y="1010"/>
                    <a:pt x="1397" y="1005"/>
                    <a:pt x="1406" y="996"/>
                  </a:cubicBezTo>
                  <a:cubicBezTo>
                    <a:pt x="1427" y="975"/>
                    <a:pt x="1448" y="942"/>
                    <a:pt x="1462" y="916"/>
                  </a:cubicBezTo>
                  <a:cubicBezTo>
                    <a:pt x="1473" y="895"/>
                    <a:pt x="1486" y="875"/>
                    <a:pt x="1494" y="852"/>
                  </a:cubicBezTo>
                  <a:cubicBezTo>
                    <a:pt x="1497" y="844"/>
                    <a:pt x="1498" y="836"/>
                    <a:pt x="1502" y="828"/>
                  </a:cubicBezTo>
                  <a:cubicBezTo>
                    <a:pt x="1518" y="795"/>
                    <a:pt x="1533" y="768"/>
                    <a:pt x="1542" y="732"/>
                  </a:cubicBezTo>
                  <a:cubicBezTo>
                    <a:pt x="1548" y="682"/>
                    <a:pt x="1554" y="637"/>
                    <a:pt x="1566" y="588"/>
                  </a:cubicBezTo>
                  <a:cubicBezTo>
                    <a:pt x="1559" y="492"/>
                    <a:pt x="1576" y="381"/>
                    <a:pt x="1478" y="332"/>
                  </a:cubicBezTo>
                  <a:cubicBezTo>
                    <a:pt x="1467" y="300"/>
                    <a:pt x="1446" y="292"/>
                    <a:pt x="1422" y="268"/>
                  </a:cubicBezTo>
                  <a:cubicBezTo>
                    <a:pt x="1405" y="216"/>
                    <a:pt x="1371" y="194"/>
                    <a:pt x="1326" y="164"/>
                  </a:cubicBezTo>
                  <a:cubicBezTo>
                    <a:pt x="1293" y="142"/>
                    <a:pt x="1269" y="113"/>
                    <a:pt x="1230" y="100"/>
                  </a:cubicBezTo>
                  <a:cubicBezTo>
                    <a:pt x="1150" y="20"/>
                    <a:pt x="893" y="46"/>
                    <a:pt x="830" y="44"/>
                  </a:cubicBezTo>
                  <a:cubicBezTo>
                    <a:pt x="773" y="38"/>
                    <a:pt x="726" y="28"/>
                    <a:pt x="670" y="20"/>
                  </a:cubicBezTo>
                  <a:cubicBezTo>
                    <a:pt x="611" y="0"/>
                    <a:pt x="654" y="12"/>
                    <a:pt x="534" y="12"/>
                  </a:cubicBezTo>
                  <a:close/>
                </a:path>
              </a:pathLst>
            </a:custGeom>
            <a:noFill/>
            <a:ln w="317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78857" name="Freeform 9"/>
            <p:cNvSpPr>
              <a:spLocks/>
            </p:cNvSpPr>
            <p:nvPr/>
          </p:nvSpPr>
          <p:spPr bwMode="auto">
            <a:xfrm>
              <a:off x="1474" y="2024"/>
              <a:ext cx="1576" cy="1238"/>
            </a:xfrm>
            <a:custGeom>
              <a:avLst/>
              <a:gdLst>
                <a:gd name="T0" fmla="*/ 534 w 1576"/>
                <a:gd name="T1" fmla="*/ 12 h 1238"/>
                <a:gd name="T2" fmla="*/ 238 w 1576"/>
                <a:gd name="T3" fmla="*/ 36 h 1238"/>
                <a:gd name="T4" fmla="*/ 166 w 1576"/>
                <a:gd name="T5" fmla="*/ 100 h 1238"/>
                <a:gd name="T6" fmla="*/ 22 w 1576"/>
                <a:gd name="T7" fmla="*/ 380 h 1238"/>
                <a:gd name="T8" fmla="*/ 54 w 1576"/>
                <a:gd name="T9" fmla="*/ 804 h 1238"/>
                <a:gd name="T10" fmla="*/ 206 w 1576"/>
                <a:gd name="T11" fmla="*/ 1020 h 1238"/>
                <a:gd name="T12" fmla="*/ 310 w 1576"/>
                <a:gd name="T13" fmla="*/ 1100 h 1238"/>
                <a:gd name="T14" fmla="*/ 398 w 1576"/>
                <a:gd name="T15" fmla="*/ 1164 h 1238"/>
                <a:gd name="T16" fmla="*/ 502 w 1576"/>
                <a:gd name="T17" fmla="*/ 1212 h 1238"/>
                <a:gd name="T18" fmla="*/ 566 w 1576"/>
                <a:gd name="T19" fmla="*/ 1228 h 1238"/>
                <a:gd name="T20" fmla="*/ 1046 w 1576"/>
                <a:gd name="T21" fmla="*/ 1212 h 1238"/>
                <a:gd name="T22" fmla="*/ 1238 w 1576"/>
                <a:gd name="T23" fmla="*/ 1148 h 1238"/>
                <a:gd name="T24" fmla="*/ 1342 w 1576"/>
                <a:gd name="T25" fmla="*/ 1068 h 1238"/>
                <a:gd name="T26" fmla="*/ 1374 w 1576"/>
                <a:gd name="T27" fmla="*/ 1020 h 1238"/>
                <a:gd name="T28" fmla="*/ 1406 w 1576"/>
                <a:gd name="T29" fmla="*/ 996 h 1238"/>
                <a:gd name="T30" fmla="*/ 1462 w 1576"/>
                <a:gd name="T31" fmla="*/ 916 h 1238"/>
                <a:gd name="T32" fmla="*/ 1494 w 1576"/>
                <a:gd name="T33" fmla="*/ 852 h 1238"/>
                <a:gd name="T34" fmla="*/ 1502 w 1576"/>
                <a:gd name="T35" fmla="*/ 828 h 1238"/>
                <a:gd name="T36" fmla="*/ 1542 w 1576"/>
                <a:gd name="T37" fmla="*/ 732 h 1238"/>
                <a:gd name="T38" fmla="*/ 1566 w 1576"/>
                <a:gd name="T39" fmla="*/ 588 h 1238"/>
                <a:gd name="T40" fmla="*/ 1478 w 1576"/>
                <a:gd name="T41" fmla="*/ 332 h 1238"/>
                <a:gd name="T42" fmla="*/ 1422 w 1576"/>
                <a:gd name="T43" fmla="*/ 268 h 1238"/>
                <a:gd name="T44" fmla="*/ 1326 w 1576"/>
                <a:gd name="T45" fmla="*/ 164 h 1238"/>
                <a:gd name="T46" fmla="*/ 1230 w 1576"/>
                <a:gd name="T47" fmla="*/ 100 h 1238"/>
                <a:gd name="T48" fmla="*/ 830 w 1576"/>
                <a:gd name="T49" fmla="*/ 44 h 1238"/>
                <a:gd name="T50" fmla="*/ 670 w 1576"/>
                <a:gd name="T51" fmla="*/ 20 h 1238"/>
                <a:gd name="T52" fmla="*/ 534 w 1576"/>
                <a:gd name="T53" fmla="*/ 12 h 1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576" h="1238">
                  <a:moveTo>
                    <a:pt x="534" y="12"/>
                  </a:moveTo>
                  <a:cubicBezTo>
                    <a:pt x="399" y="17"/>
                    <a:pt x="340" y="2"/>
                    <a:pt x="238" y="36"/>
                  </a:cubicBezTo>
                  <a:cubicBezTo>
                    <a:pt x="211" y="63"/>
                    <a:pt x="201" y="82"/>
                    <a:pt x="166" y="100"/>
                  </a:cubicBezTo>
                  <a:cubicBezTo>
                    <a:pt x="117" y="198"/>
                    <a:pt x="40" y="269"/>
                    <a:pt x="22" y="380"/>
                  </a:cubicBezTo>
                  <a:cubicBezTo>
                    <a:pt x="16" y="521"/>
                    <a:pt x="0" y="670"/>
                    <a:pt x="54" y="804"/>
                  </a:cubicBezTo>
                  <a:cubicBezTo>
                    <a:pt x="73" y="915"/>
                    <a:pt x="121" y="952"/>
                    <a:pt x="206" y="1020"/>
                  </a:cubicBezTo>
                  <a:cubicBezTo>
                    <a:pt x="229" y="1066"/>
                    <a:pt x="266" y="1073"/>
                    <a:pt x="310" y="1100"/>
                  </a:cubicBezTo>
                  <a:cubicBezTo>
                    <a:pt x="343" y="1121"/>
                    <a:pt x="361" y="1152"/>
                    <a:pt x="398" y="1164"/>
                  </a:cubicBezTo>
                  <a:cubicBezTo>
                    <a:pt x="442" y="1199"/>
                    <a:pt x="450" y="1200"/>
                    <a:pt x="502" y="1212"/>
                  </a:cubicBezTo>
                  <a:cubicBezTo>
                    <a:pt x="523" y="1217"/>
                    <a:pt x="566" y="1228"/>
                    <a:pt x="566" y="1228"/>
                  </a:cubicBezTo>
                  <a:cubicBezTo>
                    <a:pt x="726" y="1225"/>
                    <a:pt x="888" y="1238"/>
                    <a:pt x="1046" y="1212"/>
                  </a:cubicBezTo>
                  <a:cubicBezTo>
                    <a:pt x="1115" y="1201"/>
                    <a:pt x="1173" y="1164"/>
                    <a:pt x="1238" y="1148"/>
                  </a:cubicBezTo>
                  <a:cubicBezTo>
                    <a:pt x="1273" y="1122"/>
                    <a:pt x="1318" y="1104"/>
                    <a:pt x="1342" y="1068"/>
                  </a:cubicBezTo>
                  <a:cubicBezTo>
                    <a:pt x="1353" y="1052"/>
                    <a:pt x="1361" y="1034"/>
                    <a:pt x="1374" y="1020"/>
                  </a:cubicBezTo>
                  <a:cubicBezTo>
                    <a:pt x="1383" y="1010"/>
                    <a:pt x="1397" y="1005"/>
                    <a:pt x="1406" y="996"/>
                  </a:cubicBezTo>
                  <a:cubicBezTo>
                    <a:pt x="1427" y="975"/>
                    <a:pt x="1448" y="942"/>
                    <a:pt x="1462" y="916"/>
                  </a:cubicBezTo>
                  <a:cubicBezTo>
                    <a:pt x="1473" y="895"/>
                    <a:pt x="1486" y="875"/>
                    <a:pt x="1494" y="852"/>
                  </a:cubicBezTo>
                  <a:cubicBezTo>
                    <a:pt x="1497" y="844"/>
                    <a:pt x="1498" y="836"/>
                    <a:pt x="1502" y="828"/>
                  </a:cubicBezTo>
                  <a:cubicBezTo>
                    <a:pt x="1518" y="795"/>
                    <a:pt x="1533" y="768"/>
                    <a:pt x="1542" y="732"/>
                  </a:cubicBezTo>
                  <a:cubicBezTo>
                    <a:pt x="1548" y="682"/>
                    <a:pt x="1554" y="637"/>
                    <a:pt x="1566" y="588"/>
                  </a:cubicBezTo>
                  <a:cubicBezTo>
                    <a:pt x="1559" y="492"/>
                    <a:pt x="1576" y="381"/>
                    <a:pt x="1478" y="332"/>
                  </a:cubicBezTo>
                  <a:cubicBezTo>
                    <a:pt x="1467" y="300"/>
                    <a:pt x="1446" y="292"/>
                    <a:pt x="1422" y="268"/>
                  </a:cubicBezTo>
                  <a:cubicBezTo>
                    <a:pt x="1405" y="216"/>
                    <a:pt x="1371" y="194"/>
                    <a:pt x="1326" y="164"/>
                  </a:cubicBezTo>
                  <a:cubicBezTo>
                    <a:pt x="1293" y="142"/>
                    <a:pt x="1269" y="113"/>
                    <a:pt x="1230" y="100"/>
                  </a:cubicBezTo>
                  <a:cubicBezTo>
                    <a:pt x="1150" y="20"/>
                    <a:pt x="893" y="46"/>
                    <a:pt x="830" y="44"/>
                  </a:cubicBezTo>
                  <a:cubicBezTo>
                    <a:pt x="773" y="38"/>
                    <a:pt x="726" y="28"/>
                    <a:pt x="670" y="20"/>
                  </a:cubicBezTo>
                  <a:cubicBezTo>
                    <a:pt x="611" y="0"/>
                    <a:pt x="654" y="12"/>
                    <a:pt x="534" y="12"/>
                  </a:cubicBezTo>
                  <a:close/>
                </a:path>
              </a:pathLst>
            </a:custGeom>
            <a:noFill/>
            <a:ln w="31750">
              <a:solidFill>
                <a:srgbClr val="00008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78858" name="Line 10"/>
            <p:cNvSpPr>
              <a:spLocks noChangeShapeType="1"/>
            </p:cNvSpPr>
            <p:nvPr/>
          </p:nvSpPr>
          <p:spPr bwMode="auto">
            <a:xfrm flipH="1">
              <a:off x="1429" y="1979"/>
              <a:ext cx="136" cy="181"/>
            </a:xfrm>
            <a:prstGeom prst="line">
              <a:avLst/>
            </a:prstGeom>
            <a:noFill/>
            <a:ln w="4445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78859" name="Line 11"/>
            <p:cNvSpPr>
              <a:spLocks noChangeShapeType="1"/>
            </p:cNvSpPr>
            <p:nvPr/>
          </p:nvSpPr>
          <p:spPr bwMode="auto">
            <a:xfrm>
              <a:off x="1565" y="1979"/>
              <a:ext cx="90" cy="136"/>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78860" name="Text Box 12"/>
            <p:cNvSpPr txBox="1">
              <a:spLocks noChangeArrowheads="1"/>
            </p:cNvSpPr>
            <p:nvPr/>
          </p:nvSpPr>
          <p:spPr bwMode="auto">
            <a:xfrm>
              <a:off x="1292" y="1888"/>
              <a:ext cx="236"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cs-CZ" altLang="cs-CZ"/>
                <a:t>d</a:t>
              </a:r>
              <a:r>
                <a:rPr lang="cs-CZ" altLang="cs-CZ" b="1"/>
                <a:t>l</a:t>
              </a:r>
            </a:p>
          </p:txBody>
        </p:sp>
        <p:sp>
          <p:nvSpPr>
            <p:cNvPr id="78861" name="Text Box 13"/>
            <p:cNvSpPr txBox="1">
              <a:spLocks noChangeArrowheads="1"/>
            </p:cNvSpPr>
            <p:nvPr/>
          </p:nvSpPr>
          <p:spPr bwMode="auto">
            <a:xfrm>
              <a:off x="1610" y="1888"/>
              <a:ext cx="270" cy="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el-GR" altLang="cs-CZ">
                  <a:cs typeface="Arial" panose="020B0604020202020204" pitchFamily="34" charset="0"/>
                </a:rPr>
                <a:t>Δ</a:t>
              </a:r>
              <a:r>
                <a:rPr lang="cs-CZ" altLang="cs-CZ" b="1"/>
                <a:t>a</a:t>
              </a:r>
            </a:p>
          </p:txBody>
        </p:sp>
      </p:grpSp>
      <p:sp>
        <p:nvSpPr>
          <p:cNvPr id="78863" name="Text Box 15"/>
          <p:cNvSpPr txBox="1">
            <a:spLocks noChangeArrowheads="1"/>
          </p:cNvSpPr>
          <p:nvPr/>
        </p:nvSpPr>
        <p:spPr bwMode="auto">
          <a:xfrm>
            <a:off x="7751763" y="1628775"/>
            <a:ext cx="1217064"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cs-CZ" altLang="cs-CZ"/>
              <a:t>práce síly </a:t>
            </a:r>
            <a:r>
              <a:rPr lang="cs-CZ" altLang="cs-CZ" b="1"/>
              <a:t>F</a:t>
            </a:r>
          </a:p>
        </p:txBody>
      </p:sp>
      <p:graphicFrame>
        <p:nvGraphicFramePr>
          <p:cNvPr id="78873" name="Object 25"/>
          <p:cNvGraphicFramePr>
            <a:graphicFrameLocks noChangeAspect="1"/>
          </p:cNvGraphicFramePr>
          <p:nvPr/>
        </p:nvGraphicFramePr>
        <p:xfrm>
          <a:off x="5808664" y="4508501"/>
          <a:ext cx="4065587" cy="581025"/>
        </p:xfrm>
        <a:graphic>
          <a:graphicData uri="http://schemas.openxmlformats.org/presentationml/2006/ole">
            <mc:AlternateContent xmlns:mc="http://schemas.openxmlformats.org/markup-compatibility/2006">
              <mc:Choice xmlns:v="urn:schemas-microsoft-com:vml" Requires="v">
                <p:oleObj spid="_x0000_s1099" name="Rovnice" r:id="rId9" imgW="1955520" imgH="279360" progId="Equation.3">
                  <p:embed/>
                </p:oleObj>
              </mc:Choice>
              <mc:Fallback>
                <p:oleObj name="Rovnice" r:id="rId9" imgW="1955520" imgH="279360" progId="Equation.3">
                  <p:embed/>
                  <p:pic>
                    <p:nvPicPr>
                      <p:cNvPr id="78873" name="Object 25"/>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5808664" y="4508501"/>
                        <a:ext cx="4065587" cy="5810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nvGrpSpPr>
          <p:cNvPr id="78883" name="Group 35"/>
          <p:cNvGrpSpPr>
            <a:grpSpLocks/>
          </p:cNvGrpSpPr>
          <p:nvPr/>
        </p:nvGrpSpPr>
        <p:grpSpPr bwMode="auto">
          <a:xfrm>
            <a:off x="2927351" y="5300664"/>
            <a:ext cx="1285875" cy="720725"/>
            <a:chOff x="249" y="799"/>
            <a:chExt cx="810" cy="454"/>
          </a:xfrm>
        </p:grpSpPr>
        <p:sp>
          <p:nvSpPr>
            <p:cNvPr id="78875" name="Line 27"/>
            <p:cNvSpPr>
              <a:spLocks noChangeShapeType="1"/>
            </p:cNvSpPr>
            <p:nvPr/>
          </p:nvSpPr>
          <p:spPr bwMode="auto">
            <a:xfrm flipH="1">
              <a:off x="612" y="935"/>
              <a:ext cx="136" cy="181"/>
            </a:xfrm>
            <a:prstGeom prst="line">
              <a:avLst/>
            </a:prstGeom>
            <a:noFill/>
            <a:ln w="4445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78876" name="Line 28"/>
            <p:cNvSpPr>
              <a:spLocks noChangeShapeType="1"/>
            </p:cNvSpPr>
            <p:nvPr/>
          </p:nvSpPr>
          <p:spPr bwMode="auto">
            <a:xfrm>
              <a:off x="749" y="936"/>
              <a:ext cx="90" cy="136"/>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78877" name="Text Box 29"/>
            <p:cNvSpPr txBox="1">
              <a:spLocks noChangeArrowheads="1"/>
            </p:cNvSpPr>
            <p:nvPr/>
          </p:nvSpPr>
          <p:spPr bwMode="auto">
            <a:xfrm>
              <a:off x="476" y="845"/>
              <a:ext cx="236"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cs-CZ" altLang="cs-CZ"/>
                <a:t>d</a:t>
              </a:r>
              <a:r>
                <a:rPr lang="cs-CZ" altLang="cs-CZ" b="1"/>
                <a:t>l</a:t>
              </a:r>
            </a:p>
          </p:txBody>
        </p:sp>
        <p:sp>
          <p:nvSpPr>
            <p:cNvPr id="78878" name="Text Box 30"/>
            <p:cNvSpPr txBox="1">
              <a:spLocks noChangeArrowheads="1"/>
            </p:cNvSpPr>
            <p:nvPr/>
          </p:nvSpPr>
          <p:spPr bwMode="auto">
            <a:xfrm>
              <a:off x="794" y="845"/>
              <a:ext cx="265" cy="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cs-CZ" altLang="cs-CZ"/>
                <a:t>d</a:t>
              </a:r>
              <a:r>
                <a:rPr lang="cs-CZ" altLang="cs-CZ" b="1"/>
                <a:t>a</a:t>
              </a:r>
            </a:p>
          </p:txBody>
        </p:sp>
        <p:sp>
          <p:nvSpPr>
            <p:cNvPr id="78879" name="Line 31"/>
            <p:cNvSpPr>
              <a:spLocks noChangeShapeType="1"/>
            </p:cNvSpPr>
            <p:nvPr/>
          </p:nvSpPr>
          <p:spPr bwMode="auto">
            <a:xfrm flipH="1">
              <a:off x="703" y="1071"/>
              <a:ext cx="136" cy="181"/>
            </a:xfrm>
            <a:prstGeom prst="line">
              <a:avLst/>
            </a:prstGeom>
            <a:noFill/>
            <a:ln w="4445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78880" name="Line 32"/>
            <p:cNvSpPr>
              <a:spLocks noChangeShapeType="1"/>
            </p:cNvSpPr>
            <p:nvPr/>
          </p:nvSpPr>
          <p:spPr bwMode="auto">
            <a:xfrm>
              <a:off x="612" y="1117"/>
              <a:ext cx="90" cy="136"/>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78881" name="Line 33"/>
            <p:cNvSpPr>
              <a:spLocks noChangeShapeType="1"/>
            </p:cNvSpPr>
            <p:nvPr/>
          </p:nvSpPr>
          <p:spPr bwMode="auto">
            <a:xfrm flipH="1" flipV="1">
              <a:off x="249" y="799"/>
              <a:ext cx="499" cy="272"/>
            </a:xfrm>
            <a:prstGeom prst="line">
              <a:avLst/>
            </a:prstGeom>
            <a:noFill/>
            <a:ln w="254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78882" name="Text Box 34"/>
            <p:cNvSpPr txBox="1">
              <a:spLocks noChangeArrowheads="1"/>
            </p:cNvSpPr>
            <p:nvPr/>
          </p:nvSpPr>
          <p:spPr bwMode="auto">
            <a:xfrm>
              <a:off x="249" y="845"/>
              <a:ext cx="262" cy="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cs-CZ" altLang="cs-CZ"/>
                <a:t>d</a:t>
              </a:r>
              <a:r>
                <a:rPr lang="cs-CZ" altLang="cs-CZ" b="1"/>
                <a:t>S</a:t>
              </a:r>
            </a:p>
          </p:txBody>
        </p:sp>
      </p:grpSp>
      <p:graphicFrame>
        <p:nvGraphicFramePr>
          <p:cNvPr id="78885" name="Object 37"/>
          <p:cNvGraphicFramePr>
            <a:graphicFrameLocks noChangeAspect="1"/>
          </p:cNvGraphicFramePr>
          <p:nvPr>
            <p:ph sz="quarter" idx="3"/>
          </p:nvPr>
        </p:nvGraphicFramePr>
        <p:xfrm>
          <a:off x="5735638" y="5445126"/>
          <a:ext cx="3784600" cy="492125"/>
        </p:xfrm>
        <a:graphic>
          <a:graphicData uri="http://schemas.openxmlformats.org/presentationml/2006/ole">
            <mc:AlternateContent xmlns:mc="http://schemas.openxmlformats.org/markup-compatibility/2006">
              <mc:Choice xmlns:v="urn:schemas-microsoft-com:vml" Requires="v">
                <p:oleObj spid="_x0000_s1100" name="Rovnice" r:id="rId11" imgW="1663560" imgH="215640" progId="Equation.3">
                  <p:embed/>
                </p:oleObj>
              </mc:Choice>
              <mc:Fallback>
                <p:oleObj name="Rovnice" r:id="rId11" imgW="1663560" imgH="215640" progId="Equation.3">
                  <p:embed/>
                  <p:pic>
                    <p:nvPicPr>
                      <p:cNvPr id="78885" name="Object 37"/>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5735638" y="5445126"/>
                        <a:ext cx="3784600" cy="492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8887" name="Text Box 39"/>
          <p:cNvSpPr txBox="1">
            <a:spLocks noChangeArrowheads="1"/>
          </p:cNvSpPr>
          <p:nvPr/>
        </p:nvSpPr>
        <p:spPr bwMode="auto">
          <a:xfrm>
            <a:off x="3124200" y="1576388"/>
            <a:ext cx="311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cs-CZ" altLang="cs-CZ"/>
              <a:t>1</a:t>
            </a:r>
          </a:p>
        </p:txBody>
      </p:sp>
      <p:sp>
        <p:nvSpPr>
          <p:cNvPr id="78888" name="Text Box 40"/>
          <p:cNvSpPr txBox="1">
            <a:spLocks noChangeArrowheads="1"/>
          </p:cNvSpPr>
          <p:nvPr/>
        </p:nvSpPr>
        <p:spPr bwMode="auto">
          <a:xfrm>
            <a:off x="4419600" y="3881438"/>
            <a:ext cx="311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cs-CZ" altLang="cs-CZ">
                <a:solidFill>
                  <a:schemeClr val="accent2"/>
                </a:solidFill>
              </a:rPr>
              <a:t>2</a:t>
            </a:r>
          </a:p>
        </p:txBody>
      </p:sp>
      <mc:AlternateContent xmlns:mc="http://schemas.openxmlformats.org/markup-compatibility/2006">
        <mc:Choice xmlns:p14="http://schemas.microsoft.com/office/powerpoint/2010/main" Requires="p14">
          <p:contentPart p14:bwMode="auto" r:id="rId13">
            <p14:nvContentPartPr>
              <p14:cNvPr id="78856" name="Rukopis 78855"/>
              <p14:cNvContentPartPr/>
              <p14:nvPr/>
            </p14:nvContentPartPr>
            <p14:xfrm>
              <a:off x="10042761" y="1030552"/>
              <a:ext cx="1178280" cy="325800"/>
            </p14:xfrm>
          </p:contentPart>
        </mc:Choice>
        <mc:Fallback>
          <p:pic>
            <p:nvPicPr>
              <p:cNvPr id="78856" name="Rukopis 78855"/>
              <p:cNvPicPr/>
              <p:nvPr/>
            </p:nvPicPr>
            <p:blipFill>
              <a:blip r:embed="rId14"/>
              <a:stretch>
                <a:fillRect/>
              </a:stretch>
            </p:blipFill>
            <p:spPr>
              <a:xfrm>
                <a:off x="10032321" y="1020112"/>
                <a:ext cx="1199160" cy="346680"/>
              </a:xfrm>
              <a:prstGeom prst="rect">
                <a:avLst/>
              </a:prstGeom>
            </p:spPr>
          </p:pic>
        </mc:Fallback>
      </mc:AlternateContent>
      <mc:AlternateContent xmlns:mc="http://schemas.openxmlformats.org/markup-compatibility/2006">
        <mc:Choice xmlns:p14="http://schemas.microsoft.com/office/powerpoint/2010/main" Requires="p14">
          <p:contentPart p14:bwMode="auto" r:id="rId15">
            <p14:nvContentPartPr>
              <p14:cNvPr id="78893" name="Rukopis 78892"/>
              <p14:cNvContentPartPr/>
              <p14:nvPr/>
            </p14:nvContentPartPr>
            <p14:xfrm>
              <a:off x="11321481" y="1107952"/>
              <a:ext cx="360" cy="16200"/>
            </p14:xfrm>
          </p:contentPart>
        </mc:Choice>
        <mc:Fallback>
          <p:pic>
            <p:nvPicPr>
              <p:cNvPr id="78893" name="Rukopis 78892"/>
              <p:cNvPicPr/>
              <p:nvPr/>
            </p:nvPicPr>
            <p:blipFill>
              <a:blip r:embed="rId16"/>
              <a:stretch>
                <a:fillRect/>
              </a:stretch>
            </p:blipFill>
            <p:spPr>
              <a:xfrm>
                <a:off x="11311041" y="1097512"/>
                <a:ext cx="21240" cy="37080"/>
              </a:xfrm>
              <a:prstGeom prst="rect">
                <a:avLst/>
              </a:prstGeom>
            </p:spPr>
          </p:pic>
        </mc:Fallback>
      </mc:AlternateContent>
      <mc:AlternateContent xmlns:mc="http://schemas.openxmlformats.org/markup-compatibility/2006">
        <mc:Choice xmlns:p14="http://schemas.microsoft.com/office/powerpoint/2010/main" Requires="p14">
          <p:contentPart p14:bwMode="auto" r:id="rId17">
            <p14:nvContentPartPr>
              <p14:cNvPr id="78894" name="Rukopis 78893"/>
              <p14:cNvContentPartPr/>
              <p14:nvPr/>
            </p14:nvContentPartPr>
            <p14:xfrm>
              <a:off x="11228601" y="1107952"/>
              <a:ext cx="132120" cy="39240"/>
            </p14:xfrm>
          </p:contentPart>
        </mc:Choice>
        <mc:Fallback>
          <p:pic>
            <p:nvPicPr>
              <p:cNvPr id="78894" name="Rukopis 78893"/>
              <p:cNvPicPr/>
              <p:nvPr/>
            </p:nvPicPr>
            <p:blipFill>
              <a:blip r:embed="rId18"/>
              <a:stretch>
                <a:fillRect/>
              </a:stretch>
            </p:blipFill>
            <p:spPr>
              <a:xfrm>
                <a:off x="11218161" y="1097512"/>
                <a:ext cx="153000" cy="60120"/>
              </a:xfrm>
              <a:prstGeom prst="rect">
                <a:avLst/>
              </a:prstGeom>
            </p:spPr>
          </p:pic>
        </mc:Fallback>
      </mc:AlternateContent>
      <mc:AlternateContent xmlns:mc="http://schemas.openxmlformats.org/markup-compatibility/2006">
        <mc:Choice xmlns:p14="http://schemas.microsoft.com/office/powerpoint/2010/main" Requires="p14">
          <p:contentPart p14:bwMode="auto" r:id="rId19">
            <p14:nvContentPartPr>
              <p14:cNvPr id="78897" name="Rukopis 78896"/>
              <p14:cNvContentPartPr/>
              <p14:nvPr/>
            </p14:nvContentPartPr>
            <p14:xfrm>
              <a:off x="9593481" y="147112"/>
              <a:ext cx="449640" cy="1162800"/>
            </p14:xfrm>
          </p:contentPart>
        </mc:Choice>
        <mc:Fallback>
          <p:pic>
            <p:nvPicPr>
              <p:cNvPr id="78897" name="Rukopis 78896"/>
              <p:cNvPicPr/>
              <p:nvPr/>
            </p:nvPicPr>
            <p:blipFill>
              <a:blip r:embed="rId20"/>
              <a:stretch>
                <a:fillRect/>
              </a:stretch>
            </p:blipFill>
            <p:spPr>
              <a:xfrm>
                <a:off x="9583041" y="136672"/>
                <a:ext cx="470520" cy="1183680"/>
              </a:xfrm>
              <a:prstGeom prst="rect">
                <a:avLst/>
              </a:prstGeom>
            </p:spPr>
          </p:pic>
        </mc:Fallback>
      </mc:AlternateContent>
      <mc:AlternateContent xmlns:mc="http://schemas.openxmlformats.org/markup-compatibility/2006">
        <mc:Choice xmlns:p14="http://schemas.microsoft.com/office/powerpoint/2010/main" Requires="p14">
          <p:contentPart p14:bwMode="auto" r:id="rId21">
            <p14:nvContentPartPr>
              <p14:cNvPr id="78900" name="Rukopis 78899"/>
              <p14:cNvContentPartPr/>
              <p14:nvPr/>
            </p14:nvContentPartPr>
            <p14:xfrm>
              <a:off x="9670881" y="360592"/>
              <a:ext cx="116640" cy="104760"/>
            </p14:xfrm>
          </p:contentPart>
        </mc:Choice>
        <mc:Fallback>
          <p:pic>
            <p:nvPicPr>
              <p:cNvPr id="78900" name="Rukopis 78899"/>
              <p:cNvPicPr/>
              <p:nvPr/>
            </p:nvPicPr>
            <p:blipFill>
              <a:blip r:embed="rId22"/>
              <a:stretch>
                <a:fillRect/>
              </a:stretch>
            </p:blipFill>
            <p:spPr>
              <a:xfrm>
                <a:off x="9660441" y="350152"/>
                <a:ext cx="137520" cy="125640"/>
              </a:xfrm>
              <a:prstGeom prst="rect">
                <a:avLst/>
              </a:prstGeom>
            </p:spPr>
          </p:pic>
        </mc:Fallback>
      </mc:AlternateContent>
      <mc:AlternateContent xmlns:mc="http://schemas.openxmlformats.org/markup-compatibility/2006">
        <mc:Choice xmlns:p14="http://schemas.microsoft.com/office/powerpoint/2010/main" Requires="p14">
          <p:contentPart p14:bwMode="auto" r:id="rId23">
            <p14:nvContentPartPr>
              <p14:cNvPr id="78901" name="Rukopis 78900"/>
              <p14:cNvContentPartPr/>
              <p14:nvPr/>
            </p14:nvContentPartPr>
            <p14:xfrm>
              <a:off x="9490881" y="805912"/>
              <a:ext cx="83880" cy="140040"/>
            </p14:xfrm>
          </p:contentPart>
        </mc:Choice>
        <mc:Fallback>
          <p:pic>
            <p:nvPicPr>
              <p:cNvPr id="78901" name="Rukopis 78900"/>
              <p:cNvPicPr/>
              <p:nvPr/>
            </p:nvPicPr>
            <p:blipFill>
              <a:blip r:embed="rId24"/>
              <a:stretch>
                <a:fillRect/>
              </a:stretch>
            </p:blipFill>
            <p:spPr>
              <a:xfrm>
                <a:off x="9475761" y="790792"/>
                <a:ext cx="114120" cy="170280"/>
              </a:xfrm>
              <a:prstGeom prst="rect">
                <a:avLst/>
              </a:prstGeom>
            </p:spPr>
          </p:pic>
        </mc:Fallback>
      </mc:AlternateContent>
      <mc:AlternateContent xmlns:mc="http://schemas.openxmlformats.org/markup-compatibility/2006">
        <mc:Choice xmlns:p14="http://schemas.microsoft.com/office/powerpoint/2010/main" Requires="p14">
          <p:contentPart p14:bwMode="auto" r:id="rId25">
            <p14:nvContentPartPr>
              <p14:cNvPr id="78902" name="Rukopis 78901"/>
              <p14:cNvContentPartPr/>
              <p14:nvPr/>
            </p14:nvContentPartPr>
            <p14:xfrm>
              <a:off x="9570081" y="875752"/>
              <a:ext cx="388080" cy="403560"/>
            </p14:xfrm>
          </p:contentPart>
        </mc:Choice>
        <mc:Fallback>
          <p:pic>
            <p:nvPicPr>
              <p:cNvPr id="78902" name="Rukopis 78901"/>
              <p:cNvPicPr/>
              <p:nvPr/>
            </p:nvPicPr>
            <p:blipFill>
              <a:blip r:embed="rId26"/>
              <a:stretch>
                <a:fillRect/>
              </a:stretch>
            </p:blipFill>
            <p:spPr>
              <a:xfrm>
                <a:off x="9554961" y="860632"/>
                <a:ext cx="418320" cy="433800"/>
              </a:xfrm>
              <a:prstGeom prst="rect">
                <a:avLst/>
              </a:prstGeom>
            </p:spPr>
          </p:pic>
        </mc:Fallback>
      </mc:AlternateContent>
      <mc:AlternateContent xmlns:mc="http://schemas.openxmlformats.org/markup-compatibility/2006">
        <mc:Choice xmlns:p14="http://schemas.microsoft.com/office/powerpoint/2010/main" Requires="p14">
          <p:contentPart p14:bwMode="auto" r:id="rId27">
            <p14:nvContentPartPr>
              <p14:cNvPr id="78903" name="Rukopis 78902"/>
              <p14:cNvContentPartPr/>
              <p14:nvPr/>
            </p14:nvContentPartPr>
            <p14:xfrm>
              <a:off x="10024761" y="1007512"/>
              <a:ext cx="506520" cy="303120"/>
            </p14:xfrm>
          </p:contentPart>
        </mc:Choice>
        <mc:Fallback>
          <p:pic>
            <p:nvPicPr>
              <p:cNvPr id="78903" name="Rukopis 78902"/>
              <p:cNvPicPr/>
              <p:nvPr/>
            </p:nvPicPr>
            <p:blipFill>
              <a:blip r:embed="rId28"/>
              <a:stretch>
                <a:fillRect/>
              </a:stretch>
            </p:blipFill>
            <p:spPr>
              <a:xfrm>
                <a:off x="10014321" y="997072"/>
                <a:ext cx="527400" cy="324000"/>
              </a:xfrm>
              <a:prstGeom prst="rect">
                <a:avLst/>
              </a:prstGeom>
            </p:spPr>
          </p:pic>
        </mc:Fallback>
      </mc:AlternateContent>
      <mc:AlternateContent xmlns:mc="http://schemas.openxmlformats.org/markup-compatibility/2006">
        <mc:Choice xmlns:p14="http://schemas.microsoft.com/office/powerpoint/2010/main" Requires="p14">
          <p:contentPart p14:bwMode="auto" r:id="rId29">
            <p14:nvContentPartPr>
              <p14:cNvPr id="78904" name="Rukopis 78903"/>
              <p14:cNvContentPartPr/>
              <p14:nvPr/>
            </p14:nvContentPartPr>
            <p14:xfrm>
              <a:off x="10934121" y="1123792"/>
              <a:ext cx="372240" cy="209520"/>
            </p14:xfrm>
          </p:contentPart>
        </mc:Choice>
        <mc:Fallback>
          <p:pic>
            <p:nvPicPr>
              <p:cNvPr id="78904" name="Rukopis 78903"/>
              <p:cNvPicPr/>
              <p:nvPr/>
            </p:nvPicPr>
            <p:blipFill>
              <a:blip r:embed="rId30"/>
              <a:stretch>
                <a:fillRect/>
              </a:stretch>
            </p:blipFill>
            <p:spPr>
              <a:xfrm>
                <a:off x="10923681" y="1113352"/>
                <a:ext cx="393120" cy="230400"/>
              </a:xfrm>
              <a:prstGeom prst="rect">
                <a:avLst/>
              </a:prstGeom>
            </p:spPr>
          </p:pic>
        </mc:Fallback>
      </mc:AlternateContent>
      <mc:AlternateContent xmlns:mc="http://schemas.openxmlformats.org/markup-compatibility/2006">
        <mc:Choice xmlns:p14="http://schemas.microsoft.com/office/powerpoint/2010/main" Requires="p14">
          <p:contentPart p14:bwMode="auto" r:id="rId31">
            <p14:nvContentPartPr>
              <p14:cNvPr id="78907" name="Rukopis 78906"/>
              <p14:cNvContentPartPr/>
              <p14:nvPr/>
            </p14:nvContentPartPr>
            <p14:xfrm>
              <a:off x="10307361" y="2495392"/>
              <a:ext cx="1084320" cy="69840"/>
            </p14:xfrm>
          </p:contentPart>
        </mc:Choice>
        <mc:Fallback>
          <p:pic>
            <p:nvPicPr>
              <p:cNvPr id="78907" name="Rukopis 78906"/>
              <p:cNvPicPr/>
              <p:nvPr/>
            </p:nvPicPr>
            <p:blipFill>
              <a:blip r:embed="rId32"/>
              <a:stretch>
                <a:fillRect/>
              </a:stretch>
            </p:blipFill>
            <p:spPr>
              <a:xfrm>
                <a:off x="10296921" y="2484952"/>
                <a:ext cx="1105200" cy="90720"/>
              </a:xfrm>
              <a:prstGeom prst="rect">
                <a:avLst/>
              </a:prstGeom>
            </p:spPr>
          </p:pic>
        </mc:Fallback>
      </mc:AlternateContent>
      <mc:AlternateContent xmlns:mc="http://schemas.openxmlformats.org/markup-compatibility/2006">
        <mc:Choice xmlns:p14="http://schemas.microsoft.com/office/powerpoint/2010/main" Requires="p14">
          <p:contentPart p14:bwMode="auto" r:id="rId33">
            <p14:nvContentPartPr>
              <p14:cNvPr id="78910" name="Rukopis 78909"/>
              <p14:cNvContentPartPr/>
              <p14:nvPr/>
            </p14:nvContentPartPr>
            <p14:xfrm>
              <a:off x="10373601" y="2107672"/>
              <a:ext cx="614880" cy="457560"/>
            </p14:xfrm>
          </p:contentPart>
        </mc:Choice>
        <mc:Fallback>
          <p:pic>
            <p:nvPicPr>
              <p:cNvPr id="78910" name="Rukopis 78909"/>
              <p:cNvPicPr/>
              <p:nvPr/>
            </p:nvPicPr>
            <p:blipFill>
              <a:blip r:embed="rId34"/>
              <a:stretch>
                <a:fillRect/>
              </a:stretch>
            </p:blipFill>
            <p:spPr>
              <a:xfrm>
                <a:off x="10363161" y="2097232"/>
                <a:ext cx="635760" cy="478440"/>
              </a:xfrm>
              <a:prstGeom prst="rect">
                <a:avLst/>
              </a:prstGeom>
            </p:spPr>
          </p:pic>
        </mc:Fallback>
      </mc:AlternateContent>
      <mc:AlternateContent xmlns:mc="http://schemas.openxmlformats.org/markup-compatibility/2006">
        <mc:Choice xmlns:p14="http://schemas.microsoft.com/office/powerpoint/2010/main" Requires="p14">
          <p:contentPart p14:bwMode="auto" r:id="rId35">
            <p14:nvContentPartPr>
              <p14:cNvPr id="78912" name="Rukopis 78911"/>
              <p14:cNvContentPartPr/>
              <p14:nvPr/>
            </p14:nvContentPartPr>
            <p14:xfrm>
              <a:off x="11155881" y="2042872"/>
              <a:ext cx="925560" cy="73800"/>
            </p14:xfrm>
          </p:contentPart>
        </mc:Choice>
        <mc:Fallback>
          <p:pic>
            <p:nvPicPr>
              <p:cNvPr id="78912" name="Rukopis 78911"/>
              <p:cNvPicPr/>
              <p:nvPr/>
            </p:nvPicPr>
            <p:blipFill>
              <a:blip r:embed="rId36"/>
              <a:stretch>
                <a:fillRect/>
              </a:stretch>
            </p:blipFill>
            <p:spPr>
              <a:xfrm>
                <a:off x="11145441" y="2032432"/>
                <a:ext cx="946440" cy="94680"/>
              </a:xfrm>
              <a:prstGeom prst="rect">
                <a:avLst/>
              </a:prstGeom>
            </p:spPr>
          </p:pic>
        </mc:Fallback>
      </mc:AlternateContent>
      <mc:AlternateContent xmlns:mc="http://schemas.openxmlformats.org/markup-compatibility/2006">
        <mc:Choice xmlns:p14="http://schemas.microsoft.com/office/powerpoint/2010/main" Requires="p14">
          <p:contentPart p14:bwMode="auto" r:id="rId37">
            <p14:nvContentPartPr>
              <p14:cNvPr id="78915" name="Rukopis 78914"/>
              <p14:cNvContentPartPr/>
              <p14:nvPr/>
            </p14:nvContentPartPr>
            <p14:xfrm>
              <a:off x="11507601" y="2053672"/>
              <a:ext cx="596880" cy="449640"/>
            </p14:xfrm>
          </p:contentPart>
        </mc:Choice>
        <mc:Fallback>
          <p:pic>
            <p:nvPicPr>
              <p:cNvPr id="78915" name="Rukopis 78914"/>
              <p:cNvPicPr/>
              <p:nvPr/>
            </p:nvPicPr>
            <p:blipFill>
              <a:blip r:embed="rId38"/>
              <a:stretch>
                <a:fillRect/>
              </a:stretch>
            </p:blipFill>
            <p:spPr>
              <a:xfrm>
                <a:off x="11497161" y="2043232"/>
                <a:ext cx="617760" cy="470520"/>
              </a:xfrm>
              <a:prstGeom prst="rect">
                <a:avLst/>
              </a:prstGeom>
            </p:spPr>
          </p:pic>
        </mc:Fallback>
      </mc:AlternateContent>
      <mc:AlternateContent xmlns:mc="http://schemas.openxmlformats.org/markup-compatibility/2006">
        <mc:Choice xmlns:p14="http://schemas.microsoft.com/office/powerpoint/2010/main" Requires="p14">
          <p:contentPart p14:bwMode="auto" r:id="rId39">
            <p14:nvContentPartPr>
              <p14:cNvPr id="78918" name="Rukopis 78917"/>
              <p14:cNvContentPartPr/>
              <p14:nvPr/>
            </p14:nvContentPartPr>
            <p14:xfrm>
              <a:off x="10991721" y="2100112"/>
              <a:ext cx="35640" cy="519480"/>
            </p14:xfrm>
          </p:contentPart>
        </mc:Choice>
        <mc:Fallback>
          <p:pic>
            <p:nvPicPr>
              <p:cNvPr id="78918" name="Rukopis 78917"/>
              <p:cNvPicPr/>
              <p:nvPr/>
            </p:nvPicPr>
            <p:blipFill>
              <a:blip r:embed="rId40"/>
              <a:stretch>
                <a:fillRect/>
              </a:stretch>
            </p:blipFill>
            <p:spPr>
              <a:xfrm>
                <a:off x="10981281" y="2089672"/>
                <a:ext cx="56520" cy="540360"/>
              </a:xfrm>
              <a:prstGeom prst="rect">
                <a:avLst/>
              </a:prstGeom>
            </p:spPr>
          </p:pic>
        </mc:Fallback>
      </mc:AlternateContent>
      <mc:AlternateContent xmlns:mc="http://schemas.openxmlformats.org/markup-compatibility/2006">
        <mc:Choice xmlns:p14="http://schemas.microsoft.com/office/powerpoint/2010/main" Requires="p14">
          <p:contentPart p14:bwMode="auto" r:id="rId41">
            <p14:nvContentPartPr>
              <p14:cNvPr id="78923" name="Rukopis 78922"/>
              <p14:cNvContentPartPr/>
              <p14:nvPr/>
            </p14:nvContentPartPr>
            <p14:xfrm>
              <a:off x="10624161" y="2076712"/>
              <a:ext cx="558360" cy="411120"/>
            </p14:xfrm>
          </p:contentPart>
        </mc:Choice>
        <mc:Fallback>
          <p:pic>
            <p:nvPicPr>
              <p:cNvPr id="78923" name="Rukopis 78922"/>
              <p:cNvPicPr/>
              <p:nvPr/>
            </p:nvPicPr>
            <p:blipFill>
              <a:blip r:embed="rId42"/>
              <a:stretch>
                <a:fillRect/>
              </a:stretch>
            </p:blipFill>
            <p:spPr>
              <a:xfrm>
                <a:off x="10613721" y="2066272"/>
                <a:ext cx="579240" cy="432000"/>
              </a:xfrm>
              <a:prstGeom prst="rect">
                <a:avLst/>
              </a:prstGeom>
            </p:spPr>
          </p:pic>
        </mc:Fallback>
      </mc:AlternateContent>
      <mc:AlternateContent xmlns:mc="http://schemas.openxmlformats.org/markup-compatibility/2006">
        <mc:Choice xmlns:p14="http://schemas.microsoft.com/office/powerpoint/2010/main" Requires="p14">
          <p:contentPart p14:bwMode="auto" r:id="rId43">
            <p14:nvContentPartPr>
              <p14:cNvPr id="78927" name="Rukopis 78926"/>
              <p14:cNvContentPartPr/>
              <p14:nvPr/>
            </p14:nvContentPartPr>
            <p14:xfrm>
              <a:off x="10717041" y="2185432"/>
              <a:ext cx="519480" cy="387720"/>
            </p14:xfrm>
          </p:contentPart>
        </mc:Choice>
        <mc:Fallback>
          <p:pic>
            <p:nvPicPr>
              <p:cNvPr id="78927" name="Rukopis 78926"/>
              <p:cNvPicPr/>
              <p:nvPr/>
            </p:nvPicPr>
            <p:blipFill>
              <a:blip r:embed="rId44"/>
              <a:stretch>
                <a:fillRect/>
              </a:stretch>
            </p:blipFill>
            <p:spPr>
              <a:xfrm>
                <a:off x="10706601" y="2174992"/>
                <a:ext cx="540360" cy="408600"/>
              </a:xfrm>
              <a:prstGeom prst="rect">
                <a:avLst/>
              </a:prstGeom>
            </p:spPr>
          </p:pic>
        </mc:Fallback>
      </mc:AlternateContent>
      <mc:AlternateContent xmlns:mc="http://schemas.openxmlformats.org/markup-compatibility/2006">
        <mc:Choice xmlns:p14="http://schemas.microsoft.com/office/powerpoint/2010/main" Requires="p14">
          <p:contentPart p14:bwMode="auto" r:id="rId45">
            <p14:nvContentPartPr>
              <p14:cNvPr id="78928" name="Rukopis 78927"/>
              <p14:cNvContentPartPr/>
              <p14:nvPr/>
            </p14:nvContentPartPr>
            <p14:xfrm>
              <a:off x="10957161" y="2166712"/>
              <a:ext cx="480960" cy="352080"/>
            </p14:xfrm>
          </p:contentPart>
        </mc:Choice>
        <mc:Fallback>
          <p:pic>
            <p:nvPicPr>
              <p:cNvPr id="78928" name="Rukopis 78927"/>
              <p:cNvPicPr/>
              <p:nvPr/>
            </p:nvPicPr>
            <p:blipFill>
              <a:blip r:embed="rId46"/>
              <a:stretch>
                <a:fillRect/>
              </a:stretch>
            </p:blipFill>
            <p:spPr>
              <a:xfrm>
                <a:off x="10946721" y="2156272"/>
                <a:ext cx="501840" cy="372960"/>
              </a:xfrm>
              <a:prstGeom prst="rect">
                <a:avLst/>
              </a:prstGeom>
            </p:spPr>
          </p:pic>
        </mc:Fallback>
      </mc:AlternateContent>
      <mc:AlternateContent xmlns:mc="http://schemas.openxmlformats.org/markup-compatibility/2006">
        <mc:Choice xmlns:p14="http://schemas.microsoft.com/office/powerpoint/2010/main" Requires="p14">
          <p:contentPart p14:bwMode="auto" r:id="rId47">
            <p14:nvContentPartPr>
              <p14:cNvPr id="78933" name="Rukopis 78932"/>
              <p14:cNvContentPartPr/>
              <p14:nvPr/>
            </p14:nvContentPartPr>
            <p14:xfrm>
              <a:off x="11158761" y="2154112"/>
              <a:ext cx="457560" cy="357120"/>
            </p14:xfrm>
          </p:contentPart>
        </mc:Choice>
        <mc:Fallback>
          <p:pic>
            <p:nvPicPr>
              <p:cNvPr id="78933" name="Rukopis 78932"/>
              <p:cNvPicPr/>
              <p:nvPr/>
            </p:nvPicPr>
            <p:blipFill>
              <a:blip r:embed="rId48"/>
              <a:stretch>
                <a:fillRect/>
              </a:stretch>
            </p:blipFill>
            <p:spPr>
              <a:xfrm>
                <a:off x="11148321" y="2143672"/>
                <a:ext cx="478440" cy="378000"/>
              </a:xfrm>
              <a:prstGeom prst="rect">
                <a:avLst/>
              </a:prstGeom>
            </p:spPr>
          </p:pic>
        </mc:Fallback>
      </mc:AlternateContent>
      <mc:AlternateContent xmlns:mc="http://schemas.openxmlformats.org/markup-compatibility/2006">
        <mc:Choice xmlns:p14="http://schemas.microsoft.com/office/powerpoint/2010/main" Requires="p14">
          <p:contentPart p14:bwMode="auto" r:id="rId49">
            <p14:nvContentPartPr>
              <p14:cNvPr id="78934" name="Rukopis 78933"/>
              <p14:cNvContentPartPr/>
              <p14:nvPr/>
            </p14:nvContentPartPr>
            <p14:xfrm>
              <a:off x="9547041" y="3936472"/>
              <a:ext cx="217080" cy="30960"/>
            </p14:xfrm>
          </p:contentPart>
        </mc:Choice>
        <mc:Fallback>
          <p:pic>
            <p:nvPicPr>
              <p:cNvPr id="78934" name="Rukopis 78933"/>
              <p:cNvPicPr/>
              <p:nvPr/>
            </p:nvPicPr>
            <p:blipFill>
              <a:blip r:embed="rId50"/>
              <a:stretch>
                <a:fillRect/>
              </a:stretch>
            </p:blipFill>
            <p:spPr>
              <a:xfrm>
                <a:off x="9486921" y="3816592"/>
                <a:ext cx="337320" cy="271080"/>
              </a:xfrm>
              <a:prstGeom prst="rect">
                <a:avLst/>
              </a:prstGeom>
            </p:spPr>
          </p:pic>
        </mc:Fallback>
      </mc:AlternateContent>
      <mc:AlternateContent xmlns:mc="http://schemas.openxmlformats.org/markup-compatibility/2006">
        <mc:Choice xmlns:p14="http://schemas.microsoft.com/office/powerpoint/2010/main" Requires="p14">
          <p:contentPart p14:bwMode="auto" r:id="rId51">
            <p14:nvContentPartPr>
              <p14:cNvPr id="78935" name="Rukopis 78934"/>
              <p14:cNvContentPartPr/>
              <p14:nvPr/>
            </p14:nvContentPartPr>
            <p14:xfrm>
              <a:off x="10972641" y="2022352"/>
              <a:ext cx="124920" cy="147600"/>
            </p14:xfrm>
          </p:contentPart>
        </mc:Choice>
        <mc:Fallback>
          <p:pic>
            <p:nvPicPr>
              <p:cNvPr id="78935" name="Rukopis 78934"/>
              <p:cNvPicPr/>
              <p:nvPr/>
            </p:nvPicPr>
            <p:blipFill>
              <a:blip r:embed="rId52"/>
              <a:stretch>
                <a:fillRect/>
              </a:stretch>
            </p:blipFill>
            <p:spPr>
              <a:xfrm>
                <a:off x="10962201" y="2011912"/>
                <a:ext cx="145800" cy="168480"/>
              </a:xfrm>
              <a:prstGeom prst="rect">
                <a:avLst/>
              </a:prstGeom>
            </p:spPr>
          </p:pic>
        </mc:Fallback>
      </mc:AlternateContent>
      <mc:AlternateContent xmlns:mc="http://schemas.openxmlformats.org/markup-compatibility/2006">
        <mc:Choice xmlns:p14="http://schemas.microsoft.com/office/powerpoint/2010/main" Requires="p14">
          <p:contentPart p14:bwMode="auto" r:id="rId53">
            <p14:nvContentPartPr>
              <p14:cNvPr id="78936" name="Rukopis 78935"/>
              <p14:cNvContentPartPr/>
              <p14:nvPr/>
            </p14:nvContentPartPr>
            <p14:xfrm>
              <a:off x="11321481" y="2386672"/>
              <a:ext cx="126000" cy="164160"/>
            </p14:xfrm>
          </p:contentPart>
        </mc:Choice>
        <mc:Fallback>
          <p:pic>
            <p:nvPicPr>
              <p:cNvPr id="78936" name="Rukopis 78935"/>
              <p:cNvPicPr/>
              <p:nvPr/>
            </p:nvPicPr>
            <p:blipFill>
              <a:blip r:embed="rId54"/>
              <a:stretch>
                <a:fillRect/>
              </a:stretch>
            </p:blipFill>
            <p:spPr>
              <a:xfrm>
                <a:off x="11311041" y="2376232"/>
                <a:ext cx="146880" cy="185040"/>
              </a:xfrm>
              <a:prstGeom prst="rect">
                <a:avLst/>
              </a:prstGeom>
            </p:spPr>
          </p:pic>
        </mc:Fallback>
      </mc:AlternateContent>
      <mc:AlternateContent xmlns:mc="http://schemas.openxmlformats.org/markup-compatibility/2006">
        <mc:Choice xmlns:p14="http://schemas.microsoft.com/office/powerpoint/2010/main" Requires="p14">
          <p:contentPart p14:bwMode="auto" r:id="rId55">
            <p14:nvContentPartPr>
              <p14:cNvPr id="78937" name="Rukopis 78936"/>
              <p14:cNvContentPartPr/>
              <p14:nvPr/>
            </p14:nvContentPartPr>
            <p14:xfrm>
              <a:off x="11646921" y="2131072"/>
              <a:ext cx="171000" cy="124200"/>
            </p14:xfrm>
          </p:contentPart>
        </mc:Choice>
        <mc:Fallback>
          <p:pic>
            <p:nvPicPr>
              <p:cNvPr id="78937" name="Rukopis 78936"/>
              <p:cNvPicPr/>
              <p:nvPr/>
            </p:nvPicPr>
            <p:blipFill>
              <a:blip r:embed="rId56"/>
              <a:stretch>
                <a:fillRect/>
              </a:stretch>
            </p:blipFill>
            <p:spPr>
              <a:xfrm>
                <a:off x="11636481" y="2120632"/>
                <a:ext cx="191880" cy="145080"/>
              </a:xfrm>
              <a:prstGeom prst="rect">
                <a:avLst/>
              </a:prstGeom>
            </p:spPr>
          </p:pic>
        </mc:Fallback>
      </mc:AlternateContent>
      <mc:AlternateContent xmlns:mc="http://schemas.openxmlformats.org/markup-compatibility/2006">
        <mc:Choice xmlns:p14="http://schemas.microsoft.com/office/powerpoint/2010/main" Requires="p14">
          <p:contentPart p14:bwMode="auto" r:id="rId57">
            <p14:nvContentPartPr>
              <p14:cNvPr id="78938" name="Rukopis 78937"/>
              <p14:cNvContentPartPr/>
              <p14:nvPr/>
            </p14:nvContentPartPr>
            <p14:xfrm>
              <a:off x="8291721" y="4757992"/>
              <a:ext cx="360" cy="360"/>
            </p14:xfrm>
          </p:contentPart>
        </mc:Choice>
        <mc:Fallback>
          <p:pic>
            <p:nvPicPr>
              <p:cNvPr id="78938" name="Rukopis 78937"/>
              <p:cNvPicPr/>
              <p:nvPr/>
            </p:nvPicPr>
            <p:blipFill>
              <a:blip r:embed="rId58"/>
              <a:stretch>
                <a:fillRect/>
              </a:stretch>
            </p:blipFill>
            <p:spPr>
              <a:xfrm>
                <a:off x="8231601" y="4638112"/>
                <a:ext cx="120240" cy="240120"/>
              </a:xfrm>
              <a:prstGeom prst="rect">
                <a:avLst/>
              </a:prstGeom>
            </p:spPr>
          </p:pic>
        </mc:Fallback>
      </mc:AlternateContent>
      <mc:AlternateContent xmlns:mc="http://schemas.openxmlformats.org/markup-compatibility/2006">
        <mc:Choice xmlns:p14="http://schemas.microsoft.com/office/powerpoint/2010/main" Requires="p14">
          <p:contentPart p14:bwMode="auto" r:id="rId59">
            <p14:nvContentPartPr>
              <p14:cNvPr id="78941" name="Rukopis 78940"/>
              <p14:cNvContentPartPr/>
              <p14:nvPr/>
            </p14:nvContentPartPr>
            <p14:xfrm>
              <a:off x="3335601" y="3875632"/>
              <a:ext cx="1042920" cy="278280"/>
            </p14:xfrm>
          </p:contentPart>
        </mc:Choice>
        <mc:Fallback>
          <p:pic>
            <p:nvPicPr>
              <p:cNvPr id="78941" name="Rukopis 78940"/>
              <p:cNvPicPr/>
              <p:nvPr/>
            </p:nvPicPr>
            <p:blipFill>
              <a:blip r:embed="rId60"/>
              <a:stretch>
                <a:fillRect/>
              </a:stretch>
            </p:blipFill>
            <p:spPr>
              <a:xfrm>
                <a:off x="3305721" y="3845752"/>
                <a:ext cx="1102680" cy="338040"/>
              </a:xfrm>
              <a:prstGeom prst="rect">
                <a:avLst/>
              </a:prstGeom>
            </p:spPr>
          </p:pic>
        </mc:Fallback>
      </mc:AlternateContent>
      <mc:AlternateContent xmlns:mc="http://schemas.openxmlformats.org/markup-compatibility/2006">
        <mc:Choice xmlns:p14="http://schemas.microsoft.com/office/powerpoint/2010/main" Requires="p14">
          <p:contentPart p14:bwMode="auto" r:id="rId61">
            <p14:nvContentPartPr>
              <p14:cNvPr id="78942" name="Rukopis 78941"/>
              <p14:cNvContentPartPr/>
              <p14:nvPr/>
            </p14:nvContentPartPr>
            <p14:xfrm>
              <a:off x="4246401" y="3874552"/>
              <a:ext cx="123120" cy="186480"/>
            </p14:xfrm>
          </p:contentPart>
        </mc:Choice>
        <mc:Fallback>
          <p:pic>
            <p:nvPicPr>
              <p:cNvPr id="78942" name="Rukopis 78941"/>
              <p:cNvPicPr/>
              <p:nvPr/>
            </p:nvPicPr>
            <p:blipFill>
              <a:blip r:embed="rId62"/>
              <a:stretch>
                <a:fillRect/>
              </a:stretch>
            </p:blipFill>
            <p:spPr>
              <a:xfrm>
                <a:off x="4216521" y="3844672"/>
                <a:ext cx="182880" cy="246240"/>
              </a:xfrm>
              <a:prstGeom prst="rect">
                <a:avLst/>
              </a:prstGeom>
            </p:spPr>
          </p:pic>
        </mc:Fallback>
      </mc:AlternateContent>
      <mc:AlternateContent xmlns:mc="http://schemas.openxmlformats.org/markup-compatibility/2006">
        <mc:Choice xmlns:p14="http://schemas.microsoft.com/office/powerpoint/2010/main" Requires="p14">
          <p:contentPart p14:bwMode="auto" r:id="rId63">
            <p14:nvContentPartPr>
              <p14:cNvPr id="78943" name="Rukopis 78942"/>
              <p14:cNvContentPartPr/>
              <p14:nvPr/>
            </p14:nvContentPartPr>
            <p14:xfrm>
              <a:off x="4083681" y="3788872"/>
              <a:ext cx="357120" cy="147960"/>
            </p14:xfrm>
          </p:contentPart>
        </mc:Choice>
        <mc:Fallback>
          <p:pic>
            <p:nvPicPr>
              <p:cNvPr id="78943" name="Rukopis 78942"/>
              <p:cNvPicPr/>
              <p:nvPr/>
            </p:nvPicPr>
            <p:blipFill>
              <a:blip r:embed="rId64"/>
              <a:stretch>
                <a:fillRect/>
              </a:stretch>
            </p:blipFill>
            <p:spPr>
              <a:xfrm>
                <a:off x="4053801" y="3758992"/>
                <a:ext cx="416880" cy="207720"/>
              </a:xfrm>
              <a:prstGeom prst="rect">
                <a:avLst/>
              </a:prstGeom>
            </p:spPr>
          </p:pic>
        </mc:Fallback>
      </mc:AlternateContent>
      <mc:AlternateContent xmlns:mc="http://schemas.openxmlformats.org/markup-compatibility/2006">
        <mc:Choice xmlns:p14="http://schemas.microsoft.com/office/powerpoint/2010/main" Requires="p14">
          <p:contentPart p14:bwMode="auto" r:id="rId65">
            <p14:nvContentPartPr>
              <p14:cNvPr id="78944" name="Rukopis 78943"/>
              <p14:cNvContentPartPr/>
              <p14:nvPr/>
            </p14:nvContentPartPr>
            <p14:xfrm>
              <a:off x="4207881" y="3223672"/>
              <a:ext cx="536040" cy="651240"/>
            </p14:xfrm>
          </p:contentPart>
        </mc:Choice>
        <mc:Fallback>
          <p:pic>
            <p:nvPicPr>
              <p:cNvPr id="78944" name="Rukopis 78943"/>
              <p:cNvPicPr/>
              <p:nvPr/>
            </p:nvPicPr>
            <p:blipFill>
              <a:blip r:embed="rId66"/>
              <a:stretch>
                <a:fillRect/>
              </a:stretch>
            </p:blipFill>
            <p:spPr>
              <a:xfrm>
                <a:off x="4178001" y="3193792"/>
                <a:ext cx="595800" cy="711000"/>
              </a:xfrm>
              <a:prstGeom prst="rect">
                <a:avLst/>
              </a:prstGeom>
            </p:spPr>
          </p:pic>
        </mc:Fallback>
      </mc:AlternateContent>
      <mc:AlternateContent xmlns:mc="http://schemas.openxmlformats.org/markup-compatibility/2006">
        <mc:Choice xmlns:p14="http://schemas.microsoft.com/office/powerpoint/2010/main" Requires="p14">
          <p:contentPart p14:bwMode="auto" r:id="rId67">
            <p14:nvContentPartPr>
              <p14:cNvPr id="78945" name="Rukopis 78944"/>
              <p14:cNvContentPartPr/>
              <p14:nvPr/>
            </p14:nvContentPartPr>
            <p14:xfrm>
              <a:off x="4711521" y="2874832"/>
              <a:ext cx="54720" cy="318240"/>
            </p14:xfrm>
          </p:contentPart>
        </mc:Choice>
        <mc:Fallback>
          <p:pic>
            <p:nvPicPr>
              <p:cNvPr id="78945" name="Rukopis 78944"/>
              <p:cNvPicPr/>
              <p:nvPr/>
            </p:nvPicPr>
            <p:blipFill>
              <a:blip r:embed="rId68"/>
              <a:stretch>
                <a:fillRect/>
              </a:stretch>
            </p:blipFill>
            <p:spPr>
              <a:xfrm>
                <a:off x="4681641" y="2844952"/>
                <a:ext cx="114480" cy="378000"/>
              </a:xfrm>
              <a:prstGeom prst="rect">
                <a:avLst/>
              </a:prstGeom>
            </p:spPr>
          </p:pic>
        </mc:Fallback>
      </mc:AlternateContent>
      <mc:AlternateContent xmlns:mc="http://schemas.openxmlformats.org/markup-compatibility/2006">
        <mc:Choice xmlns:p14="http://schemas.microsoft.com/office/powerpoint/2010/main" Requires="p14">
          <p:contentPart p14:bwMode="auto" r:id="rId69">
            <p14:nvContentPartPr>
              <p14:cNvPr id="78947" name="Rukopis 78946"/>
              <p14:cNvContentPartPr/>
              <p14:nvPr/>
            </p14:nvContentPartPr>
            <p14:xfrm>
              <a:off x="3836001" y="3874552"/>
              <a:ext cx="697680" cy="268560"/>
            </p14:xfrm>
          </p:contentPart>
        </mc:Choice>
        <mc:Fallback>
          <p:pic>
            <p:nvPicPr>
              <p:cNvPr id="78947" name="Rukopis 78946"/>
              <p:cNvPicPr/>
              <p:nvPr/>
            </p:nvPicPr>
            <p:blipFill>
              <a:blip r:embed="rId70"/>
              <a:stretch>
                <a:fillRect/>
              </a:stretch>
            </p:blipFill>
            <p:spPr>
              <a:xfrm>
                <a:off x="3806121" y="3844672"/>
                <a:ext cx="757440" cy="328320"/>
              </a:xfrm>
              <a:prstGeom prst="rect">
                <a:avLst/>
              </a:prstGeom>
            </p:spPr>
          </p:pic>
        </mc:Fallback>
      </mc:AlternateContent>
      <mc:AlternateContent xmlns:mc="http://schemas.openxmlformats.org/markup-compatibility/2006">
        <mc:Choice xmlns:p14="http://schemas.microsoft.com/office/powerpoint/2010/main" Requires="p14">
          <p:contentPart p14:bwMode="auto" r:id="rId71">
            <p14:nvContentPartPr>
              <p14:cNvPr id="78948" name="Rukopis 78947"/>
              <p14:cNvContentPartPr/>
              <p14:nvPr/>
            </p14:nvContentPartPr>
            <p14:xfrm>
              <a:off x="3719721" y="4068232"/>
              <a:ext cx="186120" cy="11880"/>
            </p14:xfrm>
          </p:contentPart>
        </mc:Choice>
        <mc:Fallback>
          <p:pic>
            <p:nvPicPr>
              <p:cNvPr id="78948" name="Rukopis 78947"/>
              <p:cNvPicPr/>
              <p:nvPr/>
            </p:nvPicPr>
            <p:blipFill>
              <a:blip r:embed="rId72"/>
              <a:stretch>
                <a:fillRect/>
              </a:stretch>
            </p:blipFill>
            <p:spPr>
              <a:xfrm>
                <a:off x="3689841" y="4038352"/>
                <a:ext cx="245880" cy="71640"/>
              </a:xfrm>
              <a:prstGeom prst="rect">
                <a:avLst/>
              </a:prstGeom>
            </p:spPr>
          </p:pic>
        </mc:Fallback>
      </mc:AlternateContent>
      <mc:AlternateContent xmlns:mc="http://schemas.openxmlformats.org/markup-compatibility/2006">
        <mc:Choice xmlns:p14="http://schemas.microsoft.com/office/powerpoint/2010/main" Requires="p14">
          <p:contentPart p14:bwMode="auto" r:id="rId73">
            <p14:nvContentPartPr>
              <p14:cNvPr id="79015" name="Rukopis 79014"/>
              <p14:cNvContentPartPr/>
              <p14:nvPr/>
            </p14:nvContentPartPr>
            <p14:xfrm>
              <a:off x="2270361" y="2464072"/>
              <a:ext cx="116640" cy="899280"/>
            </p14:xfrm>
          </p:contentPart>
        </mc:Choice>
        <mc:Fallback>
          <p:pic>
            <p:nvPicPr>
              <p:cNvPr id="79015" name="Rukopis 79014"/>
              <p:cNvPicPr/>
              <p:nvPr/>
            </p:nvPicPr>
            <p:blipFill>
              <a:blip r:embed="rId74"/>
              <a:stretch>
                <a:fillRect/>
              </a:stretch>
            </p:blipFill>
            <p:spPr>
              <a:xfrm>
                <a:off x="2240481" y="2434192"/>
                <a:ext cx="176400" cy="959040"/>
              </a:xfrm>
              <a:prstGeom prst="rect">
                <a:avLst/>
              </a:prstGeom>
            </p:spPr>
          </p:pic>
        </mc:Fallback>
      </mc:AlternateContent>
      <mc:AlternateContent xmlns:mc="http://schemas.openxmlformats.org/markup-compatibility/2006">
        <mc:Choice xmlns:p14="http://schemas.microsoft.com/office/powerpoint/2010/main" Requires="p14">
          <p:contentPart p14:bwMode="auto" r:id="rId75">
            <p14:nvContentPartPr>
              <p14:cNvPr id="79014" name="Rukopis 79013"/>
              <p14:cNvContentPartPr/>
              <p14:nvPr/>
            </p14:nvContentPartPr>
            <p14:xfrm>
              <a:off x="3378441" y="2061232"/>
              <a:ext cx="868320" cy="271800"/>
            </p14:xfrm>
          </p:contentPart>
        </mc:Choice>
        <mc:Fallback>
          <p:pic>
            <p:nvPicPr>
              <p:cNvPr id="79014" name="Rukopis 79013"/>
              <p:cNvPicPr/>
              <p:nvPr/>
            </p:nvPicPr>
            <p:blipFill>
              <a:blip r:embed="rId76"/>
              <a:stretch>
                <a:fillRect/>
              </a:stretch>
            </p:blipFill>
            <p:spPr>
              <a:xfrm>
                <a:off x="3348561" y="2031352"/>
                <a:ext cx="928080" cy="331560"/>
              </a:xfrm>
              <a:prstGeom prst="rect">
                <a:avLst/>
              </a:prstGeom>
            </p:spPr>
          </p:pic>
        </mc:Fallback>
      </mc:AlternateContent>
      <mc:AlternateContent xmlns:mc="http://schemas.openxmlformats.org/markup-compatibility/2006">
        <mc:Choice xmlns:p14="http://schemas.microsoft.com/office/powerpoint/2010/main" Requires="p14">
          <p:contentPart p14:bwMode="auto" r:id="rId77">
            <p14:nvContentPartPr>
              <p14:cNvPr id="78954" name="Rukopis 78953"/>
              <p14:cNvContentPartPr/>
              <p14:nvPr/>
            </p14:nvContentPartPr>
            <p14:xfrm>
              <a:off x="4254321" y="2332672"/>
              <a:ext cx="31320" cy="17280"/>
            </p14:xfrm>
          </p:contentPart>
        </mc:Choice>
        <mc:Fallback>
          <p:pic>
            <p:nvPicPr>
              <p:cNvPr id="78954" name="Rukopis 78953"/>
              <p:cNvPicPr/>
              <p:nvPr/>
            </p:nvPicPr>
            <p:blipFill>
              <a:blip r:embed="rId78"/>
              <a:stretch>
                <a:fillRect/>
              </a:stretch>
            </p:blipFill>
            <p:spPr>
              <a:xfrm>
                <a:off x="4224441" y="2302792"/>
                <a:ext cx="91080" cy="77040"/>
              </a:xfrm>
              <a:prstGeom prst="rect">
                <a:avLst/>
              </a:prstGeom>
            </p:spPr>
          </p:pic>
        </mc:Fallback>
      </mc:AlternateContent>
      <mc:AlternateContent xmlns:mc="http://schemas.openxmlformats.org/markup-compatibility/2006">
        <mc:Choice xmlns:p14="http://schemas.microsoft.com/office/powerpoint/2010/main" Requires="p14">
          <p:contentPart p14:bwMode="auto" r:id="rId79">
            <p14:nvContentPartPr>
              <p14:cNvPr id="78955" name="Rukopis 78954"/>
              <p14:cNvContentPartPr/>
              <p14:nvPr/>
            </p14:nvContentPartPr>
            <p14:xfrm>
              <a:off x="4277361" y="2332672"/>
              <a:ext cx="16200" cy="31320"/>
            </p14:xfrm>
          </p:contentPart>
        </mc:Choice>
        <mc:Fallback>
          <p:pic>
            <p:nvPicPr>
              <p:cNvPr id="78955" name="Rukopis 78954"/>
              <p:cNvPicPr/>
              <p:nvPr/>
            </p:nvPicPr>
            <p:blipFill>
              <a:blip r:embed="rId80"/>
              <a:stretch>
                <a:fillRect/>
              </a:stretch>
            </p:blipFill>
            <p:spPr>
              <a:xfrm>
                <a:off x="4247481" y="2302792"/>
                <a:ext cx="75960" cy="91080"/>
              </a:xfrm>
              <a:prstGeom prst="rect">
                <a:avLst/>
              </a:prstGeom>
            </p:spPr>
          </p:pic>
        </mc:Fallback>
      </mc:AlternateContent>
      <mc:AlternateContent xmlns:mc="http://schemas.openxmlformats.org/markup-compatibility/2006">
        <mc:Choice xmlns:p14="http://schemas.microsoft.com/office/powerpoint/2010/main" Requires="p14">
          <p:contentPart p14:bwMode="auto" r:id="rId81">
            <p14:nvContentPartPr>
              <p14:cNvPr id="78957" name="Rukopis 78956"/>
              <p14:cNvContentPartPr/>
              <p14:nvPr/>
            </p14:nvContentPartPr>
            <p14:xfrm>
              <a:off x="2243001" y="1053592"/>
              <a:ext cx="2104560" cy="2364120"/>
            </p14:xfrm>
          </p:contentPart>
        </mc:Choice>
        <mc:Fallback>
          <p:pic>
            <p:nvPicPr>
              <p:cNvPr id="78957" name="Rukopis 78956"/>
              <p:cNvPicPr/>
              <p:nvPr/>
            </p:nvPicPr>
            <p:blipFill>
              <a:blip r:embed="rId82"/>
              <a:stretch>
                <a:fillRect/>
              </a:stretch>
            </p:blipFill>
            <p:spPr>
              <a:xfrm>
                <a:off x="2213121" y="1023712"/>
                <a:ext cx="2164320" cy="2423880"/>
              </a:xfrm>
              <a:prstGeom prst="rect">
                <a:avLst/>
              </a:prstGeom>
            </p:spPr>
          </p:pic>
        </mc:Fallback>
      </mc:AlternateContent>
      <mc:AlternateContent xmlns:mc="http://schemas.openxmlformats.org/markup-compatibility/2006">
        <mc:Choice xmlns:p14="http://schemas.microsoft.com/office/powerpoint/2010/main" Requires="p14">
          <p:contentPart p14:bwMode="auto" r:id="rId83">
            <p14:nvContentPartPr>
              <p14:cNvPr id="78977" name="Rukopis 78976"/>
              <p14:cNvContentPartPr/>
              <p14:nvPr/>
            </p14:nvContentPartPr>
            <p14:xfrm>
              <a:off x="1580961" y="4804432"/>
              <a:ext cx="248040" cy="597240"/>
            </p14:xfrm>
          </p:contentPart>
        </mc:Choice>
        <mc:Fallback>
          <p:pic>
            <p:nvPicPr>
              <p:cNvPr id="78977" name="Rukopis 78976"/>
              <p:cNvPicPr/>
              <p:nvPr/>
            </p:nvPicPr>
            <p:blipFill>
              <a:blip r:embed="rId84"/>
              <a:stretch>
                <a:fillRect/>
              </a:stretch>
            </p:blipFill>
            <p:spPr>
              <a:xfrm>
                <a:off x="1570521" y="4793992"/>
                <a:ext cx="268920" cy="618120"/>
              </a:xfrm>
              <a:prstGeom prst="rect">
                <a:avLst/>
              </a:prstGeom>
            </p:spPr>
          </p:pic>
        </mc:Fallback>
      </mc:AlternateContent>
      <mc:AlternateContent xmlns:mc="http://schemas.openxmlformats.org/markup-compatibility/2006">
        <mc:Choice xmlns:p14="http://schemas.microsoft.com/office/powerpoint/2010/main" Requires="p14">
          <p:contentPart p14:bwMode="auto" r:id="rId85">
            <p14:nvContentPartPr>
              <p14:cNvPr id="78978" name="Rukopis 78977"/>
              <p14:cNvContentPartPr/>
              <p14:nvPr/>
            </p14:nvContentPartPr>
            <p14:xfrm>
              <a:off x="338241" y="4587352"/>
              <a:ext cx="1212120" cy="1551600"/>
            </p14:xfrm>
          </p:contentPart>
        </mc:Choice>
        <mc:Fallback>
          <p:pic>
            <p:nvPicPr>
              <p:cNvPr id="78978" name="Rukopis 78977"/>
              <p:cNvPicPr/>
              <p:nvPr/>
            </p:nvPicPr>
            <p:blipFill>
              <a:blip r:embed="rId86"/>
              <a:stretch>
                <a:fillRect/>
              </a:stretch>
            </p:blipFill>
            <p:spPr>
              <a:xfrm>
                <a:off x="327801" y="4576912"/>
                <a:ext cx="1233000" cy="1572480"/>
              </a:xfrm>
              <a:prstGeom prst="rect">
                <a:avLst/>
              </a:prstGeom>
            </p:spPr>
          </p:pic>
        </mc:Fallback>
      </mc:AlternateContent>
      <mc:AlternateContent xmlns:mc="http://schemas.openxmlformats.org/markup-compatibility/2006">
        <mc:Choice xmlns:p14="http://schemas.microsoft.com/office/powerpoint/2010/main" Requires="p14">
          <p:contentPart p14:bwMode="auto" r:id="rId87">
            <p14:nvContentPartPr>
              <p14:cNvPr id="78979" name="Rukopis 78978"/>
              <p14:cNvContentPartPr/>
              <p14:nvPr/>
            </p14:nvContentPartPr>
            <p14:xfrm>
              <a:off x="33681" y="2960152"/>
              <a:ext cx="362880" cy="1589040"/>
            </p14:xfrm>
          </p:contentPart>
        </mc:Choice>
        <mc:Fallback>
          <p:pic>
            <p:nvPicPr>
              <p:cNvPr id="78979" name="Rukopis 78978"/>
              <p:cNvPicPr/>
              <p:nvPr/>
            </p:nvPicPr>
            <p:blipFill>
              <a:blip r:embed="rId88"/>
              <a:stretch>
                <a:fillRect/>
              </a:stretch>
            </p:blipFill>
            <p:spPr>
              <a:xfrm>
                <a:off x="3801" y="2930272"/>
                <a:ext cx="403200" cy="1629360"/>
              </a:xfrm>
              <a:prstGeom prst="rect">
                <a:avLst/>
              </a:prstGeom>
            </p:spPr>
          </p:pic>
        </mc:Fallback>
      </mc:AlternateContent>
      <mc:AlternateContent xmlns:mc="http://schemas.openxmlformats.org/markup-compatibility/2006">
        <mc:Choice xmlns:p14="http://schemas.microsoft.com/office/powerpoint/2010/main" Requires="p14">
          <p:contentPart p14:bwMode="auto" r:id="rId89">
            <p14:nvContentPartPr>
              <p14:cNvPr id="78982" name="Rukopis 78981"/>
              <p14:cNvContentPartPr/>
              <p14:nvPr/>
            </p14:nvContentPartPr>
            <p14:xfrm>
              <a:off x="780681" y="4889752"/>
              <a:ext cx="25560" cy="132120"/>
            </p14:xfrm>
          </p:contentPart>
        </mc:Choice>
        <mc:Fallback>
          <p:pic>
            <p:nvPicPr>
              <p:cNvPr id="78982" name="Rukopis 78981"/>
              <p:cNvPicPr/>
              <p:nvPr/>
            </p:nvPicPr>
            <p:blipFill>
              <a:blip r:embed="rId90"/>
              <a:stretch>
                <a:fillRect/>
              </a:stretch>
            </p:blipFill>
            <p:spPr>
              <a:xfrm>
                <a:off x="770241" y="4879312"/>
                <a:ext cx="46440" cy="153000"/>
              </a:xfrm>
              <a:prstGeom prst="rect">
                <a:avLst/>
              </a:prstGeom>
            </p:spPr>
          </p:pic>
        </mc:Fallback>
      </mc:AlternateContent>
      <mc:AlternateContent xmlns:mc="http://schemas.openxmlformats.org/markup-compatibility/2006">
        <mc:Choice xmlns:p14="http://schemas.microsoft.com/office/powerpoint/2010/main" Requires="p14">
          <p:contentPart p14:bwMode="auto" r:id="rId91">
            <p14:nvContentPartPr>
              <p14:cNvPr id="78983" name="Rukopis 78982"/>
              <p14:cNvContentPartPr/>
              <p14:nvPr/>
            </p14:nvContentPartPr>
            <p14:xfrm>
              <a:off x="1162281" y="4904152"/>
              <a:ext cx="360" cy="24840"/>
            </p14:xfrm>
          </p:contentPart>
        </mc:Choice>
        <mc:Fallback>
          <p:pic>
            <p:nvPicPr>
              <p:cNvPr id="78983" name="Rukopis 78982"/>
              <p:cNvPicPr/>
              <p:nvPr/>
            </p:nvPicPr>
            <p:blipFill>
              <a:blip r:embed="rId92"/>
              <a:stretch>
                <a:fillRect/>
              </a:stretch>
            </p:blipFill>
            <p:spPr>
              <a:xfrm>
                <a:off x="1151841" y="4893712"/>
                <a:ext cx="21240" cy="45720"/>
              </a:xfrm>
              <a:prstGeom prst="rect">
                <a:avLst/>
              </a:prstGeom>
            </p:spPr>
          </p:pic>
        </mc:Fallback>
      </mc:AlternateContent>
      <mc:AlternateContent xmlns:mc="http://schemas.openxmlformats.org/markup-compatibility/2006">
        <mc:Choice xmlns:p14="http://schemas.microsoft.com/office/powerpoint/2010/main" Requires="p14">
          <p:contentPart p14:bwMode="auto" r:id="rId93">
            <p14:nvContentPartPr>
              <p14:cNvPr id="78986" name="Rukopis 78985"/>
              <p14:cNvContentPartPr/>
              <p14:nvPr/>
            </p14:nvContentPartPr>
            <p14:xfrm>
              <a:off x="230601" y="1189312"/>
              <a:ext cx="823680" cy="866160"/>
            </p14:xfrm>
          </p:contentPart>
        </mc:Choice>
        <mc:Fallback>
          <p:pic>
            <p:nvPicPr>
              <p:cNvPr id="78986" name="Rukopis 78985"/>
              <p:cNvPicPr/>
              <p:nvPr/>
            </p:nvPicPr>
            <p:blipFill>
              <a:blip r:embed="rId94"/>
              <a:stretch>
                <a:fillRect/>
              </a:stretch>
            </p:blipFill>
            <p:spPr>
              <a:xfrm>
                <a:off x="220161" y="1178872"/>
                <a:ext cx="844560" cy="887040"/>
              </a:xfrm>
              <a:prstGeom prst="rect">
                <a:avLst/>
              </a:prstGeom>
            </p:spPr>
          </p:pic>
        </mc:Fallback>
      </mc:AlternateContent>
      <mc:AlternateContent xmlns:mc="http://schemas.openxmlformats.org/markup-compatibility/2006">
        <mc:Choice xmlns:p14="http://schemas.microsoft.com/office/powerpoint/2010/main" Requires="p14">
          <p:contentPart p14:bwMode="auto" r:id="rId95">
            <p14:nvContentPartPr>
              <p14:cNvPr id="79008" name="Rukopis 79007"/>
              <p14:cNvContentPartPr/>
              <p14:nvPr/>
            </p14:nvContentPartPr>
            <p14:xfrm>
              <a:off x="216921" y="2371192"/>
              <a:ext cx="913320" cy="404640"/>
            </p14:xfrm>
          </p:contentPart>
        </mc:Choice>
        <mc:Fallback>
          <p:pic>
            <p:nvPicPr>
              <p:cNvPr id="79008" name="Rukopis 79007"/>
              <p:cNvPicPr/>
              <p:nvPr/>
            </p:nvPicPr>
            <p:blipFill>
              <a:blip r:embed="rId96"/>
              <a:stretch>
                <a:fillRect/>
              </a:stretch>
            </p:blipFill>
            <p:spPr>
              <a:xfrm>
                <a:off x="206481" y="2360752"/>
                <a:ext cx="934200" cy="425520"/>
              </a:xfrm>
              <a:prstGeom prst="rect">
                <a:avLst/>
              </a:prstGeom>
            </p:spPr>
          </p:pic>
        </mc:Fallback>
      </mc:AlternateContent>
      <mc:AlternateContent xmlns:mc="http://schemas.openxmlformats.org/markup-compatibility/2006">
        <mc:Choice xmlns:p14="http://schemas.microsoft.com/office/powerpoint/2010/main" Requires="p14">
          <p:contentPart p14:bwMode="auto" r:id="rId97">
            <p14:nvContentPartPr>
              <p14:cNvPr id="79009" name="Rukopis 79008"/>
              <p14:cNvContentPartPr/>
              <p14:nvPr/>
            </p14:nvContentPartPr>
            <p14:xfrm>
              <a:off x="327441" y="4109992"/>
              <a:ext cx="1582200" cy="843840"/>
            </p14:xfrm>
          </p:contentPart>
        </mc:Choice>
        <mc:Fallback>
          <p:pic>
            <p:nvPicPr>
              <p:cNvPr id="79009" name="Rukopis 79008"/>
              <p:cNvPicPr/>
              <p:nvPr/>
            </p:nvPicPr>
            <p:blipFill>
              <a:blip r:embed="rId98"/>
              <a:stretch>
                <a:fillRect/>
              </a:stretch>
            </p:blipFill>
            <p:spPr>
              <a:xfrm>
                <a:off x="317001" y="4099552"/>
                <a:ext cx="1603080" cy="864720"/>
              </a:xfrm>
              <a:prstGeom prst="rect">
                <a:avLst/>
              </a:prstGeom>
            </p:spPr>
          </p:pic>
        </mc:Fallback>
      </mc:AlternateContent>
      <mc:AlternateContent xmlns:mc="http://schemas.openxmlformats.org/markup-compatibility/2006">
        <mc:Choice xmlns:p14="http://schemas.microsoft.com/office/powerpoint/2010/main" Requires="p14">
          <p:contentPart p14:bwMode="auto" r:id="rId99">
            <p14:nvContentPartPr>
              <p14:cNvPr id="79010" name="Rukopis 79009"/>
              <p14:cNvContentPartPr/>
              <p14:nvPr/>
            </p14:nvContentPartPr>
            <p14:xfrm>
              <a:off x="1890921" y="4654672"/>
              <a:ext cx="31680" cy="95760"/>
            </p14:xfrm>
          </p:contentPart>
        </mc:Choice>
        <mc:Fallback>
          <p:pic>
            <p:nvPicPr>
              <p:cNvPr id="79010" name="Rukopis 79009"/>
              <p:cNvPicPr/>
              <p:nvPr/>
            </p:nvPicPr>
            <p:blipFill>
              <a:blip r:embed="rId100"/>
              <a:stretch>
                <a:fillRect/>
              </a:stretch>
            </p:blipFill>
            <p:spPr>
              <a:xfrm>
                <a:off x="1880481" y="4644232"/>
                <a:ext cx="52560" cy="116640"/>
              </a:xfrm>
              <a:prstGeom prst="rect">
                <a:avLst/>
              </a:prstGeom>
            </p:spPr>
          </p:pic>
        </mc:Fallback>
      </mc:AlternateContent>
      <mc:AlternateContent xmlns:mc="http://schemas.openxmlformats.org/markup-compatibility/2006">
        <mc:Choice xmlns:p14="http://schemas.microsoft.com/office/powerpoint/2010/main" Requires="p14">
          <p:contentPart p14:bwMode="auto" r:id="rId101">
            <p14:nvContentPartPr>
              <p14:cNvPr id="79012" name="Rukopis 79011"/>
              <p14:cNvContentPartPr/>
              <p14:nvPr/>
            </p14:nvContentPartPr>
            <p14:xfrm>
              <a:off x="441561" y="2983552"/>
              <a:ext cx="94680" cy="179280"/>
            </p14:xfrm>
          </p:contentPart>
        </mc:Choice>
        <mc:Fallback>
          <p:pic>
            <p:nvPicPr>
              <p:cNvPr id="79012" name="Rukopis 79011"/>
              <p:cNvPicPr/>
              <p:nvPr/>
            </p:nvPicPr>
            <p:blipFill>
              <a:blip r:embed="rId102"/>
              <a:stretch>
                <a:fillRect/>
              </a:stretch>
            </p:blipFill>
            <p:spPr>
              <a:xfrm>
                <a:off x="431121" y="2973112"/>
                <a:ext cx="115560" cy="200160"/>
              </a:xfrm>
              <a:prstGeom prst="rect">
                <a:avLst/>
              </a:prstGeom>
            </p:spPr>
          </p:pic>
        </mc:Fallback>
      </mc:AlternateContent>
      <mc:AlternateContent xmlns:mc="http://schemas.openxmlformats.org/markup-compatibility/2006">
        <mc:Choice xmlns:p14="http://schemas.microsoft.com/office/powerpoint/2010/main" Requires="p14">
          <p:contentPart p14:bwMode="auto" r:id="rId103">
            <p14:nvContentPartPr>
              <p14:cNvPr id="79013" name="Rukopis 79012"/>
              <p14:cNvContentPartPr/>
              <p14:nvPr/>
            </p14:nvContentPartPr>
            <p14:xfrm>
              <a:off x="525801" y="5067952"/>
              <a:ext cx="226080" cy="1170360"/>
            </p14:xfrm>
          </p:contentPart>
        </mc:Choice>
        <mc:Fallback>
          <p:pic>
            <p:nvPicPr>
              <p:cNvPr id="79013" name="Rukopis 79012"/>
              <p:cNvPicPr/>
              <p:nvPr/>
            </p:nvPicPr>
            <p:blipFill>
              <a:blip r:embed="rId104"/>
              <a:stretch>
                <a:fillRect/>
              </a:stretch>
            </p:blipFill>
            <p:spPr>
              <a:xfrm>
                <a:off x="515361" y="5057512"/>
                <a:ext cx="246960" cy="1191240"/>
              </a:xfrm>
              <a:prstGeom prst="rect">
                <a:avLst/>
              </a:prstGeom>
            </p:spPr>
          </p:pic>
        </mc:Fallback>
      </mc:AlternateContent>
      <mc:AlternateContent xmlns:mc="http://schemas.openxmlformats.org/markup-compatibility/2006">
        <mc:Choice xmlns:p14="http://schemas.microsoft.com/office/powerpoint/2010/main" Requires="p14">
          <p:contentPart p14:bwMode="auto" r:id="rId105">
            <p14:nvContentPartPr>
              <p14:cNvPr id="79019" name="Rukopis 79018"/>
              <p14:cNvContentPartPr/>
              <p14:nvPr/>
            </p14:nvContentPartPr>
            <p14:xfrm>
              <a:off x="7090401" y="5850592"/>
              <a:ext cx="1063800" cy="504000"/>
            </p14:xfrm>
          </p:contentPart>
        </mc:Choice>
        <mc:Fallback>
          <p:pic>
            <p:nvPicPr>
              <p:cNvPr id="79019" name="Rukopis 79018"/>
              <p:cNvPicPr/>
              <p:nvPr/>
            </p:nvPicPr>
            <p:blipFill>
              <a:blip r:embed="rId106"/>
              <a:stretch>
                <a:fillRect/>
              </a:stretch>
            </p:blipFill>
            <p:spPr>
              <a:xfrm>
                <a:off x="7079961" y="5840152"/>
                <a:ext cx="1084680" cy="524880"/>
              </a:xfrm>
              <a:prstGeom prst="rect">
                <a:avLst/>
              </a:prstGeom>
            </p:spPr>
          </p:pic>
        </mc:Fallback>
      </mc:AlternateContent>
      <mc:AlternateContent xmlns:mc="http://schemas.openxmlformats.org/markup-compatibility/2006">
        <mc:Choice xmlns:p14="http://schemas.microsoft.com/office/powerpoint/2010/main" Requires="p14">
          <p:contentPart p14:bwMode="auto" r:id="rId107">
            <p14:nvContentPartPr>
              <p14:cNvPr id="79021" name="Rukopis 79020"/>
              <p14:cNvContentPartPr/>
              <p14:nvPr/>
            </p14:nvContentPartPr>
            <p14:xfrm>
              <a:off x="4617201" y="4016392"/>
              <a:ext cx="848520" cy="734760"/>
            </p14:xfrm>
          </p:contentPart>
        </mc:Choice>
        <mc:Fallback>
          <p:pic>
            <p:nvPicPr>
              <p:cNvPr id="79021" name="Rukopis 79020"/>
              <p:cNvPicPr/>
              <p:nvPr/>
            </p:nvPicPr>
            <p:blipFill>
              <a:blip r:embed="rId108"/>
              <a:stretch>
                <a:fillRect/>
              </a:stretch>
            </p:blipFill>
            <p:spPr>
              <a:xfrm>
                <a:off x="4602081" y="4001272"/>
                <a:ext cx="878760" cy="765000"/>
              </a:xfrm>
              <a:prstGeom prst="rect">
                <a:avLst/>
              </a:prstGeom>
            </p:spPr>
          </p:pic>
        </mc:Fallback>
      </mc:AlternateContent>
      <mc:AlternateContent xmlns:mc="http://schemas.openxmlformats.org/markup-compatibility/2006">
        <mc:Choice xmlns:p14="http://schemas.microsoft.com/office/powerpoint/2010/main" Requires="p14">
          <p:contentPart p14:bwMode="auto" r:id="rId109">
            <p14:nvContentPartPr>
              <p14:cNvPr id="79022" name="Rukopis 79021"/>
              <p14:cNvContentPartPr/>
              <p14:nvPr/>
            </p14:nvContentPartPr>
            <p14:xfrm>
              <a:off x="4437921" y="1549672"/>
              <a:ext cx="188640" cy="705600"/>
            </p14:xfrm>
          </p:contentPart>
        </mc:Choice>
        <mc:Fallback>
          <p:pic>
            <p:nvPicPr>
              <p:cNvPr id="79022" name="Rukopis 79021"/>
              <p:cNvPicPr/>
              <p:nvPr/>
            </p:nvPicPr>
            <p:blipFill>
              <a:blip r:embed="rId110"/>
              <a:stretch>
                <a:fillRect/>
              </a:stretch>
            </p:blipFill>
            <p:spPr>
              <a:xfrm>
                <a:off x="4427481" y="1539232"/>
                <a:ext cx="209520" cy="726480"/>
              </a:xfrm>
              <a:prstGeom prst="rect">
                <a:avLst/>
              </a:prstGeom>
            </p:spPr>
          </p:pic>
        </mc:Fallback>
      </mc:AlternateContent>
      <mc:AlternateContent xmlns:mc="http://schemas.openxmlformats.org/markup-compatibility/2006">
        <mc:Choice xmlns:p14="http://schemas.microsoft.com/office/powerpoint/2010/main" Requires="p14">
          <p:contentPart p14:bwMode="auto" r:id="rId111">
            <p14:nvContentPartPr>
              <p14:cNvPr id="79023" name="Rukopis 79022"/>
              <p14:cNvContentPartPr/>
              <p14:nvPr/>
            </p14:nvContentPartPr>
            <p14:xfrm>
              <a:off x="1852041" y="1821112"/>
              <a:ext cx="651240" cy="325800"/>
            </p14:xfrm>
          </p:contentPart>
        </mc:Choice>
        <mc:Fallback>
          <p:pic>
            <p:nvPicPr>
              <p:cNvPr id="79023" name="Rukopis 79022"/>
              <p:cNvPicPr/>
              <p:nvPr/>
            </p:nvPicPr>
            <p:blipFill>
              <a:blip r:embed="rId112"/>
              <a:stretch>
                <a:fillRect/>
              </a:stretch>
            </p:blipFill>
            <p:spPr>
              <a:xfrm>
                <a:off x="1841601" y="1810672"/>
                <a:ext cx="672120" cy="346680"/>
              </a:xfrm>
              <a:prstGeom prst="rect">
                <a:avLst/>
              </a:prstGeom>
            </p:spPr>
          </p:pic>
        </mc:Fallback>
      </mc:AlternateContent>
      <mc:AlternateContent xmlns:mc="http://schemas.openxmlformats.org/markup-compatibility/2006">
        <mc:Choice xmlns:p14="http://schemas.microsoft.com/office/powerpoint/2010/main" Requires="p14">
          <p:contentPart p14:bwMode="auto" r:id="rId113">
            <p14:nvContentPartPr>
              <p14:cNvPr id="79024" name="Rukopis 79023"/>
              <p14:cNvContentPartPr/>
              <p14:nvPr/>
            </p14:nvContentPartPr>
            <p14:xfrm>
              <a:off x="1774641" y="1712392"/>
              <a:ext cx="101880" cy="201960"/>
            </p14:xfrm>
          </p:contentPart>
        </mc:Choice>
        <mc:Fallback>
          <p:pic>
            <p:nvPicPr>
              <p:cNvPr id="79024" name="Rukopis 79023"/>
              <p:cNvPicPr/>
              <p:nvPr/>
            </p:nvPicPr>
            <p:blipFill>
              <a:blip r:embed="rId114"/>
              <a:stretch>
                <a:fillRect/>
              </a:stretch>
            </p:blipFill>
            <p:spPr>
              <a:xfrm>
                <a:off x="1764201" y="1701952"/>
                <a:ext cx="122760" cy="222840"/>
              </a:xfrm>
              <a:prstGeom prst="rect">
                <a:avLst/>
              </a:prstGeom>
            </p:spPr>
          </p:pic>
        </mc:Fallback>
      </mc:AlternateContent>
      <mc:AlternateContent xmlns:mc="http://schemas.openxmlformats.org/markup-compatibility/2006">
        <mc:Choice xmlns:p14="http://schemas.microsoft.com/office/powerpoint/2010/main" Requires="p14">
          <p:contentPart p14:bwMode="auto" r:id="rId115">
            <p14:nvContentPartPr>
              <p14:cNvPr id="79025" name="Rukopis 79024"/>
              <p14:cNvContentPartPr/>
              <p14:nvPr/>
            </p14:nvContentPartPr>
            <p14:xfrm>
              <a:off x="2448561" y="2115592"/>
              <a:ext cx="31680" cy="360"/>
            </p14:xfrm>
          </p:contentPart>
        </mc:Choice>
        <mc:Fallback>
          <p:pic>
            <p:nvPicPr>
              <p:cNvPr id="79025" name="Rukopis 79024"/>
              <p:cNvPicPr/>
              <p:nvPr/>
            </p:nvPicPr>
            <p:blipFill>
              <a:blip r:embed="rId116"/>
              <a:stretch>
                <a:fillRect/>
              </a:stretch>
            </p:blipFill>
            <p:spPr>
              <a:xfrm>
                <a:off x="2438121" y="2105152"/>
                <a:ext cx="52560" cy="21240"/>
              </a:xfrm>
              <a:prstGeom prst="rect">
                <a:avLst/>
              </a:prstGeom>
            </p:spPr>
          </p:pic>
        </mc:Fallback>
      </mc:AlternateContent>
      <mc:AlternateContent xmlns:mc="http://schemas.openxmlformats.org/markup-compatibility/2006">
        <mc:Choice xmlns:p14="http://schemas.microsoft.com/office/powerpoint/2010/main" Requires="p14">
          <p:contentPart p14:bwMode="auto" r:id="rId117">
            <p14:nvContentPartPr>
              <p14:cNvPr id="79026" name="Rukopis 79025"/>
              <p14:cNvContentPartPr/>
              <p14:nvPr/>
            </p14:nvContentPartPr>
            <p14:xfrm>
              <a:off x="6648681" y="5664472"/>
              <a:ext cx="23760" cy="116640"/>
            </p14:xfrm>
          </p:contentPart>
        </mc:Choice>
        <mc:Fallback>
          <p:pic>
            <p:nvPicPr>
              <p:cNvPr id="79026" name="Rukopis 79025"/>
              <p:cNvPicPr/>
              <p:nvPr/>
            </p:nvPicPr>
            <p:blipFill>
              <a:blip r:embed="rId118"/>
              <a:stretch>
                <a:fillRect/>
              </a:stretch>
            </p:blipFill>
            <p:spPr>
              <a:xfrm>
                <a:off x="6638241" y="5654032"/>
                <a:ext cx="44640" cy="137520"/>
              </a:xfrm>
              <a:prstGeom prst="rect">
                <a:avLst/>
              </a:prstGeom>
            </p:spPr>
          </p:pic>
        </mc:Fallback>
      </mc:AlternateContent>
      <mc:AlternateContent xmlns:mc="http://schemas.openxmlformats.org/markup-compatibility/2006">
        <mc:Choice xmlns:p14="http://schemas.microsoft.com/office/powerpoint/2010/main" Requires="p14">
          <p:contentPart p14:bwMode="auto" r:id="rId119">
            <p14:nvContentPartPr>
              <p14:cNvPr id="79028" name="Rukopis 79027"/>
              <p14:cNvContentPartPr/>
              <p14:nvPr/>
            </p14:nvContentPartPr>
            <p14:xfrm>
              <a:off x="8730561" y="5652592"/>
              <a:ext cx="34200" cy="191520"/>
            </p14:xfrm>
          </p:contentPart>
        </mc:Choice>
        <mc:Fallback>
          <p:pic>
            <p:nvPicPr>
              <p:cNvPr id="79028" name="Rukopis 79027"/>
              <p:cNvPicPr/>
              <p:nvPr/>
            </p:nvPicPr>
            <p:blipFill>
              <a:blip r:embed="rId120"/>
              <a:stretch>
                <a:fillRect/>
              </a:stretch>
            </p:blipFill>
            <p:spPr>
              <a:xfrm>
                <a:off x="8720121" y="5642152"/>
                <a:ext cx="55080" cy="212400"/>
              </a:xfrm>
              <a:prstGeom prst="rect">
                <a:avLst/>
              </a:prstGeom>
            </p:spPr>
          </p:pic>
        </mc:Fallback>
      </mc:AlternateContent>
    </p:spTree>
    <p:extLst>
      <p:ext uri="{BB962C8B-B14F-4D97-AF65-F5344CB8AC3E}">
        <p14:creationId xmlns:p14="http://schemas.microsoft.com/office/powerpoint/2010/main" val="313238986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Grp="1" noChangeArrowheads="1"/>
          </p:cNvSpPr>
          <p:nvPr>
            <p:ph type="title" sz="quarter"/>
          </p:nvPr>
        </p:nvSpPr>
        <p:spPr/>
        <p:txBody>
          <a:bodyPr/>
          <a:lstStyle/>
          <a:p>
            <a:r>
              <a:rPr lang="cs-CZ" altLang="cs-CZ"/>
              <a:t>Magnetický indukční tok</a:t>
            </a:r>
          </a:p>
        </p:txBody>
      </p:sp>
      <p:graphicFrame>
        <p:nvGraphicFramePr>
          <p:cNvPr id="90124" name="Object 12"/>
          <p:cNvGraphicFramePr>
            <a:graphicFrameLocks noChangeAspect="1"/>
          </p:cNvGraphicFramePr>
          <p:nvPr>
            <p:ph sz="quarter" idx="1"/>
          </p:nvPr>
        </p:nvGraphicFramePr>
        <p:xfrm>
          <a:off x="4583114" y="1412875"/>
          <a:ext cx="1728787" cy="655638"/>
        </p:xfrm>
        <a:graphic>
          <a:graphicData uri="http://schemas.openxmlformats.org/presentationml/2006/ole">
            <mc:AlternateContent xmlns:mc="http://schemas.openxmlformats.org/markup-compatibility/2006">
              <mc:Choice xmlns:v="urn:schemas-microsoft-com:vml" Requires="v">
                <p:oleObj spid="_x0000_s2072" name="Rovnice" r:id="rId4" imgW="736560" imgH="279360" progId="Equation.3">
                  <p:embed/>
                </p:oleObj>
              </mc:Choice>
              <mc:Fallback>
                <p:oleObj name="Rovnice" r:id="rId4" imgW="736560" imgH="279360" progId="Equation.3">
                  <p:embed/>
                  <p:pic>
                    <p:nvPicPr>
                      <p:cNvPr id="90124" name="Object 1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583114" y="1412875"/>
                        <a:ext cx="1728787" cy="6556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90126" name="Object 14"/>
          <p:cNvGraphicFramePr>
            <a:graphicFrameLocks noChangeAspect="1"/>
          </p:cNvGraphicFramePr>
          <p:nvPr>
            <p:ph sz="quarter" idx="2"/>
          </p:nvPr>
        </p:nvGraphicFramePr>
        <p:xfrm>
          <a:off x="5016501" y="2205038"/>
          <a:ext cx="4824413" cy="679450"/>
        </p:xfrm>
        <a:graphic>
          <a:graphicData uri="http://schemas.openxmlformats.org/presentationml/2006/ole">
            <mc:AlternateContent xmlns:mc="http://schemas.openxmlformats.org/markup-compatibility/2006">
              <mc:Choice xmlns:v="urn:schemas-microsoft-com:vml" Requires="v">
                <p:oleObj spid="_x0000_s2073" name="Rovnice" r:id="rId6" imgW="1981080" imgH="279360" progId="Equation.3">
                  <p:embed/>
                </p:oleObj>
              </mc:Choice>
              <mc:Fallback>
                <p:oleObj name="Rovnice" r:id="rId6" imgW="1981080" imgH="279360" progId="Equation.3">
                  <p:embed/>
                  <p:pic>
                    <p:nvPicPr>
                      <p:cNvPr id="90126" name="Object 14"/>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016501" y="2205038"/>
                        <a:ext cx="4824413" cy="6794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90117" name="Freeform 5"/>
          <p:cNvSpPr>
            <a:spLocks/>
          </p:cNvSpPr>
          <p:nvPr/>
        </p:nvSpPr>
        <p:spPr bwMode="auto">
          <a:xfrm>
            <a:off x="2212975" y="1989139"/>
            <a:ext cx="2501900" cy="1965325"/>
          </a:xfrm>
          <a:custGeom>
            <a:avLst/>
            <a:gdLst>
              <a:gd name="T0" fmla="*/ 534 w 1576"/>
              <a:gd name="T1" fmla="*/ 12 h 1238"/>
              <a:gd name="T2" fmla="*/ 238 w 1576"/>
              <a:gd name="T3" fmla="*/ 36 h 1238"/>
              <a:gd name="T4" fmla="*/ 166 w 1576"/>
              <a:gd name="T5" fmla="*/ 100 h 1238"/>
              <a:gd name="T6" fmla="*/ 22 w 1576"/>
              <a:gd name="T7" fmla="*/ 380 h 1238"/>
              <a:gd name="T8" fmla="*/ 54 w 1576"/>
              <a:gd name="T9" fmla="*/ 804 h 1238"/>
              <a:gd name="T10" fmla="*/ 206 w 1576"/>
              <a:gd name="T11" fmla="*/ 1020 h 1238"/>
              <a:gd name="T12" fmla="*/ 310 w 1576"/>
              <a:gd name="T13" fmla="*/ 1100 h 1238"/>
              <a:gd name="T14" fmla="*/ 398 w 1576"/>
              <a:gd name="T15" fmla="*/ 1164 h 1238"/>
              <a:gd name="T16" fmla="*/ 502 w 1576"/>
              <a:gd name="T17" fmla="*/ 1212 h 1238"/>
              <a:gd name="T18" fmla="*/ 566 w 1576"/>
              <a:gd name="T19" fmla="*/ 1228 h 1238"/>
              <a:gd name="T20" fmla="*/ 1046 w 1576"/>
              <a:gd name="T21" fmla="*/ 1212 h 1238"/>
              <a:gd name="T22" fmla="*/ 1238 w 1576"/>
              <a:gd name="T23" fmla="*/ 1148 h 1238"/>
              <a:gd name="T24" fmla="*/ 1342 w 1576"/>
              <a:gd name="T25" fmla="*/ 1068 h 1238"/>
              <a:gd name="T26" fmla="*/ 1374 w 1576"/>
              <a:gd name="T27" fmla="*/ 1020 h 1238"/>
              <a:gd name="T28" fmla="*/ 1406 w 1576"/>
              <a:gd name="T29" fmla="*/ 996 h 1238"/>
              <a:gd name="T30" fmla="*/ 1462 w 1576"/>
              <a:gd name="T31" fmla="*/ 916 h 1238"/>
              <a:gd name="T32" fmla="*/ 1494 w 1576"/>
              <a:gd name="T33" fmla="*/ 852 h 1238"/>
              <a:gd name="T34" fmla="*/ 1502 w 1576"/>
              <a:gd name="T35" fmla="*/ 828 h 1238"/>
              <a:gd name="T36" fmla="*/ 1542 w 1576"/>
              <a:gd name="T37" fmla="*/ 732 h 1238"/>
              <a:gd name="T38" fmla="*/ 1566 w 1576"/>
              <a:gd name="T39" fmla="*/ 588 h 1238"/>
              <a:gd name="T40" fmla="*/ 1478 w 1576"/>
              <a:gd name="T41" fmla="*/ 332 h 1238"/>
              <a:gd name="T42" fmla="*/ 1422 w 1576"/>
              <a:gd name="T43" fmla="*/ 268 h 1238"/>
              <a:gd name="T44" fmla="*/ 1326 w 1576"/>
              <a:gd name="T45" fmla="*/ 164 h 1238"/>
              <a:gd name="T46" fmla="*/ 1230 w 1576"/>
              <a:gd name="T47" fmla="*/ 100 h 1238"/>
              <a:gd name="T48" fmla="*/ 830 w 1576"/>
              <a:gd name="T49" fmla="*/ 44 h 1238"/>
              <a:gd name="T50" fmla="*/ 670 w 1576"/>
              <a:gd name="T51" fmla="*/ 20 h 1238"/>
              <a:gd name="T52" fmla="*/ 534 w 1576"/>
              <a:gd name="T53" fmla="*/ 12 h 1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576" h="1238">
                <a:moveTo>
                  <a:pt x="534" y="12"/>
                </a:moveTo>
                <a:cubicBezTo>
                  <a:pt x="399" y="17"/>
                  <a:pt x="340" y="2"/>
                  <a:pt x="238" y="36"/>
                </a:cubicBezTo>
                <a:cubicBezTo>
                  <a:pt x="211" y="63"/>
                  <a:pt x="201" y="82"/>
                  <a:pt x="166" y="100"/>
                </a:cubicBezTo>
                <a:cubicBezTo>
                  <a:pt x="117" y="198"/>
                  <a:pt x="40" y="269"/>
                  <a:pt x="22" y="380"/>
                </a:cubicBezTo>
                <a:cubicBezTo>
                  <a:pt x="16" y="521"/>
                  <a:pt x="0" y="670"/>
                  <a:pt x="54" y="804"/>
                </a:cubicBezTo>
                <a:cubicBezTo>
                  <a:pt x="73" y="915"/>
                  <a:pt x="121" y="952"/>
                  <a:pt x="206" y="1020"/>
                </a:cubicBezTo>
                <a:cubicBezTo>
                  <a:pt x="229" y="1066"/>
                  <a:pt x="266" y="1073"/>
                  <a:pt x="310" y="1100"/>
                </a:cubicBezTo>
                <a:cubicBezTo>
                  <a:pt x="343" y="1121"/>
                  <a:pt x="361" y="1152"/>
                  <a:pt x="398" y="1164"/>
                </a:cubicBezTo>
                <a:cubicBezTo>
                  <a:pt x="442" y="1199"/>
                  <a:pt x="450" y="1200"/>
                  <a:pt x="502" y="1212"/>
                </a:cubicBezTo>
                <a:cubicBezTo>
                  <a:pt x="523" y="1217"/>
                  <a:pt x="566" y="1228"/>
                  <a:pt x="566" y="1228"/>
                </a:cubicBezTo>
                <a:cubicBezTo>
                  <a:pt x="726" y="1225"/>
                  <a:pt x="888" y="1238"/>
                  <a:pt x="1046" y="1212"/>
                </a:cubicBezTo>
                <a:cubicBezTo>
                  <a:pt x="1115" y="1201"/>
                  <a:pt x="1173" y="1164"/>
                  <a:pt x="1238" y="1148"/>
                </a:cubicBezTo>
                <a:cubicBezTo>
                  <a:pt x="1273" y="1122"/>
                  <a:pt x="1318" y="1104"/>
                  <a:pt x="1342" y="1068"/>
                </a:cubicBezTo>
                <a:cubicBezTo>
                  <a:pt x="1353" y="1052"/>
                  <a:pt x="1361" y="1034"/>
                  <a:pt x="1374" y="1020"/>
                </a:cubicBezTo>
                <a:cubicBezTo>
                  <a:pt x="1383" y="1010"/>
                  <a:pt x="1397" y="1005"/>
                  <a:pt x="1406" y="996"/>
                </a:cubicBezTo>
                <a:cubicBezTo>
                  <a:pt x="1427" y="975"/>
                  <a:pt x="1448" y="942"/>
                  <a:pt x="1462" y="916"/>
                </a:cubicBezTo>
                <a:cubicBezTo>
                  <a:pt x="1473" y="895"/>
                  <a:pt x="1486" y="875"/>
                  <a:pt x="1494" y="852"/>
                </a:cubicBezTo>
                <a:cubicBezTo>
                  <a:pt x="1497" y="844"/>
                  <a:pt x="1498" y="836"/>
                  <a:pt x="1502" y="828"/>
                </a:cubicBezTo>
                <a:cubicBezTo>
                  <a:pt x="1518" y="795"/>
                  <a:pt x="1533" y="768"/>
                  <a:pt x="1542" y="732"/>
                </a:cubicBezTo>
                <a:cubicBezTo>
                  <a:pt x="1548" y="682"/>
                  <a:pt x="1554" y="637"/>
                  <a:pt x="1566" y="588"/>
                </a:cubicBezTo>
                <a:cubicBezTo>
                  <a:pt x="1559" y="492"/>
                  <a:pt x="1576" y="381"/>
                  <a:pt x="1478" y="332"/>
                </a:cubicBezTo>
                <a:cubicBezTo>
                  <a:pt x="1467" y="300"/>
                  <a:pt x="1446" y="292"/>
                  <a:pt x="1422" y="268"/>
                </a:cubicBezTo>
                <a:cubicBezTo>
                  <a:pt x="1405" y="216"/>
                  <a:pt x="1371" y="194"/>
                  <a:pt x="1326" y="164"/>
                </a:cubicBezTo>
                <a:cubicBezTo>
                  <a:pt x="1293" y="142"/>
                  <a:pt x="1269" y="113"/>
                  <a:pt x="1230" y="100"/>
                </a:cubicBezTo>
                <a:cubicBezTo>
                  <a:pt x="1150" y="20"/>
                  <a:pt x="893" y="46"/>
                  <a:pt x="830" y="44"/>
                </a:cubicBezTo>
                <a:cubicBezTo>
                  <a:pt x="773" y="38"/>
                  <a:pt x="726" y="28"/>
                  <a:pt x="670" y="20"/>
                </a:cubicBezTo>
                <a:cubicBezTo>
                  <a:pt x="611" y="0"/>
                  <a:pt x="654" y="12"/>
                  <a:pt x="534" y="12"/>
                </a:cubicBezTo>
                <a:close/>
              </a:path>
            </a:pathLst>
          </a:custGeom>
          <a:noFill/>
          <a:ln w="317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90118" name="Freeform 6" descr="5%"/>
          <p:cNvSpPr>
            <a:spLocks/>
          </p:cNvSpPr>
          <p:nvPr/>
        </p:nvSpPr>
        <p:spPr bwMode="auto">
          <a:xfrm>
            <a:off x="2351088" y="2205039"/>
            <a:ext cx="2501900" cy="1965325"/>
          </a:xfrm>
          <a:custGeom>
            <a:avLst/>
            <a:gdLst>
              <a:gd name="T0" fmla="*/ 534 w 1576"/>
              <a:gd name="T1" fmla="*/ 12 h 1238"/>
              <a:gd name="T2" fmla="*/ 238 w 1576"/>
              <a:gd name="T3" fmla="*/ 36 h 1238"/>
              <a:gd name="T4" fmla="*/ 166 w 1576"/>
              <a:gd name="T5" fmla="*/ 100 h 1238"/>
              <a:gd name="T6" fmla="*/ 22 w 1576"/>
              <a:gd name="T7" fmla="*/ 380 h 1238"/>
              <a:gd name="T8" fmla="*/ 54 w 1576"/>
              <a:gd name="T9" fmla="*/ 804 h 1238"/>
              <a:gd name="T10" fmla="*/ 206 w 1576"/>
              <a:gd name="T11" fmla="*/ 1020 h 1238"/>
              <a:gd name="T12" fmla="*/ 310 w 1576"/>
              <a:gd name="T13" fmla="*/ 1100 h 1238"/>
              <a:gd name="T14" fmla="*/ 398 w 1576"/>
              <a:gd name="T15" fmla="*/ 1164 h 1238"/>
              <a:gd name="T16" fmla="*/ 502 w 1576"/>
              <a:gd name="T17" fmla="*/ 1212 h 1238"/>
              <a:gd name="T18" fmla="*/ 566 w 1576"/>
              <a:gd name="T19" fmla="*/ 1228 h 1238"/>
              <a:gd name="T20" fmla="*/ 1046 w 1576"/>
              <a:gd name="T21" fmla="*/ 1212 h 1238"/>
              <a:gd name="T22" fmla="*/ 1238 w 1576"/>
              <a:gd name="T23" fmla="*/ 1148 h 1238"/>
              <a:gd name="T24" fmla="*/ 1342 w 1576"/>
              <a:gd name="T25" fmla="*/ 1068 h 1238"/>
              <a:gd name="T26" fmla="*/ 1374 w 1576"/>
              <a:gd name="T27" fmla="*/ 1020 h 1238"/>
              <a:gd name="T28" fmla="*/ 1406 w 1576"/>
              <a:gd name="T29" fmla="*/ 996 h 1238"/>
              <a:gd name="T30" fmla="*/ 1462 w 1576"/>
              <a:gd name="T31" fmla="*/ 916 h 1238"/>
              <a:gd name="T32" fmla="*/ 1494 w 1576"/>
              <a:gd name="T33" fmla="*/ 852 h 1238"/>
              <a:gd name="T34" fmla="*/ 1502 w 1576"/>
              <a:gd name="T35" fmla="*/ 828 h 1238"/>
              <a:gd name="T36" fmla="*/ 1542 w 1576"/>
              <a:gd name="T37" fmla="*/ 732 h 1238"/>
              <a:gd name="T38" fmla="*/ 1566 w 1576"/>
              <a:gd name="T39" fmla="*/ 588 h 1238"/>
              <a:gd name="T40" fmla="*/ 1478 w 1576"/>
              <a:gd name="T41" fmla="*/ 332 h 1238"/>
              <a:gd name="T42" fmla="*/ 1422 w 1576"/>
              <a:gd name="T43" fmla="*/ 268 h 1238"/>
              <a:gd name="T44" fmla="*/ 1326 w 1576"/>
              <a:gd name="T45" fmla="*/ 164 h 1238"/>
              <a:gd name="T46" fmla="*/ 1230 w 1576"/>
              <a:gd name="T47" fmla="*/ 100 h 1238"/>
              <a:gd name="T48" fmla="*/ 830 w 1576"/>
              <a:gd name="T49" fmla="*/ 44 h 1238"/>
              <a:gd name="T50" fmla="*/ 670 w 1576"/>
              <a:gd name="T51" fmla="*/ 20 h 1238"/>
              <a:gd name="T52" fmla="*/ 534 w 1576"/>
              <a:gd name="T53" fmla="*/ 12 h 1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576" h="1238">
                <a:moveTo>
                  <a:pt x="534" y="12"/>
                </a:moveTo>
                <a:cubicBezTo>
                  <a:pt x="399" y="17"/>
                  <a:pt x="340" y="2"/>
                  <a:pt x="238" y="36"/>
                </a:cubicBezTo>
                <a:cubicBezTo>
                  <a:pt x="211" y="63"/>
                  <a:pt x="201" y="82"/>
                  <a:pt x="166" y="100"/>
                </a:cubicBezTo>
                <a:cubicBezTo>
                  <a:pt x="117" y="198"/>
                  <a:pt x="40" y="269"/>
                  <a:pt x="22" y="380"/>
                </a:cubicBezTo>
                <a:cubicBezTo>
                  <a:pt x="16" y="521"/>
                  <a:pt x="0" y="670"/>
                  <a:pt x="54" y="804"/>
                </a:cubicBezTo>
                <a:cubicBezTo>
                  <a:pt x="73" y="915"/>
                  <a:pt x="121" y="952"/>
                  <a:pt x="206" y="1020"/>
                </a:cubicBezTo>
                <a:cubicBezTo>
                  <a:pt x="229" y="1066"/>
                  <a:pt x="266" y="1073"/>
                  <a:pt x="310" y="1100"/>
                </a:cubicBezTo>
                <a:cubicBezTo>
                  <a:pt x="343" y="1121"/>
                  <a:pt x="361" y="1152"/>
                  <a:pt x="398" y="1164"/>
                </a:cubicBezTo>
                <a:cubicBezTo>
                  <a:pt x="442" y="1199"/>
                  <a:pt x="450" y="1200"/>
                  <a:pt x="502" y="1212"/>
                </a:cubicBezTo>
                <a:cubicBezTo>
                  <a:pt x="523" y="1217"/>
                  <a:pt x="566" y="1228"/>
                  <a:pt x="566" y="1228"/>
                </a:cubicBezTo>
                <a:cubicBezTo>
                  <a:pt x="726" y="1225"/>
                  <a:pt x="888" y="1238"/>
                  <a:pt x="1046" y="1212"/>
                </a:cubicBezTo>
                <a:cubicBezTo>
                  <a:pt x="1115" y="1201"/>
                  <a:pt x="1173" y="1164"/>
                  <a:pt x="1238" y="1148"/>
                </a:cubicBezTo>
                <a:cubicBezTo>
                  <a:pt x="1273" y="1122"/>
                  <a:pt x="1318" y="1104"/>
                  <a:pt x="1342" y="1068"/>
                </a:cubicBezTo>
                <a:cubicBezTo>
                  <a:pt x="1353" y="1052"/>
                  <a:pt x="1361" y="1034"/>
                  <a:pt x="1374" y="1020"/>
                </a:cubicBezTo>
                <a:cubicBezTo>
                  <a:pt x="1383" y="1010"/>
                  <a:pt x="1397" y="1005"/>
                  <a:pt x="1406" y="996"/>
                </a:cubicBezTo>
                <a:cubicBezTo>
                  <a:pt x="1427" y="975"/>
                  <a:pt x="1448" y="942"/>
                  <a:pt x="1462" y="916"/>
                </a:cubicBezTo>
                <a:cubicBezTo>
                  <a:pt x="1473" y="895"/>
                  <a:pt x="1486" y="875"/>
                  <a:pt x="1494" y="852"/>
                </a:cubicBezTo>
                <a:cubicBezTo>
                  <a:pt x="1497" y="844"/>
                  <a:pt x="1498" y="836"/>
                  <a:pt x="1502" y="828"/>
                </a:cubicBezTo>
                <a:cubicBezTo>
                  <a:pt x="1518" y="795"/>
                  <a:pt x="1533" y="768"/>
                  <a:pt x="1542" y="732"/>
                </a:cubicBezTo>
                <a:cubicBezTo>
                  <a:pt x="1548" y="682"/>
                  <a:pt x="1554" y="637"/>
                  <a:pt x="1566" y="588"/>
                </a:cubicBezTo>
                <a:cubicBezTo>
                  <a:pt x="1559" y="492"/>
                  <a:pt x="1576" y="381"/>
                  <a:pt x="1478" y="332"/>
                </a:cubicBezTo>
                <a:cubicBezTo>
                  <a:pt x="1467" y="300"/>
                  <a:pt x="1446" y="292"/>
                  <a:pt x="1422" y="268"/>
                </a:cubicBezTo>
                <a:cubicBezTo>
                  <a:pt x="1405" y="216"/>
                  <a:pt x="1371" y="194"/>
                  <a:pt x="1326" y="164"/>
                </a:cubicBezTo>
                <a:cubicBezTo>
                  <a:pt x="1293" y="142"/>
                  <a:pt x="1269" y="113"/>
                  <a:pt x="1230" y="100"/>
                </a:cubicBezTo>
                <a:cubicBezTo>
                  <a:pt x="1150" y="20"/>
                  <a:pt x="893" y="46"/>
                  <a:pt x="830" y="44"/>
                </a:cubicBezTo>
                <a:cubicBezTo>
                  <a:pt x="773" y="38"/>
                  <a:pt x="726" y="28"/>
                  <a:pt x="670" y="20"/>
                </a:cubicBezTo>
                <a:cubicBezTo>
                  <a:pt x="611" y="0"/>
                  <a:pt x="654" y="12"/>
                  <a:pt x="534" y="12"/>
                </a:cubicBezTo>
                <a:close/>
              </a:path>
            </a:pathLst>
          </a:custGeom>
          <a:pattFill prst="pct5">
            <a:fgClr>
              <a:srgbClr val="FFFFFF">
                <a:alpha val="0"/>
              </a:srgbClr>
            </a:fgClr>
            <a:bgClr>
              <a:srgbClr val="FFFFFF">
                <a:alpha val="0"/>
              </a:srgbClr>
            </a:bgClr>
          </a:pattFill>
          <a:ln w="317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90119" name="Line 7"/>
          <p:cNvSpPr>
            <a:spLocks noChangeShapeType="1"/>
          </p:cNvSpPr>
          <p:nvPr/>
        </p:nvSpPr>
        <p:spPr bwMode="auto">
          <a:xfrm flipH="1">
            <a:off x="2281238" y="2152650"/>
            <a:ext cx="215900" cy="287338"/>
          </a:xfrm>
          <a:prstGeom prst="line">
            <a:avLst/>
          </a:prstGeom>
          <a:noFill/>
          <a:ln w="4445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90120" name="Line 8"/>
          <p:cNvSpPr>
            <a:spLocks noChangeShapeType="1"/>
          </p:cNvSpPr>
          <p:nvPr/>
        </p:nvSpPr>
        <p:spPr bwMode="auto">
          <a:xfrm>
            <a:off x="2497139" y="2152650"/>
            <a:ext cx="142875" cy="2159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90121" name="Text Box 9"/>
          <p:cNvSpPr txBox="1">
            <a:spLocks noChangeArrowheads="1"/>
          </p:cNvSpPr>
          <p:nvPr/>
        </p:nvSpPr>
        <p:spPr bwMode="auto">
          <a:xfrm>
            <a:off x="2063750" y="2008188"/>
            <a:ext cx="3746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cs-CZ" altLang="cs-CZ"/>
              <a:t>d</a:t>
            </a:r>
            <a:r>
              <a:rPr lang="cs-CZ" altLang="cs-CZ" b="1"/>
              <a:t>l</a:t>
            </a:r>
          </a:p>
        </p:txBody>
      </p:sp>
      <p:sp>
        <p:nvSpPr>
          <p:cNvPr id="90122" name="Text Box 10"/>
          <p:cNvSpPr txBox="1">
            <a:spLocks noChangeArrowheads="1"/>
          </p:cNvSpPr>
          <p:nvPr/>
        </p:nvSpPr>
        <p:spPr bwMode="auto">
          <a:xfrm>
            <a:off x="2568575" y="2008188"/>
            <a:ext cx="428322"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el-GR" altLang="cs-CZ">
                <a:cs typeface="Arial" panose="020B0604020202020204" pitchFamily="34" charset="0"/>
              </a:rPr>
              <a:t>Δ</a:t>
            </a:r>
            <a:r>
              <a:rPr lang="cs-CZ" altLang="cs-CZ" b="1"/>
              <a:t>a</a:t>
            </a:r>
          </a:p>
        </p:txBody>
      </p:sp>
      <p:sp>
        <p:nvSpPr>
          <p:cNvPr id="90123" name="Freeform 11"/>
          <p:cNvSpPr>
            <a:spLocks/>
          </p:cNvSpPr>
          <p:nvPr/>
        </p:nvSpPr>
        <p:spPr bwMode="auto">
          <a:xfrm>
            <a:off x="6311900" y="3141664"/>
            <a:ext cx="2501900" cy="1965325"/>
          </a:xfrm>
          <a:custGeom>
            <a:avLst/>
            <a:gdLst>
              <a:gd name="T0" fmla="*/ 534 w 1576"/>
              <a:gd name="T1" fmla="*/ 12 h 1238"/>
              <a:gd name="T2" fmla="*/ 238 w 1576"/>
              <a:gd name="T3" fmla="*/ 36 h 1238"/>
              <a:gd name="T4" fmla="*/ 166 w 1576"/>
              <a:gd name="T5" fmla="*/ 100 h 1238"/>
              <a:gd name="T6" fmla="*/ 22 w 1576"/>
              <a:gd name="T7" fmla="*/ 380 h 1238"/>
              <a:gd name="T8" fmla="*/ 54 w 1576"/>
              <a:gd name="T9" fmla="*/ 804 h 1238"/>
              <a:gd name="T10" fmla="*/ 206 w 1576"/>
              <a:gd name="T11" fmla="*/ 1020 h 1238"/>
              <a:gd name="T12" fmla="*/ 310 w 1576"/>
              <a:gd name="T13" fmla="*/ 1100 h 1238"/>
              <a:gd name="T14" fmla="*/ 398 w 1576"/>
              <a:gd name="T15" fmla="*/ 1164 h 1238"/>
              <a:gd name="T16" fmla="*/ 502 w 1576"/>
              <a:gd name="T17" fmla="*/ 1212 h 1238"/>
              <a:gd name="T18" fmla="*/ 566 w 1576"/>
              <a:gd name="T19" fmla="*/ 1228 h 1238"/>
              <a:gd name="T20" fmla="*/ 1046 w 1576"/>
              <a:gd name="T21" fmla="*/ 1212 h 1238"/>
              <a:gd name="T22" fmla="*/ 1238 w 1576"/>
              <a:gd name="T23" fmla="*/ 1148 h 1238"/>
              <a:gd name="T24" fmla="*/ 1342 w 1576"/>
              <a:gd name="T25" fmla="*/ 1068 h 1238"/>
              <a:gd name="T26" fmla="*/ 1374 w 1576"/>
              <a:gd name="T27" fmla="*/ 1020 h 1238"/>
              <a:gd name="T28" fmla="*/ 1406 w 1576"/>
              <a:gd name="T29" fmla="*/ 996 h 1238"/>
              <a:gd name="T30" fmla="*/ 1462 w 1576"/>
              <a:gd name="T31" fmla="*/ 916 h 1238"/>
              <a:gd name="T32" fmla="*/ 1494 w 1576"/>
              <a:gd name="T33" fmla="*/ 852 h 1238"/>
              <a:gd name="T34" fmla="*/ 1502 w 1576"/>
              <a:gd name="T35" fmla="*/ 828 h 1238"/>
              <a:gd name="T36" fmla="*/ 1542 w 1576"/>
              <a:gd name="T37" fmla="*/ 732 h 1238"/>
              <a:gd name="T38" fmla="*/ 1566 w 1576"/>
              <a:gd name="T39" fmla="*/ 588 h 1238"/>
              <a:gd name="T40" fmla="*/ 1478 w 1576"/>
              <a:gd name="T41" fmla="*/ 332 h 1238"/>
              <a:gd name="T42" fmla="*/ 1422 w 1576"/>
              <a:gd name="T43" fmla="*/ 268 h 1238"/>
              <a:gd name="T44" fmla="*/ 1326 w 1576"/>
              <a:gd name="T45" fmla="*/ 164 h 1238"/>
              <a:gd name="T46" fmla="*/ 1230 w 1576"/>
              <a:gd name="T47" fmla="*/ 100 h 1238"/>
              <a:gd name="T48" fmla="*/ 830 w 1576"/>
              <a:gd name="T49" fmla="*/ 44 h 1238"/>
              <a:gd name="T50" fmla="*/ 670 w 1576"/>
              <a:gd name="T51" fmla="*/ 20 h 1238"/>
              <a:gd name="T52" fmla="*/ 534 w 1576"/>
              <a:gd name="T53" fmla="*/ 12 h 1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576" h="1238">
                <a:moveTo>
                  <a:pt x="534" y="12"/>
                </a:moveTo>
                <a:cubicBezTo>
                  <a:pt x="399" y="17"/>
                  <a:pt x="340" y="2"/>
                  <a:pt x="238" y="36"/>
                </a:cubicBezTo>
                <a:cubicBezTo>
                  <a:pt x="211" y="63"/>
                  <a:pt x="201" y="82"/>
                  <a:pt x="166" y="100"/>
                </a:cubicBezTo>
                <a:cubicBezTo>
                  <a:pt x="117" y="198"/>
                  <a:pt x="40" y="269"/>
                  <a:pt x="22" y="380"/>
                </a:cubicBezTo>
                <a:cubicBezTo>
                  <a:pt x="16" y="521"/>
                  <a:pt x="0" y="670"/>
                  <a:pt x="54" y="804"/>
                </a:cubicBezTo>
                <a:cubicBezTo>
                  <a:pt x="73" y="915"/>
                  <a:pt x="121" y="952"/>
                  <a:pt x="206" y="1020"/>
                </a:cubicBezTo>
                <a:cubicBezTo>
                  <a:pt x="229" y="1066"/>
                  <a:pt x="266" y="1073"/>
                  <a:pt x="310" y="1100"/>
                </a:cubicBezTo>
                <a:cubicBezTo>
                  <a:pt x="343" y="1121"/>
                  <a:pt x="361" y="1152"/>
                  <a:pt x="398" y="1164"/>
                </a:cubicBezTo>
                <a:cubicBezTo>
                  <a:pt x="442" y="1199"/>
                  <a:pt x="450" y="1200"/>
                  <a:pt x="502" y="1212"/>
                </a:cubicBezTo>
                <a:cubicBezTo>
                  <a:pt x="523" y="1217"/>
                  <a:pt x="566" y="1228"/>
                  <a:pt x="566" y="1228"/>
                </a:cubicBezTo>
                <a:cubicBezTo>
                  <a:pt x="726" y="1225"/>
                  <a:pt x="888" y="1238"/>
                  <a:pt x="1046" y="1212"/>
                </a:cubicBezTo>
                <a:cubicBezTo>
                  <a:pt x="1115" y="1201"/>
                  <a:pt x="1173" y="1164"/>
                  <a:pt x="1238" y="1148"/>
                </a:cubicBezTo>
                <a:cubicBezTo>
                  <a:pt x="1273" y="1122"/>
                  <a:pt x="1318" y="1104"/>
                  <a:pt x="1342" y="1068"/>
                </a:cubicBezTo>
                <a:cubicBezTo>
                  <a:pt x="1353" y="1052"/>
                  <a:pt x="1361" y="1034"/>
                  <a:pt x="1374" y="1020"/>
                </a:cubicBezTo>
                <a:cubicBezTo>
                  <a:pt x="1383" y="1010"/>
                  <a:pt x="1397" y="1005"/>
                  <a:pt x="1406" y="996"/>
                </a:cubicBezTo>
                <a:cubicBezTo>
                  <a:pt x="1427" y="975"/>
                  <a:pt x="1448" y="942"/>
                  <a:pt x="1462" y="916"/>
                </a:cubicBezTo>
                <a:cubicBezTo>
                  <a:pt x="1473" y="895"/>
                  <a:pt x="1486" y="875"/>
                  <a:pt x="1494" y="852"/>
                </a:cubicBezTo>
                <a:cubicBezTo>
                  <a:pt x="1497" y="844"/>
                  <a:pt x="1498" y="836"/>
                  <a:pt x="1502" y="828"/>
                </a:cubicBezTo>
                <a:cubicBezTo>
                  <a:pt x="1518" y="795"/>
                  <a:pt x="1533" y="768"/>
                  <a:pt x="1542" y="732"/>
                </a:cubicBezTo>
                <a:cubicBezTo>
                  <a:pt x="1548" y="682"/>
                  <a:pt x="1554" y="637"/>
                  <a:pt x="1566" y="588"/>
                </a:cubicBezTo>
                <a:cubicBezTo>
                  <a:pt x="1559" y="492"/>
                  <a:pt x="1576" y="381"/>
                  <a:pt x="1478" y="332"/>
                </a:cubicBezTo>
                <a:cubicBezTo>
                  <a:pt x="1467" y="300"/>
                  <a:pt x="1446" y="292"/>
                  <a:pt x="1422" y="268"/>
                </a:cubicBezTo>
                <a:cubicBezTo>
                  <a:pt x="1405" y="216"/>
                  <a:pt x="1371" y="194"/>
                  <a:pt x="1326" y="164"/>
                </a:cubicBezTo>
                <a:cubicBezTo>
                  <a:pt x="1293" y="142"/>
                  <a:pt x="1269" y="113"/>
                  <a:pt x="1230" y="100"/>
                </a:cubicBezTo>
                <a:cubicBezTo>
                  <a:pt x="1150" y="20"/>
                  <a:pt x="893" y="46"/>
                  <a:pt x="830" y="44"/>
                </a:cubicBezTo>
                <a:cubicBezTo>
                  <a:pt x="773" y="38"/>
                  <a:pt x="726" y="28"/>
                  <a:pt x="670" y="20"/>
                </a:cubicBezTo>
                <a:cubicBezTo>
                  <a:pt x="611" y="0"/>
                  <a:pt x="654" y="12"/>
                  <a:pt x="534" y="12"/>
                </a:cubicBezTo>
                <a:close/>
              </a:path>
            </a:pathLst>
          </a:custGeom>
          <a:noFill/>
          <a:ln w="317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90137" name="AutoShape 25"/>
          <p:cNvSpPr>
            <a:spLocks/>
          </p:cNvSpPr>
          <p:nvPr/>
        </p:nvSpPr>
        <p:spPr bwMode="auto">
          <a:xfrm>
            <a:off x="9556750" y="3675063"/>
            <a:ext cx="914400" cy="609600"/>
          </a:xfrm>
          <a:prstGeom prst="borderCallout1">
            <a:avLst>
              <a:gd name="adj1" fmla="val 18750"/>
              <a:gd name="adj2" fmla="val -8333"/>
              <a:gd name="adj3" fmla="val 89583"/>
              <a:gd name="adj4" fmla="val -87153"/>
            </a:avLst>
          </a:prstGeom>
          <a:noFill/>
          <a:ln w="9525">
            <a:solidFill>
              <a:schemeClr val="tx1"/>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cs-CZ" altLang="cs-CZ"/>
              <a:t>křivka</a:t>
            </a:r>
          </a:p>
        </p:txBody>
      </p:sp>
      <p:sp>
        <p:nvSpPr>
          <p:cNvPr id="90138" name="Line 26"/>
          <p:cNvSpPr>
            <a:spLocks noChangeShapeType="1"/>
          </p:cNvSpPr>
          <p:nvPr/>
        </p:nvSpPr>
        <p:spPr bwMode="auto">
          <a:xfrm flipH="1">
            <a:off x="6311900" y="3716338"/>
            <a:ext cx="0" cy="360362"/>
          </a:xfrm>
          <a:prstGeom prst="line">
            <a:avLst/>
          </a:prstGeom>
          <a:noFill/>
          <a:ln w="317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90139" name="Text Box 27"/>
          <p:cNvSpPr txBox="1">
            <a:spLocks noChangeArrowheads="1"/>
          </p:cNvSpPr>
          <p:nvPr/>
        </p:nvSpPr>
        <p:spPr bwMode="auto">
          <a:xfrm>
            <a:off x="5951538" y="3284538"/>
            <a:ext cx="3746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cs-CZ" altLang="cs-CZ"/>
              <a:t>d</a:t>
            </a:r>
            <a:r>
              <a:rPr lang="cs-CZ" altLang="cs-CZ" b="1"/>
              <a:t>l</a:t>
            </a:r>
          </a:p>
        </p:txBody>
      </p:sp>
      <p:sp>
        <p:nvSpPr>
          <p:cNvPr id="90141" name="Freeform 29"/>
          <p:cNvSpPr>
            <a:spLocks/>
          </p:cNvSpPr>
          <p:nvPr/>
        </p:nvSpPr>
        <p:spPr bwMode="auto">
          <a:xfrm>
            <a:off x="6383338" y="2876551"/>
            <a:ext cx="2436812" cy="1489075"/>
          </a:xfrm>
          <a:custGeom>
            <a:avLst/>
            <a:gdLst>
              <a:gd name="T0" fmla="*/ 0 w 1535"/>
              <a:gd name="T1" fmla="*/ 938 h 938"/>
              <a:gd name="T2" fmla="*/ 182 w 1535"/>
              <a:gd name="T3" fmla="*/ 393 h 938"/>
              <a:gd name="T4" fmla="*/ 726 w 1535"/>
              <a:gd name="T5" fmla="*/ 30 h 938"/>
              <a:gd name="T6" fmla="*/ 1407 w 1535"/>
              <a:gd name="T7" fmla="*/ 212 h 938"/>
              <a:gd name="T8" fmla="*/ 1497 w 1535"/>
              <a:gd name="T9" fmla="*/ 756 h 938"/>
            </a:gdLst>
            <a:ahLst/>
            <a:cxnLst>
              <a:cxn ang="0">
                <a:pos x="T0" y="T1"/>
              </a:cxn>
              <a:cxn ang="0">
                <a:pos x="T2" y="T3"/>
              </a:cxn>
              <a:cxn ang="0">
                <a:pos x="T4" y="T5"/>
              </a:cxn>
              <a:cxn ang="0">
                <a:pos x="T6" y="T7"/>
              </a:cxn>
              <a:cxn ang="0">
                <a:pos x="T8" y="T9"/>
              </a:cxn>
            </a:cxnLst>
            <a:rect l="0" t="0" r="r" b="b"/>
            <a:pathLst>
              <a:path w="1535" h="938">
                <a:moveTo>
                  <a:pt x="0" y="938"/>
                </a:moveTo>
                <a:cubicBezTo>
                  <a:pt x="30" y="741"/>
                  <a:pt x="61" y="544"/>
                  <a:pt x="182" y="393"/>
                </a:cubicBezTo>
                <a:cubicBezTo>
                  <a:pt x="303" y="242"/>
                  <a:pt x="522" y="60"/>
                  <a:pt x="726" y="30"/>
                </a:cubicBezTo>
                <a:cubicBezTo>
                  <a:pt x="930" y="0"/>
                  <a:pt x="1279" y="91"/>
                  <a:pt x="1407" y="212"/>
                </a:cubicBezTo>
                <a:cubicBezTo>
                  <a:pt x="1535" y="333"/>
                  <a:pt x="1516" y="544"/>
                  <a:pt x="1497" y="756"/>
                </a:cubicBezTo>
              </a:path>
            </a:pathLst>
          </a:custGeom>
          <a:noFill/>
          <a:ln w="2540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90142" name="Freeform 30"/>
          <p:cNvSpPr>
            <a:spLocks/>
          </p:cNvSpPr>
          <p:nvPr/>
        </p:nvSpPr>
        <p:spPr bwMode="auto">
          <a:xfrm>
            <a:off x="7708901" y="3543300"/>
            <a:ext cx="428625" cy="330200"/>
          </a:xfrm>
          <a:custGeom>
            <a:avLst/>
            <a:gdLst>
              <a:gd name="T0" fmla="*/ 0 w 270"/>
              <a:gd name="T1" fmla="*/ 16 h 208"/>
              <a:gd name="T2" fmla="*/ 40 w 270"/>
              <a:gd name="T3" fmla="*/ 208 h 208"/>
              <a:gd name="T4" fmla="*/ 256 w 270"/>
              <a:gd name="T5" fmla="*/ 184 h 208"/>
              <a:gd name="T6" fmla="*/ 256 w 270"/>
              <a:gd name="T7" fmla="*/ 120 h 208"/>
              <a:gd name="T8" fmla="*/ 248 w 270"/>
              <a:gd name="T9" fmla="*/ 8 h 208"/>
              <a:gd name="T10" fmla="*/ 224 w 270"/>
              <a:gd name="T11" fmla="*/ 0 h 208"/>
              <a:gd name="T12" fmla="*/ 0 w 270"/>
              <a:gd name="T13" fmla="*/ 16 h 208"/>
            </a:gdLst>
            <a:ahLst/>
            <a:cxnLst>
              <a:cxn ang="0">
                <a:pos x="T0" y="T1"/>
              </a:cxn>
              <a:cxn ang="0">
                <a:pos x="T2" y="T3"/>
              </a:cxn>
              <a:cxn ang="0">
                <a:pos x="T4" y="T5"/>
              </a:cxn>
              <a:cxn ang="0">
                <a:pos x="T6" y="T7"/>
              </a:cxn>
              <a:cxn ang="0">
                <a:pos x="T8" y="T9"/>
              </a:cxn>
              <a:cxn ang="0">
                <a:pos x="T10" y="T11"/>
              </a:cxn>
              <a:cxn ang="0">
                <a:pos x="T12" y="T13"/>
              </a:cxn>
            </a:cxnLst>
            <a:rect l="0" t="0" r="r" b="b"/>
            <a:pathLst>
              <a:path w="270" h="208">
                <a:moveTo>
                  <a:pt x="0" y="16"/>
                </a:moveTo>
                <a:cubicBezTo>
                  <a:pt x="36" y="70"/>
                  <a:pt x="27" y="145"/>
                  <a:pt x="40" y="208"/>
                </a:cubicBezTo>
                <a:cubicBezTo>
                  <a:pt x="116" y="183"/>
                  <a:pt x="161" y="189"/>
                  <a:pt x="256" y="184"/>
                </a:cubicBezTo>
                <a:cubicBezTo>
                  <a:pt x="270" y="141"/>
                  <a:pt x="262" y="179"/>
                  <a:pt x="256" y="120"/>
                </a:cubicBezTo>
                <a:cubicBezTo>
                  <a:pt x="252" y="83"/>
                  <a:pt x="258" y="44"/>
                  <a:pt x="248" y="8"/>
                </a:cubicBezTo>
                <a:cubicBezTo>
                  <a:pt x="246" y="0"/>
                  <a:pt x="232" y="0"/>
                  <a:pt x="224" y="0"/>
                </a:cubicBezTo>
                <a:cubicBezTo>
                  <a:pt x="149" y="2"/>
                  <a:pt x="75" y="11"/>
                  <a:pt x="0" y="16"/>
                </a:cubicBezTo>
                <a:close/>
              </a:path>
            </a:pathLst>
          </a:cu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90144" name="AutoShape 32"/>
          <p:cNvSpPr>
            <a:spLocks/>
          </p:cNvSpPr>
          <p:nvPr/>
        </p:nvSpPr>
        <p:spPr bwMode="auto">
          <a:xfrm>
            <a:off x="2698750" y="5445126"/>
            <a:ext cx="3532188" cy="1008063"/>
          </a:xfrm>
          <a:prstGeom prst="borderCallout1">
            <a:avLst>
              <a:gd name="adj1" fmla="val 11338"/>
              <a:gd name="adj2" fmla="val 102157"/>
              <a:gd name="adj3" fmla="val -141889"/>
              <a:gd name="adj4" fmla="val 106472"/>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a:r>
              <a:rPr lang="cs-CZ" altLang="cs-CZ"/>
              <a:t>plocha omezená křivkou pozice 1vedená tak, aby obsahovala křivku pozice 2</a:t>
            </a:r>
          </a:p>
        </p:txBody>
      </p:sp>
      <p:sp>
        <p:nvSpPr>
          <p:cNvPr id="90147" name="AutoShape 35"/>
          <p:cNvSpPr>
            <a:spLocks/>
          </p:cNvSpPr>
          <p:nvPr/>
        </p:nvSpPr>
        <p:spPr bwMode="auto">
          <a:xfrm>
            <a:off x="2279650" y="4292600"/>
            <a:ext cx="1074738" cy="401638"/>
          </a:xfrm>
          <a:prstGeom prst="borderCallout1">
            <a:avLst>
              <a:gd name="adj1" fmla="val 28458"/>
              <a:gd name="adj2" fmla="val -7088"/>
              <a:gd name="adj3" fmla="val -312255"/>
              <a:gd name="adj4" fmla="val -7088"/>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cs-CZ" altLang="cs-CZ"/>
              <a:t>pozice 1</a:t>
            </a:r>
          </a:p>
        </p:txBody>
      </p:sp>
      <p:sp>
        <p:nvSpPr>
          <p:cNvPr id="90150" name="AutoShape 38"/>
          <p:cNvSpPr>
            <a:spLocks/>
          </p:cNvSpPr>
          <p:nvPr/>
        </p:nvSpPr>
        <p:spPr bwMode="auto">
          <a:xfrm>
            <a:off x="4011614" y="4538664"/>
            <a:ext cx="1076325" cy="403225"/>
          </a:xfrm>
          <a:prstGeom prst="borderCallout1">
            <a:avLst>
              <a:gd name="adj1" fmla="val 28347"/>
              <a:gd name="adj2" fmla="val -7079"/>
              <a:gd name="adj3" fmla="val -96458"/>
              <a:gd name="adj4" fmla="val -7079"/>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cs-CZ" altLang="cs-CZ"/>
              <a:t>pozice2</a:t>
            </a:r>
          </a:p>
        </p:txBody>
      </p:sp>
      <p:sp>
        <p:nvSpPr>
          <p:cNvPr id="90151" name="Freeform 39" descr="5%"/>
          <p:cNvSpPr>
            <a:spLocks/>
          </p:cNvSpPr>
          <p:nvPr/>
        </p:nvSpPr>
        <p:spPr bwMode="auto">
          <a:xfrm>
            <a:off x="6527800" y="3213101"/>
            <a:ext cx="2501900" cy="1965325"/>
          </a:xfrm>
          <a:custGeom>
            <a:avLst/>
            <a:gdLst>
              <a:gd name="T0" fmla="*/ 534 w 1576"/>
              <a:gd name="T1" fmla="*/ 12 h 1238"/>
              <a:gd name="T2" fmla="*/ 238 w 1576"/>
              <a:gd name="T3" fmla="*/ 36 h 1238"/>
              <a:gd name="T4" fmla="*/ 166 w 1576"/>
              <a:gd name="T5" fmla="*/ 100 h 1238"/>
              <a:gd name="T6" fmla="*/ 22 w 1576"/>
              <a:gd name="T7" fmla="*/ 380 h 1238"/>
              <a:gd name="T8" fmla="*/ 54 w 1576"/>
              <a:gd name="T9" fmla="*/ 804 h 1238"/>
              <a:gd name="T10" fmla="*/ 206 w 1576"/>
              <a:gd name="T11" fmla="*/ 1020 h 1238"/>
              <a:gd name="T12" fmla="*/ 310 w 1576"/>
              <a:gd name="T13" fmla="*/ 1100 h 1238"/>
              <a:gd name="T14" fmla="*/ 398 w 1576"/>
              <a:gd name="T15" fmla="*/ 1164 h 1238"/>
              <a:gd name="T16" fmla="*/ 502 w 1576"/>
              <a:gd name="T17" fmla="*/ 1212 h 1238"/>
              <a:gd name="T18" fmla="*/ 566 w 1576"/>
              <a:gd name="T19" fmla="*/ 1228 h 1238"/>
              <a:gd name="T20" fmla="*/ 1046 w 1576"/>
              <a:gd name="T21" fmla="*/ 1212 h 1238"/>
              <a:gd name="T22" fmla="*/ 1238 w 1576"/>
              <a:gd name="T23" fmla="*/ 1148 h 1238"/>
              <a:gd name="T24" fmla="*/ 1342 w 1576"/>
              <a:gd name="T25" fmla="*/ 1068 h 1238"/>
              <a:gd name="T26" fmla="*/ 1374 w 1576"/>
              <a:gd name="T27" fmla="*/ 1020 h 1238"/>
              <a:gd name="T28" fmla="*/ 1406 w 1576"/>
              <a:gd name="T29" fmla="*/ 996 h 1238"/>
              <a:gd name="T30" fmla="*/ 1462 w 1576"/>
              <a:gd name="T31" fmla="*/ 916 h 1238"/>
              <a:gd name="T32" fmla="*/ 1494 w 1576"/>
              <a:gd name="T33" fmla="*/ 852 h 1238"/>
              <a:gd name="T34" fmla="*/ 1502 w 1576"/>
              <a:gd name="T35" fmla="*/ 828 h 1238"/>
              <a:gd name="T36" fmla="*/ 1542 w 1576"/>
              <a:gd name="T37" fmla="*/ 732 h 1238"/>
              <a:gd name="T38" fmla="*/ 1566 w 1576"/>
              <a:gd name="T39" fmla="*/ 588 h 1238"/>
              <a:gd name="T40" fmla="*/ 1478 w 1576"/>
              <a:gd name="T41" fmla="*/ 332 h 1238"/>
              <a:gd name="T42" fmla="*/ 1422 w 1576"/>
              <a:gd name="T43" fmla="*/ 268 h 1238"/>
              <a:gd name="T44" fmla="*/ 1326 w 1576"/>
              <a:gd name="T45" fmla="*/ 164 h 1238"/>
              <a:gd name="T46" fmla="*/ 1230 w 1576"/>
              <a:gd name="T47" fmla="*/ 100 h 1238"/>
              <a:gd name="T48" fmla="*/ 830 w 1576"/>
              <a:gd name="T49" fmla="*/ 44 h 1238"/>
              <a:gd name="T50" fmla="*/ 670 w 1576"/>
              <a:gd name="T51" fmla="*/ 20 h 1238"/>
              <a:gd name="T52" fmla="*/ 534 w 1576"/>
              <a:gd name="T53" fmla="*/ 12 h 1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576" h="1238">
                <a:moveTo>
                  <a:pt x="534" y="12"/>
                </a:moveTo>
                <a:cubicBezTo>
                  <a:pt x="399" y="17"/>
                  <a:pt x="340" y="2"/>
                  <a:pt x="238" y="36"/>
                </a:cubicBezTo>
                <a:cubicBezTo>
                  <a:pt x="211" y="63"/>
                  <a:pt x="201" y="82"/>
                  <a:pt x="166" y="100"/>
                </a:cubicBezTo>
                <a:cubicBezTo>
                  <a:pt x="117" y="198"/>
                  <a:pt x="40" y="269"/>
                  <a:pt x="22" y="380"/>
                </a:cubicBezTo>
                <a:cubicBezTo>
                  <a:pt x="16" y="521"/>
                  <a:pt x="0" y="670"/>
                  <a:pt x="54" y="804"/>
                </a:cubicBezTo>
                <a:cubicBezTo>
                  <a:pt x="73" y="915"/>
                  <a:pt x="121" y="952"/>
                  <a:pt x="206" y="1020"/>
                </a:cubicBezTo>
                <a:cubicBezTo>
                  <a:pt x="229" y="1066"/>
                  <a:pt x="266" y="1073"/>
                  <a:pt x="310" y="1100"/>
                </a:cubicBezTo>
                <a:cubicBezTo>
                  <a:pt x="343" y="1121"/>
                  <a:pt x="361" y="1152"/>
                  <a:pt x="398" y="1164"/>
                </a:cubicBezTo>
                <a:cubicBezTo>
                  <a:pt x="442" y="1199"/>
                  <a:pt x="450" y="1200"/>
                  <a:pt x="502" y="1212"/>
                </a:cubicBezTo>
                <a:cubicBezTo>
                  <a:pt x="523" y="1217"/>
                  <a:pt x="566" y="1228"/>
                  <a:pt x="566" y="1228"/>
                </a:cubicBezTo>
                <a:cubicBezTo>
                  <a:pt x="726" y="1225"/>
                  <a:pt x="888" y="1238"/>
                  <a:pt x="1046" y="1212"/>
                </a:cubicBezTo>
                <a:cubicBezTo>
                  <a:pt x="1115" y="1201"/>
                  <a:pt x="1173" y="1164"/>
                  <a:pt x="1238" y="1148"/>
                </a:cubicBezTo>
                <a:cubicBezTo>
                  <a:pt x="1273" y="1122"/>
                  <a:pt x="1318" y="1104"/>
                  <a:pt x="1342" y="1068"/>
                </a:cubicBezTo>
                <a:cubicBezTo>
                  <a:pt x="1353" y="1052"/>
                  <a:pt x="1361" y="1034"/>
                  <a:pt x="1374" y="1020"/>
                </a:cubicBezTo>
                <a:cubicBezTo>
                  <a:pt x="1383" y="1010"/>
                  <a:pt x="1397" y="1005"/>
                  <a:pt x="1406" y="996"/>
                </a:cubicBezTo>
                <a:cubicBezTo>
                  <a:pt x="1427" y="975"/>
                  <a:pt x="1448" y="942"/>
                  <a:pt x="1462" y="916"/>
                </a:cubicBezTo>
                <a:cubicBezTo>
                  <a:pt x="1473" y="895"/>
                  <a:pt x="1486" y="875"/>
                  <a:pt x="1494" y="852"/>
                </a:cubicBezTo>
                <a:cubicBezTo>
                  <a:pt x="1497" y="844"/>
                  <a:pt x="1498" y="836"/>
                  <a:pt x="1502" y="828"/>
                </a:cubicBezTo>
                <a:cubicBezTo>
                  <a:pt x="1518" y="795"/>
                  <a:pt x="1533" y="768"/>
                  <a:pt x="1542" y="732"/>
                </a:cubicBezTo>
                <a:cubicBezTo>
                  <a:pt x="1548" y="682"/>
                  <a:pt x="1554" y="637"/>
                  <a:pt x="1566" y="588"/>
                </a:cubicBezTo>
                <a:cubicBezTo>
                  <a:pt x="1559" y="492"/>
                  <a:pt x="1576" y="381"/>
                  <a:pt x="1478" y="332"/>
                </a:cubicBezTo>
                <a:cubicBezTo>
                  <a:pt x="1467" y="300"/>
                  <a:pt x="1446" y="292"/>
                  <a:pt x="1422" y="268"/>
                </a:cubicBezTo>
                <a:cubicBezTo>
                  <a:pt x="1405" y="216"/>
                  <a:pt x="1371" y="194"/>
                  <a:pt x="1326" y="164"/>
                </a:cubicBezTo>
                <a:cubicBezTo>
                  <a:pt x="1293" y="142"/>
                  <a:pt x="1269" y="113"/>
                  <a:pt x="1230" y="100"/>
                </a:cubicBezTo>
                <a:cubicBezTo>
                  <a:pt x="1150" y="20"/>
                  <a:pt x="893" y="46"/>
                  <a:pt x="830" y="44"/>
                </a:cubicBezTo>
                <a:cubicBezTo>
                  <a:pt x="773" y="38"/>
                  <a:pt x="726" y="28"/>
                  <a:pt x="670" y="20"/>
                </a:cubicBezTo>
                <a:cubicBezTo>
                  <a:pt x="611" y="0"/>
                  <a:pt x="654" y="12"/>
                  <a:pt x="534" y="12"/>
                </a:cubicBezTo>
                <a:close/>
              </a:path>
            </a:pathLst>
          </a:custGeom>
          <a:pattFill prst="pct5">
            <a:fgClr>
              <a:srgbClr val="FFFFFF">
                <a:alpha val="0"/>
              </a:srgbClr>
            </a:fgClr>
            <a:bgClr>
              <a:srgbClr val="FFFFFF">
                <a:alpha val="0"/>
              </a:srgbClr>
            </a:bgClr>
          </a:pattFill>
          <a:ln w="19050">
            <a:solidFill>
              <a:srgbClr val="000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Tree>
    <p:extLst>
      <p:ext uri="{BB962C8B-B14F-4D97-AF65-F5344CB8AC3E}">
        <p14:creationId xmlns:p14="http://schemas.microsoft.com/office/powerpoint/2010/main" val="6272491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5"/>
            <a:ext cx="10515600" cy="1155765"/>
          </a:xfrm>
        </p:spPr>
        <p:txBody>
          <a:bodyPr>
            <a:normAutofit/>
          </a:bodyPr>
          <a:lstStyle/>
          <a:p>
            <a:r>
              <a:rPr lang="cs-CZ" sz="2400" dirty="0" smtClean="0"/>
              <a:t>Mezi póly magnetu jsou umístěny vzorky 1. diamagnetického materiálu,</a:t>
            </a:r>
            <a:br>
              <a:rPr lang="cs-CZ" sz="2400" dirty="0" smtClean="0"/>
            </a:br>
            <a:r>
              <a:rPr lang="cs-CZ" sz="2400" dirty="0" smtClean="0"/>
              <a:t> 2. paramagnetického materiálu. Vertikální směr leží </a:t>
            </a:r>
            <a:r>
              <a:rPr lang="cs-CZ" sz="2400" dirty="0" smtClean="0"/>
              <a:t>v tabuli</a:t>
            </a:r>
            <a:r>
              <a:rPr lang="cs-CZ" sz="2400" dirty="0" smtClean="0"/>
              <a:t>. Vzorky jsou nalepeny na niti. Určete směr do kterého se vzorek vychýlí.</a:t>
            </a:r>
            <a:endParaRPr lang="cs-CZ" sz="2400" dirty="0"/>
          </a:p>
        </p:txBody>
      </p:sp>
      <p:sp>
        <p:nvSpPr>
          <p:cNvPr id="6" name="Zaoblený obdélník 5"/>
          <p:cNvSpPr/>
          <p:nvPr/>
        </p:nvSpPr>
        <p:spPr>
          <a:xfrm>
            <a:off x="3400185" y="5333215"/>
            <a:ext cx="845243" cy="836190"/>
          </a:xfrm>
          <a:prstGeom prst="round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9" name="TextovéPole 8"/>
          <p:cNvSpPr txBox="1"/>
          <p:nvPr/>
        </p:nvSpPr>
        <p:spPr>
          <a:xfrm>
            <a:off x="3505229" y="4821980"/>
            <a:ext cx="333746" cy="369332"/>
          </a:xfrm>
          <a:prstGeom prst="rect">
            <a:avLst/>
          </a:prstGeom>
          <a:noFill/>
        </p:spPr>
        <p:txBody>
          <a:bodyPr wrap="none" rtlCol="0">
            <a:spAutoFit/>
          </a:bodyPr>
          <a:lstStyle/>
          <a:p>
            <a:r>
              <a:rPr lang="cs-CZ" dirty="0" smtClean="0"/>
              <a:t>N</a:t>
            </a:r>
            <a:endParaRPr lang="cs-CZ" dirty="0"/>
          </a:p>
        </p:txBody>
      </p:sp>
      <p:sp>
        <p:nvSpPr>
          <p:cNvPr id="11" name="Zaoblený obdélník 10"/>
          <p:cNvSpPr/>
          <p:nvPr/>
        </p:nvSpPr>
        <p:spPr>
          <a:xfrm>
            <a:off x="2054696" y="5616805"/>
            <a:ext cx="634482" cy="269009"/>
          </a:xfrm>
          <a:prstGeom prst="round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2" name="Zaoblený obdélník 11"/>
          <p:cNvSpPr/>
          <p:nvPr/>
        </p:nvSpPr>
        <p:spPr>
          <a:xfrm>
            <a:off x="4088493" y="5333215"/>
            <a:ext cx="839071" cy="836190"/>
          </a:xfrm>
          <a:prstGeom prst="round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4" name="TextovéPole 13"/>
          <p:cNvSpPr txBox="1"/>
          <p:nvPr/>
        </p:nvSpPr>
        <p:spPr>
          <a:xfrm>
            <a:off x="9508470" y="4821980"/>
            <a:ext cx="333746" cy="369332"/>
          </a:xfrm>
          <a:prstGeom prst="rect">
            <a:avLst/>
          </a:prstGeom>
          <a:noFill/>
        </p:spPr>
        <p:txBody>
          <a:bodyPr wrap="none" rtlCol="0">
            <a:spAutoFit/>
          </a:bodyPr>
          <a:lstStyle/>
          <a:p>
            <a:r>
              <a:rPr lang="cs-CZ" dirty="0" smtClean="0"/>
              <a:t>N</a:t>
            </a:r>
            <a:endParaRPr lang="cs-CZ" dirty="0"/>
          </a:p>
        </p:txBody>
      </p:sp>
      <p:sp>
        <p:nvSpPr>
          <p:cNvPr id="17" name="TextovéPole 16"/>
          <p:cNvSpPr txBox="1"/>
          <p:nvPr/>
        </p:nvSpPr>
        <p:spPr>
          <a:xfrm>
            <a:off x="3505229" y="4006724"/>
            <a:ext cx="301686" cy="369332"/>
          </a:xfrm>
          <a:prstGeom prst="rect">
            <a:avLst/>
          </a:prstGeom>
          <a:noFill/>
        </p:spPr>
        <p:txBody>
          <a:bodyPr wrap="none" rtlCol="0">
            <a:spAutoFit/>
          </a:bodyPr>
          <a:lstStyle/>
          <a:p>
            <a:r>
              <a:rPr lang="cs-CZ" dirty="0" smtClean="0"/>
              <a:t>1</a:t>
            </a:r>
            <a:endParaRPr lang="cs-CZ" dirty="0"/>
          </a:p>
        </p:txBody>
      </p:sp>
      <p:sp>
        <p:nvSpPr>
          <p:cNvPr id="18" name="TextovéPole 17"/>
          <p:cNvSpPr txBox="1"/>
          <p:nvPr/>
        </p:nvSpPr>
        <p:spPr>
          <a:xfrm>
            <a:off x="9508470" y="3935772"/>
            <a:ext cx="301686" cy="369332"/>
          </a:xfrm>
          <a:prstGeom prst="rect">
            <a:avLst/>
          </a:prstGeom>
          <a:noFill/>
        </p:spPr>
        <p:txBody>
          <a:bodyPr wrap="none" rtlCol="0">
            <a:spAutoFit/>
          </a:bodyPr>
          <a:lstStyle/>
          <a:p>
            <a:r>
              <a:rPr lang="cs-CZ" dirty="0" smtClean="0"/>
              <a:t>2</a:t>
            </a:r>
            <a:endParaRPr lang="cs-CZ" dirty="0"/>
          </a:p>
        </p:txBody>
      </p:sp>
      <p:sp>
        <p:nvSpPr>
          <p:cNvPr id="19" name="Zaoblený obdélník 18"/>
          <p:cNvSpPr/>
          <p:nvPr/>
        </p:nvSpPr>
        <p:spPr>
          <a:xfrm>
            <a:off x="9419595" y="5333215"/>
            <a:ext cx="845243" cy="836190"/>
          </a:xfrm>
          <a:prstGeom prst="round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0" name="Zaoblený obdélník 19"/>
          <p:cNvSpPr/>
          <p:nvPr/>
        </p:nvSpPr>
        <p:spPr>
          <a:xfrm>
            <a:off x="8074106" y="5616805"/>
            <a:ext cx="634482" cy="269009"/>
          </a:xfrm>
          <a:prstGeom prst="round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1" name="Zaoblený obdélník 20"/>
          <p:cNvSpPr/>
          <p:nvPr/>
        </p:nvSpPr>
        <p:spPr>
          <a:xfrm>
            <a:off x="10107903" y="5333215"/>
            <a:ext cx="839071" cy="836190"/>
          </a:xfrm>
          <a:prstGeom prst="round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cxnSp>
        <p:nvCxnSpPr>
          <p:cNvPr id="5" name="Přímá spojnice 4"/>
          <p:cNvCxnSpPr>
            <a:stCxn id="11" idx="0"/>
          </p:cNvCxnSpPr>
          <p:nvPr/>
        </p:nvCxnSpPr>
        <p:spPr>
          <a:xfrm flipH="1" flipV="1">
            <a:off x="2351314" y="1940767"/>
            <a:ext cx="20623" cy="3676038"/>
          </a:xfrm>
          <a:prstGeom prst="line">
            <a:avLst/>
          </a:prstGeom>
        </p:spPr>
        <p:style>
          <a:lnRef idx="1">
            <a:schemeClr val="accent1"/>
          </a:lnRef>
          <a:fillRef idx="0">
            <a:schemeClr val="accent1"/>
          </a:fillRef>
          <a:effectRef idx="0">
            <a:schemeClr val="accent1"/>
          </a:effectRef>
          <a:fontRef idx="minor">
            <a:schemeClr val="tx1"/>
          </a:fontRef>
        </p:style>
      </p:cxnSp>
      <p:cxnSp>
        <p:nvCxnSpPr>
          <p:cNvPr id="22" name="Přímá spojnice 21"/>
          <p:cNvCxnSpPr/>
          <p:nvPr/>
        </p:nvCxnSpPr>
        <p:spPr>
          <a:xfrm flipH="1" flipV="1">
            <a:off x="8298946" y="1940767"/>
            <a:ext cx="52684" cy="3676038"/>
          </a:xfrm>
          <a:prstGeom prst="line">
            <a:avLst/>
          </a:prstGeom>
        </p:spPr>
        <p:style>
          <a:lnRef idx="1">
            <a:schemeClr val="accent1"/>
          </a:lnRef>
          <a:fillRef idx="0">
            <a:schemeClr val="accent1"/>
          </a:fillRef>
          <a:effectRef idx="0">
            <a:schemeClr val="accent1"/>
          </a:effectRef>
          <a:fontRef idx="minor">
            <a:schemeClr val="tx1"/>
          </a:fontRef>
        </p:style>
      </p:cxnSp>
      <p:sp>
        <p:nvSpPr>
          <p:cNvPr id="3" name="Ovál 2"/>
          <p:cNvSpPr/>
          <p:nvPr/>
        </p:nvSpPr>
        <p:spPr>
          <a:xfrm>
            <a:off x="4517756" y="3022169"/>
            <a:ext cx="681925" cy="29446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mc:AlternateContent xmlns:mc="http://schemas.openxmlformats.org/markup-compatibility/2006">
        <mc:Choice xmlns:p14="http://schemas.microsoft.com/office/powerpoint/2010/main" Requires="p14">
          <p:contentPart p14:bwMode="auto" r:id="rId2">
            <p14:nvContentPartPr>
              <p14:cNvPr id="25" name="Rukopis 24"/>
              <p14:cNvContentPartPr/>
              <p14:nvPr/>
            </p14:nvContentPartPr>
            <p14:xfrm>
              <a:off x="4788561" y="2502952"/>
              <a:ext cx="132480" cy="651240"/>
            </p14:xfrm>
          </p:contentPart>
        </mc:Choice>
        <mc:Fallback>
          <p:pic>
            <p:nvPicPr>
              <p:cNvPr id="25" name="Rukopis 24"/>
              <p:cNvPicPr/>
              <p:nvPr/>
            </p:nvPicPr>
            <p:blipFill>
              <a:blip r:embed="rId3"/>
              <a:stretch>
                <a:fillRect/>
              </a:stretch>
            </p:blipFill>
            <p:spPr>
              <a:xfrm>
                <a:off x="4773441" y="2487832"/>
                <a:ext cx="162720" cy="681480"/>
              </a:xfrm>
              <a:prstGeom prst="rect">
                <a:avLst/>
              </a:prstGeom>
            </p:spPr>
          </p:pic>
        </mc:Fallback>
      </mc:AlternateContent>
      <mc:AlternateContent xmlns:mc="http://schemas.openxmlformats.org/markup-compatibility/2006">
        <mc:Choice xmlns:p14="http://schemas.microsoft.com/office/powerpoint/2010/main" Requires="p14">
          <p:contentPart p14:bwMode="auto" r:id="rId4">
            <p14:nvContentPartPr>
              <p14:cNvPr id="43" name="Rukopis 42"/>
              <p14:cNvContentPartPr/>
              <p14:nvPr/>
            </p14:nvContentPartPr>
            <p14:xfrm>
              <a:off x="6044241" y="3073192"/>
              <a:ext cx="1195560" cy="2111400"/>
            </p14:xfrm>
          </p:contentPart>
        </mc:Choice>
        <mc:Fallback>
          <p:pic>
            <p:nvPicPr>
              <p:cNvPr id="43" name="Rukopis 42"/>
              <p:cNvPicPr/>
              <p:nvPr/>
            </p:nvPicPr>
            <p:blipFill>
              <a:blip r:embed="rId5"/>
              <a:stretch>
                <a:fillRect/>
              </a:stretch>
            </p:blipFill>
            <p:spPr>
              <a:xfrm>
                <a:off x="6033801" y="3058072"/>
                <a:ext cx="1221120" cy="2136960"/>
              </a:xfrm>
              <a:prstGeom prst="rect">
                <a:avLst/>
              </a:prstGeom>
            </p:spPr>
          </p:pic>
        </mc:Fallback>
      </mc:AlternateContent>
      <mc:AlternateContent xmlns:mc="http://schemas.openxmlformats.org/markup-compatibility/2006">
        <mc:Choice xmlns:p14="http://schemas.microsoft.com/office/powerpoint/2010/main" Requires="p14">
          <p:contentPart p14:bwMode="auto" r:id="rId6">
            <p14:nvContentPartPr>
              <p14:cNvPr id="54" name="Rukopis 53"/>
              <p14:cNvContentPartPr/>
              <p14:nvPr/>
            </p14:nvContentPartPr>
            <p14:xfrm>
              <a:off x="9973281" y="1480192"/>
              <a:ext cx="1932120" cy="604800"/>
            </p14:xfrm>
          </p:contentPart>
        </mc:Choice>
        <mc:Fallback>
          <p:pic>
            <p:nvPicPr>
              <p:cNvPr id="54" name="Rukopis 53"/>
              <p:cNvPicPr/>
              <p:nvPr/>
            </p:nvPicPr>
            <p:blipFill>
              <a:blip r:embed="rId7"/>
              <a:stretch>
                <a:fillRect/>
              </a:stretch>
            </p:blipFill>
            <p:spPr>
              <a:xfrm>
                <a:off x="9958161" y="1465072"/>
                <a:ext cx="1962360" cy="635040"/>
              </a:xfrm>
              <a:prstGeom prst="rect">
                <a:avLst/>
              </a:prstGeom>
            </p:spPr>
          </p:pic>
        </mc:Fallback>
      </mc:AlternateContent>
      <mc:AlternateContent xmlns:mc="http://schemas.openxmlformats.org/markup-compatibility/2006">
        <mc:Choice xmlns:p14="http://schemas.microsoft.com/office/powerpoint/2010/main" Requires="p14">
          <p:contentPart p14:bwMode="auto" r:id="rId8">
            <p14:nvContentPartPr>
              <p14:cNvPr id="87" name="Rukopis 86"/>
              <p14:cNvContentPartPr/>
              <p14:nvPr/>
            </p14:nvContentPartPr>
            <p14:xfrm>
              <a:off x="9050961" y="1586392"/>
              <a:ext cx="381960" cy="1669320"/>
            </p14:xfrm>
          </p:contentPart>
        </mc:Choice>
        <mc:Fallback>
          <p:pic>
            <p:nvPicPr>
              <p:cNvPr id="87" name="Rukopis 86"/>
              <p:cNvPicPr/>
              <p:nvPr/>
            </p:nvPicPr>
            <p:blipFill>
              <a:blip r:embed="rId9"/>
              <a:stretch>
                <a:fillRect/>
              </a:stretch>
            </p:blipFill>
            <p:spPr>
              <a:xfrm>
                <a:off x="9035841" y="1571272"/>
                <a:ext cx="412200" cy="1699560"/>
              </a:xfrm>
              <a:prstGeom prst="rect">
                <a:avLst/>
              </a:prstGeom>
            </p:spPr>
          </p:pic>
        </mc:Fallback>
      </mc:AlternateContent>
      <mc:AlternateContent xmlns:mc="http://schemas.openxmlformats.org/markup-compatibility/2006">
        <mc:Choice xmlns:p14="http://schemas.microsoft.com/office/powerpoint/2010/main" Requires="p14">
          <p:contentPart p14:bwMode="auto" r:id="rId10">
            <p14:nvContentPartPr>
              <p14:cNvPr id="94" name="Rukopis 93"/>
              <p14:cNvContentPartPr/>
              <p14:nvPr/>
            </p14:nvContentPartPr>
            <p14:xfrm>
              <a:off x="4926081" y="2533912"/>
              <a:ext cx="1049040" cy="798480"/>
            </p14:xfrm>
          </p:contentPart>
        </mc:Choice>
        <mc:Fallback>
          <p:pic>
            <p:nvPicPr>
              <p:cNvPr id="94" name="Rukopis 93"/>
              <p:cNvPicPr/>
              <p:nvPr/>
            </p:nvPicPr>
            <p:blipFill>
              <a:blip r:embed="rId11"/>
              <a:stretch>
                <a:fillRect/>
              </a:stretch>
            </p:blipFill>
            <p:spPr>
              <a:xfrm>
                <a:off x="4915641" y="2523472"/>
                <a:ext cx="1069920" cy="819360"/>
              </a:xfrm>
              <a:prstGeom prst="rect">
                <a:avLst/>
              </a:prstGeom>
            </p:spPr>
          </p:pic>
        </mc:Fallback>
      </mc:AlternateContent>
      <mc:AlternateContent xmlns:mc="http://schemas.openxmlformats.org/markup-compatibility/2006">
        <mc:Choice xmlns:p14="http://schemas.microsoft.com/office/powerpoint/2010/main" Requires="p14">
          <p:contentPart p14:bwMode="auto" r:id="rId12">
            <p14:nvContentPartPr>
              <p14:cNvPr id="95" name="Rukopis 94"/>
              <p14:cNvContentPartPr/>
              <p14:nvPr/>
            </p14:nvContentPartPr>
            <p14:xfrm>
              <a:off x="4285281" y="3587992"/>
              <a:ext cx="1542600" cy="480600"/>
            </p14:xfrm>
          </p:contentPart>
        </mc:Choice>
        <mc:Fallback>
          <p:pic>
            <p:nvPicPr>
              <p:cNvPr id="95" name="Rukopis 94"/>
              <p:cNvPicPr/>
              <p:nvPr/>
            </p:nvPicPr>
            <p:blipFill>
              <a:blip r:embed="rId13"/>
              <a:stretch>
                <a:fillRect/>
              </a:stretch>
            </p:blipFill>
            <p:spPr>
              <a:xfrm>
                <a:off x="4270161" y="3572872"/>
                <a:ext cx="1572840" cy="510840"/>
              </a:xfrm>
              <a:prstGeom prst="rect">
                <a:avLst/>
              </a:prstGeom>
            </p:spPr>
          </p:pic>
        </mc:Fallback>
      </mc:AlternateContent>
      <mc:AlternateContent xmlns:mc="http://schemas.openxmlformats.org/markup-compatibility/2006">
        <mc:Choice xmlns:p14="http://schemas.microsoft.com/office/powerpoint/2010/main" Requires="p14">
          <p:contentPart p14:bwMode="auto" r:id="rId14">
            <p14:nvContentPartPr>
              <p14:cNvPr id="104" name="Rukopis 103"/>
              <p14:cNvContentPartPr/>
              <p14:nvPr/>
            </p14:nvContentPartPr>
            <p14:xfrm>
              <a:off x="5204001" y="4500952"/>
              <a:ext cx="639720" cy="296280"/>
            </p14:xfrm>
          </p:contentPart>
        </mc:Choice>
        <mc:Fallback>
          <p:pic>
            <p:nvPicPr>
              <p:cNvPr id="104" name="Rukopis 103"/>
              <p:cNvPicPr/>
              <p:nvPr/>
            </p:nvPicPr>
            <p:blipFill>
              <a:blip r:embed="rId15"/>
              <a:stretch>
                <a:fillRect/>
              </a:stretch>
            </p:blipFill>
            <p:spPr>
              <a:xfrm>
                <a:off x="5193561" y="4490512"/>
                <a:ext cx="660600" cy="317160"/>
              </a:xfrm>
              <a:prstGeom prst="rect">
                <a:avLst/>
              </a:prstGeom>
            </p:spPr>
          </p:pic>
        </mc:Fallback>
      </mc:AlternateContent>
      <mc:AlternateContent xmlns:mc="http://schemas.openxmlformats.org/markup-compatibility/2006">
        <mc:Choice xmlns:p14="http://schemas.microsoft.com/office/powerpoint/2010/main" Requires="p14">
          <p:contentPart p14:bwMode="auto" r:id="rId16">
            <p14:nvContentPartPr>
              <p14:cNvPr id="116" name="Rukopis 115"/>
              <p14:cNvContentPartPr/>
              <p14:nvPr/>
            </p14:nvContentPartPr>
            <p14:xfrm>
              <a:off x="6703041" y="4566832"/>
              <a:ext cx="349200" cy="191520"/>
            </p14:xfrm>
          </p:contentPart>
        </mc:Choice>
        <mc:Fallback>
          <p:pic>
            <p:nvPicPr>
              <p:cNvPr id="116" name="Rukopis 115"/>
              <p:cNvPicPr/>
              <p:nvPr/>
            </p:nvPicPr>
            <p:blipFill>
              <a:blip r:embed="rId17"/>
              <a:stretch>
                <a:fillRect/>
              </a:stretch>
            </p:blipFill>
            <p:spPr>
              <a:xfrm>
                <a:off x="6692601" y="4556392"/>
                <a:ext cx="370080" cy="212400"/>
              </a:xfrm>
              <a:prstGeom prst="rect">
                <a:avLst/>
              </a:prstGeom>
            </p:spPr>
          </p:pic>
        </mc:Fallback>
      </mc:AlternateContent>
      <mc:AlternateContent xmlns:mc="http://schemas.openxmlformats.org/markup-compatibility/2006">
        <mc:Choice xmlns:p14="http://schemas.microsoft.com/office/powerpoint/2010/main" Requires="p14">
          <p:contentPart p14:bwMode="auto" r:id="rId18">
            <p14:nvContentPartPr>
              <p14:cNvPr id="117" name="Rukopis 116"/>
              <p14:cNvContentPartPr/>
              <p14:nvPr/>
            </p14:nvContentPartPr>
            <p14:xfrm>
              <a:off x="5507121" y="5205472"/>
              <a:ext cx="1110960" cy="234720"/>
            </p14:xfrm>
          </p:contentPart>
        </mc:Choice>
        <mc:Fallback>
          <p:pic>
            <p:nvPicPr>
              <p:cNvPr id="117" name="Rukopis 116"/>
              <p:cNvPicPr/>
              <p:nvPr/>
            </p:nvPicPr>
            <p:blipFill>
              <a:blip r:embed="rId19"/>
              <a:stretch>
                <a:fillRect/>
              </a:stretch>
            </p:blipFill>
            <p:spPr>
              <a:xfrm>
                <a:off x="5496681" y="5195032"/>
                <a:ext cx="1131840" cy="255600"/>
              </a:xfrm>
              <a:prstGeom prst="rect">
                <a:avLst/>
              </a:prstGeom>
            </p:spPr>
          </p:pic>
        </mc:Fallback>
      </mc:AlternateContent>
      <mc:AlternateContent xmlns:mc="http://schemas.openxmlformats.org/markup-compatibility/2006">
        <mc:Choice xmlns:p14="http://schemas.microsoft.com/office/powerpoint/2010/main" Requires="p14">
          <p:contentPart p14:bwMode="auto" r:id="rId20">
            <p14:nvContentPartPr>
              <p14:cNvPr id="121" name="Rukopis 120"/>
              <p14:cNvContentPartPr/>
              <p14:nvPr/>
            </p14:nvContentPartPr>
            <p14:xfrm>
              <a:off x="1162281" y="5398432"/>
              <a:ext cx="1426320" cy="724680"/>
            </p14:xfrm>
          </p:contentPart>
        </mc:Choice>
        <mc:Fallback>
          <p:pic>
            <p:nvPicPr>
              <p:cNvPr id="121" name="Rukopis 120"/>
              <p:cNvPicPr/>
              <p:nvPr/>
            </p:nvPicPr>
            <p:blipFill>
              <a:blip r:embed="rId21"/>
              <a:stretch>
                <a:fillRect/>
              </a:stretch>
            </p:blipFill>
            <p:spPr>
              <a:xfrm>
                <a:off x="1147161" y="5383312"/>
                <a:ext cx="1456560" cy="750240"/>
              </a:xfrm>
              <a:prstGeom prst="rect">
                <a:avLst/>
              </a:prstGeom>
            </p:spPr>
          </p:pic>
        </mc:Fallback>
      </mc:AlternateContent>
      <mc:AlternateContent xmlns:mc="http://schemas.openxmlformats.org/markup-compatibility/2006">
        <mc:Choice xmlns:p14="http://schemas.microsoft.com/office/powerpoint/2010/main" Requires="p14">
          <p:contentPart p14:bwMode="auto" r:id="rId22">
            <p14:nvContentPartPr>
              <p14:cNvPr id="127" name="Rukopis 126"/>
              <p14:cNvContentPartPr/>
              <p14:nvPr/>
            </p14:nvContentPartPr>
            <p14:xfrm>
              <a:off x="743961" y="3051952"/>
              <a:ext cx="1263600" cy="1032120"/>
            </p14:xfrm>
          </p:contentPart>
        </mc:Choice>
        <mc:Fallback>
          <p:pic>
            <p:nvPicPr>
              <p:cNvPr id="127" name="Rukopis 126"/>
              <p:cNvPicPr/>
              <p:nvPr/>
            </p:nvPicPr>
            <p:blipFill>
              <a:blip r:embed="rId23"/>
              <a:stretch>
                <a:fillRect/>
              </a:stretch>
            </p:blipFill>
            <p:spPr>
              <a:xfrm>
                <a:off x="733521" y="3041512"/>
                <a:ext cx="1284480" cy="1053000"/>
              </a:xfrm>
              <a:prstGeom prst="rect">
                <a:avLst/>
              </a:prstGeom>
            </p:spPr>
          </p:pic>
        </mc:Fallback>
      </mc:AlternateContent>
      <mc:AlternateContent xmlns:mc="http://schemas.openxmlformats.org/markup-compatibility/2006">
        <mc:Choice xmlns:p14="http://schemas.microsoft.com/office/powerpoint/2010/main" Requires="p14">
          <p:contentPart p14:bwMode="auto" r:id="rId24">
            <p14:nvContentPartPr>
              <p14:cNvPr id="129" name="Rukopis 128"/>
              <p14:cNvContentPartPr/>
              <p14:nvPr/>
            </p14:nvContentPartPr>
            <p14:xfrm>
              <a:off x="368481" y="1463992"/>
              <a:ext cx="1437480" cy="1140120"/>
            </p14:xfrm>
          </p:contentPart>
        </mc:Choice>
        <mc:Fallback>
          <p:pic>
            <p:nvPicPr>
              <p:cNvPr id="129" name="Rukopis 128"/>
              <p:cNvPicPr/>
              <p:nvPr/>
            </p:nvPicPr>
            <p:blipFill>
              <a:blip r:embed="rId25"/>
              <a:stretch>
                <a:fillRect/>
              </a:stretch>
            </p:blipFill>
            <p:spPr>
              <a:xfrm>
                <a:off x="358041" y="1453552"/>
                <a:ext cx="1458360" cy="1161000"/>
              </a:xfrm>
              <a:prstGeom prst="rect">
                <a:avLst/>
              </a:prstGeom>
            </p:spPr>
          </p:pic>
        </mc:Fallback>
      </mc:AlternateContent>
      <mc:AlternateContent xmlns:mc="http://schemas.openxmlformats.org/markup-compatibility/2006">
        <mc:Choice xmlns:p14="http://schemas.microsoft.com/office/powerpoint/2010/main" Requires="p14">
          <p:contentPart p14:bwMode="auto" r:id="rId26">
            <p14:nvContentPartPr>
              <p14:cNvPr id="141" name="Rukopis 140"/>
              <p14:cNvContentPartPr/>
              <p14:nvPr/>
            </p14:nvContentPartPr>
            <p14:xfrm>
              <a:off x="372081" y="1844152"/>
              <a:ext cx="1216800" cy="426600"/>
            </p14:xfrm>
          </p:contentPart>
        </mc:Choice>
        <mc:Fallback>
          <p:pic>
            <p:nvPicPr>
              <p:cNvPr id="141" name="Rukopis 140"/>
              <p:cNvPicPr/>
              <p:nvPr/>
            </p:nvPicPr>
            <p:blipFill>
              <a:blip r:embed="rId27"/>
              <a:stretch>
                <a:fillRect/>
              </a:stretch>
            </p:blipFill>
            <p:spPr>
              <a:xfrm>
                <a:off x="361641" y="1833712"/>
                <a:ext cx="1237680" cy="447480"/>
              </a:xfrm>
              <a:prstGeom prst="rect">
                <a:avLst/>
              </a:prstGeom>
            </p:spPr>
          </p:pic>
        </mc:Fallback>
      </mc:AlternateContent>
      <mc:AlternateContent xmlns:mc="http://schemas.openxmlformats.org/markup-compatibility/2006">
        <mc:Choice xmlns:p14="http://schemas.microsoft.com/office/powerpoint/2010/main" Requires="p14">
          <p:contentPart p14:bwMode="auto" r:id="rId28">
            <p14:nvContentPartPr>
              <p14:cNvPr id="150" name="Rukopis 149"/>
              <p14:cNvContentPartPr/>
              <p14:nvPr/>
            </p14:nvContentPartPr>
            <p14:xfrm>
              <a:off x="538041" y="2882392"/>
              <a:ext cx="1617480" cy="1504080"/>
            </p14:xfrm>
          </p:contentPart>
        </mc:Choice>
        <mc:Fallback>
          <p:pic>
            <p:nvPicPr>
              <p:cNvPr id="150" name="Rukopis 149"/>
              <p:cNvPicPr/>
              <p:nvPr/>
            </p:nvPicPr>
            <p:blipFill>
              <a:blip r:embed="rId29"/>
              <a:stretch>
                <a:fillRect/>
              </a:stretch>
            </p:blipFill>
            <p:spPr>
              <a:xfrm>
                <a:off x="527601" y="2871952"/>
                <a:ext cx="1638360" cy="1524960"/>
              </a:xfrm>
              <a:prstGeom prst="rect">
                <a:avLst/>
              </a:prstGeom>
            </p:spPr>
          </p:pic>
        </mc:Fallback>
      </mc:AlternateContent>
      <mc:AlternateContent xmlns:mc="http://schemas.openxmlformats.org/markup-compatibility/2006">
        <mc:Choice xmlns:p14="http://schemas.microsoft.com/office/powerpoint/2010/main" Requires="p14">
          <p:contentPart p14:bwMode="auto" r:id="rId30">
            <p14:nvContentPartPr>
              <p14:cNvPr id="157" name="Rukopis 156"/>
              <p14:cNvContentPartPr/>
              <p14:nvPr/>
            </p14:nvContentPartPr>
            <p14:xfrm>
              <a:off x="1381881" y="2410072"/>
              <a:ext cx="36720" cy="1085040"/>
            </p14:xfrm>
          </p:contentPart>
        </mc:Choice>
        <mc:Fallback>
          <p:pic>
            <p:nvPicPr>
              <p:cNvPr id="157" name="Rukopis 156"/>
              <p:cNvPicPr/>
              <p:nvPr/>
            </p:nvPicPr>
            <p:blipFill>
              <a:blip r:embed="rId31"/>
              <a:stretch>
                <a:fillRect/>
              </a:stretch>
            </p:blipFill>
            <p:spPr>
              <a:xfrm>
                <a:off x="1371441" y="2399632"/>
                <a:ext cx="57600" cy="1105920"/>
              </a:xfrm>
              <a:prstGeom prst="rect">
                <a:avLst/>
              </a:prstGeom>
            </p:spPr>
          </p:pic>
        </mc:Fallback>
      </mc:AlternateContent>
      <mc:AlternateContent xmlns:mc="http://schemas.openxmlformats.org/markup-compatibility/2006">
        <mc:Choice xmlns:p14="http://schemas.microsoft.com/office/powerpoint/2010/main" Requires="p14">
          <p:contentPart p14:bwMode="auto" r:id="rId32">
            <p14:nvContentPartPr>
              <p14:cNvPr id="160" name="Rukopis 159"/>
              <p14:cNvContentPartPr/>
              <p14:nvPr/>
            </p14:nvContentPartPr>
            <p14:xfrm>
              <a:off x="612201" y="2125672"/>
              <a:ext cx="1043640" cy="114120"/>
            </p14:xfrm>
          </p:contentPart>
        </mc:Choice>
        <mc:Fallback>
          <p:pic>
            <p:nvPicPr>
              <p:cNvPr id="160" name="Rukopis 159"/>
              <p:cNvPicPr/>
              <p:nvPr/>
            </p:nvPicPr>
            <p:blipFill>
              <a:blip r:embed="rId33"/>
              <a:stretch>
                <a:fillRect/>
              </a:stretch>
            </p:blipFill>
            <p:spPr>
              <a:xfrm>
                <a:off x="601761" y="2115232"/>
                <a:ext cx="1064520" cy="135000"/>
              </a:xfrm>
              <a:prstGeom prst="rect">
                <a:avLst/>
              </a:prstGeom>
            </p:spPr>
          </p:pic>
        </mc:Fallback>
      </mc:AlternateContent>
      <mc:AlternateContent xmlns:mc="http://schemas.openxmlformats.org/markup-compatibility/2006">
        <mc:Choice xmlns:p14="http://schemas.microsoft.com/office/powerpoint/2010/main" Requires="p14">
          <p:contentPart p14:bwMode="auto" r:id="rId34">
            <p14:nvContentPartPr>
              <p14:cNvPr id="163" name="Rukopis 162"/>
              <p14:cNvContentPartPr/>
              <p14:nvPr/>
            </p14:nvContentPartPr>
            <p14:xfrm>
              <a:off x="999561" y="1767832"/>
              <a:ext cx="844920" cy="975600"/>
            </p14:xfrm>
          </p:contentPart>
        </mc:Choice>
        <mc:Fallback>
          <p:pic>
            <p:nvPicPr>
              <p:cNvPr id="163" name="Rukopis 162"/>
              <p:cNvPicPr/>
              <p:nvPr/>
            </p:nvPicPr>
            <p:blipFill>
              <a:blip r:embed="rId35"/>
              <a:stretch>
                <a:fillRect/>
              </a:stretch>
            </p:blipFill>
            <p:spPr>
              <a:xfrm>
                <a:off x="989121" y="1757392"/>
                <a:ext cx="865800" cy="996480"/>
              </a:xfrm>
              <a:prstGeom prst="rect">
                <a:avLst/>
              </a:prstGeom>
            </p:spPr>
          </p:pic>
        </mc:Fallback>
      </mc:AlternateContent>
    </p:spTree>
    <p:extLst>
      <p:ext uri="{BB962C8B-B14F-4D97-AF65-F5344CB8AC3E}">
        <p14:creationId xmlns:p14="http://schemas.microsoft.com/office/powerpoint/2010/main" val="36276769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5"/>
            <a:ext cx="10515600" cy="1155765"/>
          </a:xfrm>
        </p:spPr>
        <p:txBody>
          <a:bodyPr>
            <a:normAutofit/>
          </a:bodyPr>
          <a:lstStyle/>
          <a:p>
            <a:r>
              <a:rPr lang="cs-CZ" sz="2400" dirty="0" smtClean="0"/>
              <a:t>Mezi póly magnetu jsou umístěny vzorky 1. diamagnetického materiálu,</a:t>
            </a:r>
            <a:br>
              <a:rPr lang="cs-CZ" sz="2400" dirty="0" smtClean="0"/>
            </a:br>
            <a:r>
              <a:rPr lang="cs-CZ" sz="2400" dirty="0" smtClean="0"/>
              <a:t> 2. paramagnetického materiálu. Vertikální směr je kolmý na tabuli. Vzorky jsou nalepeny na niti. Určete směr do kterého se vzorek natočí.</a:t>
            </a:r>
            <a:endParaRPr lang="cs-CZ" sz="2400" dirty="0"/>
          </a:p>
        </p:txBody>
      </p:sp>
      <p:sp>
        <p:nvSpPr>
          <p:cNvPr id="4" name="Zaoblený obdélník 3"/>
          <p:cNvSpPr/>
          <p:nvPr/>
        </p:nvSpPr>
        <p:spPr>
          <a:xfrm>
            <a:off x="1473413" y="2369975"/>
            <a:ext cx="289249" cy="2174032"/>
          </a:xfrm>
          <a:prstGeom prst="round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6" name="Zaoblený obdélník 5"/>
          <p:cNvSpPr/>
          <p:nvPr/>
        </p:nvSpPr>
        <p:spPr>
          <a:xfrm>
            <a:off x="3670773" y="2369975"/>
            <a:ext cx="279917" cy="2174032"/>
          </a:xfrm>
          <a:prstGeom prst="round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9" name="TextovéPole 8"/>
          <p:cNvSpPr txBox="1"/>
          <p:nvPr/>
        </p:nvSpPr>
        <p:spPr>
          <a:xfrm flipH="1">
            <a:off x="3354333" y="2293382"/>
            <a:ext cx="522067" cy="369332"/>
          </a:xfrm>
          <a:prstGeom prst="rect">
            <a:avLst/>
          </a:prstGeom>
          <a:noFill/>
        </p:spPr>
        <p:txBody>
          <a:bodyPr wrap="square" rtlCol="0">
            <a:spAutoFit/>
          </a:bodyPr>
          <a:lstStyle/>
          <a:p>
            <a:r>
              <a:rPr lang="cs-CZ" dirty="0" smtClean="0"/>
              <a:t>N</a:t>
            </a:r>
            <a:endParaRPr lang="cs-CZ" dirty="0"/>
          </a:p>
        </p:txBody>
      </p:sp>
      <p:sp>
        <p:nvSpPr>
          <p:cNvPr id="10" name="TextovéPole 9"/>
          <p:cNvSpPr txBox="1"/>
          <p:nvPr/>
        </p:nvSpPr>
        <p:spPr>
          <a:xfrm>
            <a:off x="1770663" y="2293382"/>
            <a:ext cx="290464" cy="369332"/>
          </a:xfrm>
          <a:prstGeom prst="rect">
            <a:avLst/>
          </a:prstGeom>
          <a:noFill/>
        </p:spPr>
        <p:txBody>
          <a:bodyPr wrap="none" rtlCol="0">
            <a:spAutoFit/>
          </a:bodyPr>
          <a:lstStyle/>
          <a:p>
            <a:r>
              <a:rPr lang="cs-CZ" dirty="0" smtClean="0"/>
              <a:t>S</a:t>
            </a:r>
            <a:endParaRPr lang="cs-CZ" dirty="0"/>
          </a:p>
        </p:txBody>
      </p:sp>
      <p:sp>
        <p:nvSpPr>
          <p:cNvPr id="11" name="Zaoblený obdélník 10"/>
          <p:cNvSpPr/>
          <p:nvPr/>
        </p:nvSpPr>
        <p:spPr>
          <a:xfrm rot="2505882">
            <a:off x="2399478" y="3404005"/>
            <a:ext cx="634482" cy="105970"/>
          </a:xfrm>
          <a:prstGeom prst="round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2" name="Zaoblený obdélník 11"/>
          <p:cNvSpPr/>
          <p:nvPr/>
        </p:nvSpPr>
        <p:spPr>
          <a:xfrm>
            <a:off x="7921689" y="2369975"/>
            <a:ext cx="289249" cy="2174032"/>
          </a:xfrm>
          <a:prstGeom prst="round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3" name="Zaoblený obdélník 12"/>
          <p:cNvSpPr/>
          <p:nvPr/>
        </p:nvSpPr>
        <p:spPr>
          <a:xfrm>
            <a:off x="10119049" y="2369975"/>
            <a:ext cx="279917" cy="2174032"/>
          </a:xfrm>
          <a:prstGeom prst="round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4" name="TextovéPole 13"/>
          <p:cNvSpPr txBox="1"/>
          <p:nvPr/>
        </p:nvSpPr>
        <p:spPr>
          <a:xfrm>
            <a:off x="9823791" y="2293382"/>
            <a:ext cx="333746" cy="369332"/>
          </a:xfrm>
          <a:prstGeom prst="rect">
            <a:avLst/>
          </a:prstGeom>
          <a:noFill/>
        </p:spPr>
        <p:txBody>
          <a:bodyPr wrap="none" rtlCol="0">
            <a:spAutoFit/>
          </a:bodyPr>
          <a:lstStyle/>
          <a:p>
            <a:r>
              <a:rPr lang="cs-CZ" dirty="0" smtClean="0"/>
              <a:t>N</a:t>
            </a:r>
            <a:endParaRPr lang="cs-CZ" dirty="0"/>
          </a:p>
        </p:txBody>
      </p:sp>
      <p:sp>
        <p:nvSpPr>
          <p:cNvPr id="15" name="TextovéPole 14"/>
          <p:cNvSpPr txBox="1"/>
          <p:nvPr/>
        </p:nvSpPr>
        <p:spPr>
          <a:xfrm>
            <a:off x="8200391" y="2293382"/>
            <a:ext cx="290464" cy="369332"/>
          </a:xfrm>
          <a:prstGeom prst="rect">
            <a:avLst/>
          </a:prstGeom>
          <a:noFill/>
        </p:spPr>
        <p:txBody>
          <a:bodyPr wrap="none" rtlCol="0">
            <a:spAutoFit/>
          </a:bodyPr>
          <a:lstStyle/>
          <a:p>
            <a:r>
              <a:rPr lang="cs-CZ" dirty="0" smtClean="0"/>
              <a:t>S</a:t>
            </a:r>
            <a:endParaRPr lang="cs-CZ" dirty="0"/>
          </a:p>
        </p:txBody>
      </p:sp>
      <p:sp>
        <p:nvSpPr>
          <p:cNvPr id="16" name="Zaoblený obdélník 15"/>
          <p:cNvSpPr/>
          <p:nvPr/>
        </p:nvSpPr>
        <p:spPr>
          <a:xfrm rot="2505882">
            <a:off x="8847754" y="3404005"/>
            <a:ext cx="634482" cy="105970"/>
          </a:xfrm>
          <a:prstGeom prst="round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7" name="TextovéPole 16"/>
          <p:cNvSpPr txBox="1"/>
          <p:nvPr/>
        </p:nvSpPr>
        <p:spPr>
          <a:xfrm>
            <a:off x="2444801" y="1994194"/>
            <a:ext cx="301686" cy="369332"/>
          </a:xfrm>
          <a:prstGeom prst="rect">
            <a:avLst/>
          </a:prstGeom>
          <a:noFill/>
        </p:spPr>
        <p:txBody>
          <a:bodyPr wrap="none" rtlCol="0">
            <a:spAutoFit/>
          </a:bodyPr>
          <a:lstStyle/>
          <a:p>
            <a:r>
              <a:rPr lang="cs-CZ" dirty="0" smtClean="0"/>
              <a:t>1</a:t>
            </a:r>
            <a:endParaRPr lang="cs-CZ" dirty="0"/>
          </a:p>
        </p:txBody>
      </p:sp>
      <p:sp>
        <p:nvSpPr>
          <p:cNvPr id="18" name="TextovéPole 17"/>
          <p:cNvSpPr txBox="1"/>
          <p:nvPr/>
        </p:nvSpPr>
        <p:spPr>
          <a:xfrm>
            <a:off x="8989578" y="1809528"/>
            <a:ext cx="301686" cy="369332"/>
          </a:xfrm>
          <a:prstGeom prst="rect">
            <a:avLst/>
          </a:prstGeom>
          <a:noFill/>
        </p:spPr>
        <p:txBody>
          <a:bodyPr wrap="none" rtlCol="0">
            <a:spAutoFit/>
          </a:bodyPr>
          <a:lstStyle/>
          <a:p>
            <a:r>
              <a:rPr lang="cs-CZ" dirty="0" smtClean="0"/>
              <a:t>2</a:t>
            </a:r>
            <a:endParaRPr lang="cs-CZ" dirty="0"/>
          </a:p>
        </p:txBody>
      </p:sp>
      <p:sp>
        <p:nvSpPr>
          <p:cNvPr id="19" name="Zaoblený obdélník 18"/>
          <p:cNvSpPr/>
          <p:nvPr/>
        </p:nvSpPr>
        <p:spPr>
          <a:xfrm>
            <a:off x="1210829" y="2363526"/>
            <a:ext cx="279917" cy="2174032"/>
          </a:xfrm>
          <a:prstGeom prst="round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0" name="Zaoblený obdélník 19"/>
          <p:cNvSpPr/>
          <p:nvPr/>
        </p:nvSpPr>
        <p:spPr>
          <a:xfrm>
            <a:off x="3956434" y="2369975"/>
            <a:ext cx="289249" cy="2174032"/>
          </a:xfrm>
          <a:prstGeom prst="round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1" name="Zaoblený obdélník 20"/>
          <p:cNvSpPr/>
          <p:nvPr/>
        </p:nvSpPr>
        <p:spPr>
          <a:xfrm>
            <a:off x="7641165" y="2369975"/>
            <a:ext cx="279917" cy="2174032"/>
          </a:xfrm>
          <a:prstGeom prst="round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2" name="Zaoblený obdélník 21"/>
          <p:cNvSpPr/>
          <p:nvPr/>
        </p:nvSpPr>
        <p:spPr>
          <a:xfrm>
            <a:off x="10398966" y="2369975"/>
            <a:ext cx="289249" cy="2174032"/>
          </a:xfrm>
          <a:prstGeom prst="round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8682648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5"/>
            <a:ext cx="10515600" cy="1155765"/>
          </a:xfrm>
        </p:spPr>
        <p:txBody>
          <a:bodyPr>
            <a:normAutofit fontScale="90000"/>
          </a:bodyPr>
          <a:lstStyle/>
          <a:p>
            <a:r>
              <a:rPr lang="cs-CZ" sz="2400" dirty="0" smtClean="0"/>
              <a:t>Před pólem magnetu </a:t>
            </a:r>
            <a:r>
              <a:rPr lang="cs-CZ" sz="2400" dirty="0" smtClean="0"/>
              <a:t>jsou umístěny vzorky </a:t>
            </a:r>
            <a:r>
              <a:rPr lang="cs-CZ" sz="2400" dirty="0" smtClean="0"/>
              <a:t/>
            </a:r>
            <a:br>
              <a:rPr lang="cs-CZ" sz="2400" dirty="0" smtClean="0"/>
            </a:br>
            <a:r>
              <a:rPr lang="cs-CZ" sz="2400" dirty="0" smtClean="0"/>
              <a:t>1</a:t>
            </a:r>
            <a:r>
              <a:rPr lang="cs-CZ" sz="2400" dirty="0" smtClean="0"/>
              <a:t>. </a:t>
            </a:r>
            <a:r>
              <a:rPr lang="cs-CZ" sz="2400" dirty="0" err="1" smtClean="0"/>
              <a:t>Fe</a:t>
            </a:r>
            <a:r>
              <a:rPr lang="cs-CZ" sz="2400" dirty="0" smtClean="0"/>
              <a:t/>
            </a:r>
            <a:br>
              <a:rPr lang="cs-CZ" sz="2400" dirty="0" smtClean="0"/>
            </a:br>
            <a:r>
              <a:rPr lang="cs-CZ" sz="2400" dirty="0" smtClean="0"/>
              <a:t>2</a:t>
            </a:r>
            <a:r>
              <a:rPr lang="cs-CZ" sz="2400" dirty="0" smtClean="0"/>
              <a:t>. </a:t>
            </a:r>
            <a:r>
              <a:rPr lang="cs-CZ" sz="2400" dirty="0" smtClean="0"/>
              <a:t>Ni</a:t>
            </a:r>
            <a:br>
              <a:rPr lang="cs-CZ" sz="2400" dirty="0" smtClean="0"/>
            </a:br>
            <a:r>
              <a:rPr lang="cs-CZ" sz="2400" dirty="0" smtClean="0"/>
              <a:t>3. Co </a:t>
            </a:r>
            <a:br>
              <a:rPr lang="cs-CZ" sz="2400" dirty="0" smtClean="0"/>
            </a:br>
            <a:r>
              <a:rPr lang="cs-CZ" sz="2400" dirty="0" smtClean="0"/>
              <a:t>Vzorky </a:t>
            </a:r>
            <a:r>
              <a:rPr lang="cs-CZ" sz="2400" dirty="0" smtClean="0"/>
              <a:t>jsou </a:t>
            </a:r>
            <a:r>
              <a:rPr lang="cs-CZ" sz="2400" dirty="0" smtClean="0"/>
              <a:t>zavěšeny na tenkém drátku. Před magnetem </a:t>
            </a:r>
            <a:r>
              <a:rPr lang="cs-CZ" sz="2400" dirty="0" smtClean="0"/>
              <a:t>hoří přiměřeně malý plamínek. Vysvětlete, co se bude dít.</a:t>
            </a:r>
            <a:endParaRPr lang="cs-CZ" sz="2400" dirty="0"/>
          </a:p>
        </p:txBody>
      </p:sp>
      <p:sp>
        <p:nvSpPr>
          <p:cNvPr id="6" name="Zaoblený obdélník 5"/>
          <p:cNvSpPr/>
          <p:nvPr/>
        </p:nvSpPr>
        <p:spPr>
          <a:xfrm>
            <a:off x="3457690" y="4763737"/>
            <a:ext cx="845243" cy="836190"/>
          </a:xfrm>
          <a:prstGeom prst="round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9" name="TextovéPole 8"/>
          <p:cNvSpPr txBox="1"/>
          <p:nvPr/>
        </p:nvSpPr>
        <p:spPr>
          <a:xfrm>
            <a:off x="3659413" y="4329978"/>
            <a:ext cx="333746" cy="369332"/>
          </a:xfrm>
          <a:prstGeom prst="rect">
            <a:avLst/>
          </a:prstGeom>
          <a:noFill/>
        </p:spPr>
        <p:txBody>
          <a:bodyPr wrap="none" rtlCol="0">
            <a:spAutoFit/>
          </a:bodyPr>
          <a:lstStyle/>
          <a:p>
            <a:r>
              <a:rPr lang="cs-CZ" dirty="0" smtClean="0"/>
              <a:t>N</a:t>
            </a:r>
            <a:endParaRPr lang="cs-CZ" dirty="0"/>
          </a:p>
        </p:txBody>
      </p:sp>
      <p:sp>
        <p:nvSpPr>
          <p:cNvPr id="11" name="Zaoblený obdélník 10"/>
          <p:cNvSpPr/>
          <p:nvPr/>
        </p:nvSpPr>
        <p:spPr>
          <a:xfrm rot="20467090">
            <a:off x="2237555" y="5027546"/>
            <a:ext cx="634482" cy="269009"/>
          </a:xfrm>
          <a:prstGeom prst="round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2" name="Zaoblený obdélník 11"/>
          <p:cNvSpPr/>
          <p:nvPr/>
        </p:nvSpPr>
        <p:spPr>
          <a:xfrm>
            <a:off x="4145998" y="4763737"/>
            <a:ext cx="839071" cy="836190"/>
          </a:xfrm>
          <a:prstGeom prst="round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4" name="TextovéPole 13"/>
          <p:cNvSpPr txBox="1"/>
          <p:nvPr/>
        </p:nvSpPr>
        <p:spPr>
          <a:xfrm>
            <a:off x="10046593" y="4252502"/>
            <a:ext cx="333746" cy="369332"/>
          </a:xfrm>
          <a:prstGeom prst="rect">
            <a:avLst/>
          </a:prstGeom>
          <a:noFill/>
        </p:spPr>
        <p:txBody>
          <a:bodyPr wrap="none" rtlCol="0">
            <a:spAutoFit/>
          </a:bodyPr>
          <a:lstStyle/>
          <a:p>
            <a:r>
              <a:rPr lang="cs-CZ" dirty="0" smtClean="0"/>
              <a:t>N</a:t>
            </a:r>
            <a:endParaRPr lang="cs-CZ" dirty="0"/>
          </a:p>
        </p:txBody>
      </p:sp>
      <p:sp>
        <p:nvSpPr>
          <p:cNvPr id="19" name="Zaoblený obdélník 18"/>
          <p:cNvSpPr/>
          <p:nvPr/>
        </p:nvSpPr>
        <p:spPr>
          <a:xfrm>
            <a:off x="9957718" y="4763737"/>
            <a:ext cx="845243" cy="836190"/>
          </a:xfrm>
          <a:prstGeom prst="round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0" name="Zaoblený obdélník 19"/>
          <p:cNvSpPr/>
          <p:nvPr/>
        </p:nvSpPr>
        <p:spPr>
          <a:xfrm rot="19827471">
            <a:off x="8958341" y="5036272"/>
            <a:ext cx="634482" cy="269009"/>
          </a:xfrm>
          <a:prstGeom prst="round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1" name="Zaoblený obdélník 20"/>
          <p:cNvSpPr/>
          <p:nvPr/>
        </p:nvSpPr>
        <p:spPr>
          <a:xfrm>
            <a:off x="10646026" y="4763737"/>
            <a:ext cx="839071" cy="836190"/>
          </a:xfrm>
          <a:prstGeom prst="round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cxnSp>
        <p:nvCxnSpPr>
          <p:cNvPr id="5" name="Přímá spojnice 4"/>
          <p:cNvCxnSpPr>
            <a:stCxn id="11" idx="0"/>
          </p:cNvCxnSpPr>
          <p:nvPr/>
        </p:nvCxnSpPr>
        <p:spPr>
          <a:xfrm flipH="1" flipV="1">
            <a:off x="1406469" y="2139518"/>
            <a:ext cx="1104799" cy="2895266"/>
          </a:xfrm>
          <a:prstGeom prst="line">
            <a:avLst/>
          </a:prstGeom>
        </p:spPr>
        <p:style>
          <a:lnRef idx="1">
            <a:schemeClr val="accent1"/>
          </a:lnRef>
          <a:fillRef idx="0">
            <a:schemeClr val="accent1"/>
          </a:fillRef>
          <a:effectRef idx="0">
            <a:schemeClr val="accent1"/>
          </a:effectRef>
          <a:fontRef idx="minor">
            <a:schemeClr val="tx1"/>
          </a:fontRef>
        </p:style>
      </p:cxnSp>
      <p:cxnSp>
        <p:nvCxnSpPr>
          <p:cNvPr id="22" name="Přímá spojnice 21"/>
          <p:cNvCxnSpPr>
            <a:stCxn id="20" idx="0"/>
          </p:cNvCxnSpPr>
          <p:nvPr/>
        </p:nvCxnSpPr>
        <p:spPr>
          <a:xfrm flipH="1" flipV="1">
            <a:off x="7871143" y="2139518"/>
            <a:ext cx="1338120" cy="2914240"/>
          </a:xfrm>
          <a:prstGeom prst="line">
            <a:avLst/>
          </a:prstGeom>
        </p:spPr>
        <p:style>
          <a:lnRef idx="1">
            <a:schemeClr val="accent1"/>
          </a:lnRef>
          <a:fillRef idx="0">
            <a:schemeClr val="accent1"/>
          </a:fillRef>
          <a:effectRef idx="0">
            <a:schemeClr val="accent1"/>
          </a:effectRef>
          <a:fontRef idx="minor">
            <a:schemeClr val="tx1"/>
          </a:fontRef>
        </p:style>
      </p:cxnSp>
      <p:sp>
        <p:nvSpPr>
          <p:cNvPr id="3" name="Obdélník 2"/>
          <p:cNvSpPr/>
          <p:nvPr/>
        </p:nvSpPr>
        <p:spPr>
          <a:xfrm>
            <a:off x="1699331" y="4437168"/>
            <a:ext cx="402482" cy="369332"/>
          </a:xfrm>
          <a:prstGeom prst="rect">
            <a:avLst/>
          </a:prstGeom>
        </p:spPr>
        <p:txBody>
          <a:bodyPr wrap="none">
            <a:spAutoFit/>
          </a:bodyPr>
          <a:lstStyle/>
          <a:p>
            <a:r>
              <a:rPr lang="cs-CZ" dirty="0" err="1"/>
              <a:t>Fe</a:t>
            </a:r>
            <a:endParaRPr lang="cs-CZ" dirty="0"/>
          </a:p>
        </p:txBody>
      </p:sp>
      <p:sp>
        <p:nvSpPr>
          <p:cNvPr id="23" name="Obdélník 22"/>
          <p:cNvSpPr/>
          <p:nvPr/>
        </p:nvSpPr>
        <p:spPr>
          <a:xfrm>
            <a:off x="8524629" y="4612403"/>
            <a:ext cx="386644" cy="369332"/>
          </a:xfrm>
          <a:prstGeom prst="rect">
            <a:avLst/>
          </a:prstGeom>
        </p:spPr>
        <p:txBody>
          <a:bodyPr wrap="none">
            <a:spAutoFit/>
          </a:bodyPr>
          <a:lstStyle/>
          <a:p>
            <a:r>
              <a:rPr lang="cs-CZ" dirty="0" smtClean="0"/>
              <a:t>Ni</a:t>
            </a:r>
            <a:endParaRPr lang="cs-CZ" dirty="0"/>
          </a:p>
        </p:txBody>
      </p:sp>
      <p:sp>
        <p:nvSpPr>
          <p:cNvPr id="15" name="Vývojový diagram: rozhodnutí 14"/>
          <p:cNvSpPr/>
          <p:nvPr/>
        </p:nvSpPr>
        <p:spPr>
          <a:xfrm rot="16200000">
            <a:off x="2007922" y="5738683"/>
            <a:ext cx="1673521" cy="537706"/>
          </a:xfrm>
          <a:custGeom>
            <a:avLst/>
            <a:gdLst>
              <a:gd name="connsiteX0" fmla="*/ 0 w 10000"/>
              <a:gd name="connsiteY0" fmla="*/ 5000 h 10000"/>
              <a:gd name="connsiteX1" fmla="*/ 5000 w 10000"/>
              <a:gd name="connsiteY1" fmla="*/ 0 h 10000"/>
              <a:gd name="connsiteX2" fmla="*/ 10000 w 10000"/>
              <a:gd name="connsiteY2" fmla="*/ 5000 h 10000"/>
              <a:gd name="connsiteX3" fmla="*/ 5000 w 10000"/>
              <a:gd name="connsiteY3" fmla="*/ 10000 h 10000"/>
              <a:gd name="connsiteX4" fmla="*/ 0 w 10000"/>
              <a:gd name="connsiteY4" fmla="*/ 5000 h 10000"/>
              <a:gd name="connsiteX0" fmla="*/ 0 w 10000"/>
              <a:gd name="connsiteY0" fmla="*/ 5000 h 10000"/>
              <a:gd name="connsiteX1" fmla="*/ 5000 w 10000"/>
              <a:gd name="connsiteY1" fmla="*/ 0 h 10000"/>
              <a:gd name="connsiteX2" fmla="*/ 7278 w 10000"/>
              <a:gd name="connsiteY2" fmla="*/ 2239 h 10000"/>
              <a:gd name="connsiteX3" fmla="*/ 10000 w 10000"/>
              <a:gd name="connsiteY3" fmla="*/ 5000 h 10000"/>
              <a:gd name="connsiteX4" fmla="*/ 5000 w 10000"/>
              <a:gd name="connsiteY4" fmla="*/ 10000 h 10000"/>
              <a:gd name="connsiteX5" fmla="*/ 0 w 10000"/>
              <a:gd name="connsiteY5" fmla="*/ 5000 h 10000"/>
              <a:gd name="connsiteX0" fmla="*/ 0 w 10000"/>
              <a:gd name="connsiteY0" fmla="*/ 5000 h 10000"/>
              <a:gd name="connsiteX1" fmla="*/ 5000 w 10000"/>
              <a:gd name="connsiteY1" fmla="*/ 0 h 10000"/>
              <a:gd name="connsiteX2" fmla="*/ 7278 w 10000"/>
              <a:gd name="connsiteY2" fmla="*/ 2239 h 10000"/>
              <a:gd name="connsiteX3" fmla="*/ 10000 w 10000"/>
              <a:gd name="connsiteY3" fmla="*/ 5000 h 10000"/>
              <a:gd name="connsiteX4" fmla="*/ 7442 w 10000"/>
              <a:gd name="connsiteY4" fmla="*/ 7512 h 10000"/>
              <a:gd name="connsiteX5" fmla="*/ 5000 w 10000"/>
              <a:gd name="connsiteY5" fmla="*/ 10000 h 10000"/>
              <a:gd name="connsiteX6" fmla="*/ 0 w 10000"/>
              <a:gd name="connsiteY6" fmla="*/ 5000 h 10000"/>
              <a:gd name="connsiteX0" fmla="*/ 0 w 10000"/>
              <a:gd name="connsiteY0" fmla="*/ 5000 h 10000"/>
              <a:gd name="connsiteX1" fmla="*/ 3267 w 10000"/>
              <a:gd name="connsiteY1" fmla="*/ 1741 h 10000"/>
              <a:gd name="connsiteX2" fmla="*/ 5000 w 10000"/>
              <a:gd name="connsiteY2" fmla="*/ 0 h 10000"/>
              <a:gd name="connsiteX3" fmla="*/ 7278 w 10000"/>
              <a:gd name="connsiteY3" fmla="*/ 2239 h 10000"/>
              <a:gd name="connsiteX4" fmla="*/ 10000 w 10000"/>
              <a:gd name="connsiteY4" fmla="*/ 5000 h 10000"/>
              <a:gd name="connsiteX5" fmla="*/ 7442 w 10000"/>
              <a:gd name="connsiteY5" fmla="*/ 7512 h 10000"/>
              <a:gd name="connsiteX6" fmla="*/ 5000 w 10000"/>
              <a:gd name="connsiteY6" fmla="*/ 10000 h 10000"/>
              <a:gd name="connsiteX7" fmla="*/ 0 w 10000"/>
              <a:gd name="connsiteY7" fmla="*/ 5000 h 10000"/>
              <a:gd name="connsiteX0" fmla="*/ 0 w 10000"/>
              <a:gd name="connsiteY0" fmla="*/ 5000 h 10000"/>
              <a:gd name="connsiteX1" fmla="*/ 3267 w 10000"/>
              <a:gd name="connsiteY1" fmla="*/ 1741 h 10000"/>
              <a:gd name="connsiteX2" fmla="*/ 5000 w 10000"/>
              <a:gd name="connsiteY2" fmla="*/ 0 h 10000"/>
              <a:gd name="connsiteX3" fmla="*/ 7278 w 10000"/>
              <a:gd name="connsiteY3" fmla="*/ 2239 h 10000"/>
              <a:gd name="connsiteX4" fmla="*/ 10000 w 10000"/>
              <a:gd name="connsiteY4" fmla="*/ 5000 h 10000"/>
              <a:gd name="connsiteX5" fmla="*/ 7442 w 10000"/>
              <a:gd name="connsiteY5" fmla="*/ 7512 h 10000"/>
              <a:gd name="connsiteX6" fmla="*/ 5000 w 10000"/>
              <a:gd name="connsiteY6" fmla="*/ 10000 h 10000"/>
              <a:gd name="connsiteX7" fmla="*/ 3021 w 10000"/>
              <a:gd name="connsiteY7" fmla="*/ 7910 h 10000"/>
              <a:gd name="connsiteX8" fmla="*/ 0 w 10000"/>
              <a:gd name="connsiteY8" fmla="*/ 5000 h 10000"/>
              <a:gd name="connsiteX0" fmla="*/ 0 w 10000"/>
              <a:gd name="connsiteY0" fmla="*/ 5004 h 10004"/>
              <a:gd name="connsiteX1" fmla="*/ 3267 w 10000"/>
              <a:gd name="connsiteY1" fmla="*/ 1745 h 10004"/>
              <a:gd name="connsiteX2" fmla="*/ 5000 w 10000"/>
              <a:gd name="connsiteY2" fmla="*/ 4 h 10004"/>
              <a:gd name="connsiteX3" fmla="*/ 7278 w 10000"/>
              <a:gd name="connsiteY3" fmla="*/ 2243 h 10004"/>
              <a:gd name="connsiteX4" fmla="*/ 10000 w 10000"/>
              <a:gd name="connsiteY4" fmla="*/ 5004 h 10004"/>
              <a:gd name="connsiteX5" fmla="*/ 7442 w 10000"/>
              <a:gd name="connsiteY5" fmla="*/ 7516 h 10004"/>
              <a:gd name="connsiteX6" fmla="*/ 5000 w 10000"/>
              <a:gd name="connsiteY6" fmla="*/ 10004 h 10004"/>
              <a:gd name="connsiteX7" fmla="*/ 3021 w 10000"/>
              <a:gd name="connsiteY7" fmla="*/ 7914 h 10004"/>
              <a:gd name="connsiteX8" fmla="*/ 0 w 10000"/>
              <a:gd name="connsiteY8" fmla="*/ 5004 h 10004"/>
              <a:gd name="connsiteX0" fmla="*/ 0 w 10000"/>
              <a:gd name="connsiteY0" fmla="*/ 5004 h 10006"/>
              <a:gd name="connsiteX1" fmla="*/ 3267 w 10000"/>
              <a:gd name="connsiteY1" fmla="*/ 1745 h 10006"/>
              <a:gd name="connsiteX2" fmla="*/ 5000 w 10000"/>
              <a:gd name="connsiteY2" fmla="*/ 4 h 10006"/>
              <a:gd name="connsiteX3" fmla="*/ 7278 w 10000"/>
              <a:gd name="connsiteY3" fmla="*/ 2243 h 10006"/>
              <a:gd name="connsiteX4" fmla="*/ 10000 w 10000"/>
              <a:gd name="connsiteY4" fmla="*/ 5004 h 10006"/>
              <a:gd name="connsiteX5" fmla="*/ 7442 w 10000"/>
              <a:gd name="connsiteY5" fmla="*/ 7516 h 10006"/>
              <a:gd name="connsiteX6" fmla="*/ 5000 w 10000"/>
              <a:gd name="connsiteY6" fmla="*/ 10004 h 10006"/>
              <a:gd name="connsiteX7" fmla="*/ 3021 w 10000"/>
              <a:gd name="connsiteY7" fmla="*/ 7914 h 10006"/>
              <a:gd name="connsiteX8" fmla="*/ 0 w 10000"/>
              <a:gd name="connsiteY8" fmla="*/ 5004 h 10006"/>
              <a:gd name="connsiteX0" fmla="*/ 0 w 10000"/>
              <a:gd name="connsiteY0" fmla="*/ 5004 h 10006"/>
              <a:gd name="connsiteX1" fmla="*/ 3267 w 10000"/>
              <a:gd name="connsiteY1" fmla="*/ 1745 h 10006"/>
              <a:gd name="connsiteX2" fmla="*/ 5000 w 10000"/>
              <a:gd name="connsiteY2" fmla="*/ 4 h 10006"/>
              <a:gd name="connsiteX3" fmla="*/ 7278 w 10000"/>
              <a:gd name="connsiteY3" fmla="*/ 2243 h 10006"/>
              <a:gd name="connsiteX4" fmla="*/ 10000 w 10000"/>
              <a:gd name="connsiteY4" fmla="*/ 5004 h 10006"/>
              <a:gd name="connsiteX5" fmla="*/ 7442 w 10000"/>
              <a:gd name="connsiteY5" fmla="*/ 7516 h 10006"/>
              <a:gd name="connsiteX6" fmla="*/ 5000 w 10000"/>
              <a:gd name="connsiteY6" fmla="*/ 10004 h 10006"/>
              <a:gd name="connsiteX7" fmla="*/ 3021 w 10000"/>
              <a:gd name="connsiteY7" fmla="*/ 7914 h 10006"/>
              <a:gd name="connsiteX8" fmla="*/ 0 w 10000"/>
              <a:gd name="connsiteY8" fmla="*/ 5004 h 10006"/>
              <a:gd name="connsiteX0" fmla="*/ 0 w 10000"/>
              <a:gd name="connsiteY0" fmla="*/ 5004 h 10006"/>
              <a:gd name="connsiteX1" fmla="*/ 3267 w 10000"/>
              <a:gd name="connsiteY1" fmla="*/ 1745 h 10006"/>
              <a:gd name="connsiteX2" fmla="*/ 5000 w 10000"/>
              <a:gd name="connsiteY2" fmla="*/ 4 h 10006"/>
              <a:gd name="connsiteX3" fmla="*/ 7278 w 10000"/>
              <a:gd name="connsiteY3" fmla="*/ 2243 h 10006"/>
              <a:gd name="connsiteX4" fmla="*/ 10000 w 10000"/>
              <a:gd name="connsiteY4" fmla="*/ 5004 h 10006"/>
              <a:gd name="connsiteX5" fmla="*/ 7442 w 10000"/>
              <a:gd name="connsiteY5" fmla="*/ 7516 h 10006"/>
              <a:gd name="connsiteX6" fmla="*/ 5000 w 10000"/>
              <a:gd name="connsiteY6" fmla="*/ 10004 h 10006"/>
              <a:gd name="connsiteX7" fmla="*/ 3021 w 10000"/>
              <a:gd name="connsiteY7" fmla="*/ 7914 h 10006"/>
              <a:gd name="connsiteX8" fmla="*/ 0 w 10000"/>
              <a:gd name="connsiteY8" fmla="*/ 5004 h 10006"/>
              <a:gd name="connsiteX0" fmla="*/ 0 w 10000"/>
              <a:gd name="connsiteY0" fmla="*/ 5004 h 10006"/>
              <a:gd name="connsiteX1" fmla="*/ 3267 w 10000"/>
              <a:gd name="connsiteY1" fmla="*/ 1745 h 10006"/>
              <a:gd name="connsiteX2" fmla="*/ 5000 w 10000"/>
              <a:gd name="connsiteY2" fmla="*/ 4 h 10006"/>
              <a:gd name="connsiteX3" fmla="*/ 7278 w 10000"/>
              <a:gd name="connsiteY3" fmla="*/ 2243 h 10006"/>
              <a:gd name="connsiteX4" fmla="*/ 10000 w 10000"/>
              <a:gd name="connsiteY4" fmla="*/ 5004 h 10006"/>
              <a:gd name="connsiteX5" fmla="*/ 7442 w 10000"/>
              <a:gd name="connsiteY5" fmla="*/ 7516 h 10006"/>
              <a:gd name="connsiteX6" fmla="*/ 5000 w 10000"/>
              <a:gd name="connsiteY6" fmla="*/ 10004 h 10006"/>
              <a:gd name="connsiteX7" fmla="*/ 3021 w 10000"/>
              <a:gd name="connsiteY7" fmla="*/ 7914 h 10006"/>
              <a:gd name="connsiteX8" fmla="*/ 0 w 10000"/>
              <a:gd name="connsiteY8" fmla="*/ 5004 h 10006"/>
              <a:gd name="connsiteX0" fmla="*/ 0 w 10000"/>
              <a:gd name="connsiteY0" fmla="*/ 5004 h 10006"/>
              <a:gd name="connsiteX1" fmla="*/ 3267 w 10000"/>
              <a:gd name="connsiteY1" fmla="*/ 1745 h 10006"/>
              <a:gd name="connsiteX2" fmla="*/ 5000 w 10000"/>
              <a:gd name="connsiteY2" fmla="*/ 4 h 10006"/>
              <a:gd name="connsiteX3" fmla="*/ 7278 w 10000"/>
              <a:gd name="connsiteY3" fmla="*/ 2243 h 10006"/>
              <a:gd name="connsiteX4" fmla="*/ 10000 w 10000"/>
              <a:gd name="connsiteY4" fmla="*/ 5004 h 10006"/>
              <a:gd name="connsiteX5" fmla="*/ 7442 w 10000"/>
              <a:gd name="connsiteY5" fmla="*/ 7516 h 10006"/>
              <a:gd name="connsiteX6" fmla="*/ 5000 w 10000"/>
              <a:gd name="connsiteY6" fmla="*/ 10004 h 10006"/>
              <a:gd name="connsiteX7" fmla="*/ 3021 w 10000"/>
              <a:gd name="connsiteY7" fmla="*/ 7914 h 10006"/>
              <a:gd name="connsiteX8" fmla="*/ 0 w 10000"/>
              <a:gd name="connsiteY8" fmla="*/ 5004 h 10006"/>
              <a:gd name="connsiteX0" fmla="*/ 0 w 10000"/>
              <a:gd name="connsiteY0" fmla="*/ 5021 h 10023"/>
              <a:gd name="connsiteX1" fmla="*/ 2776 w 10000"/>
              <a:gd name="connsiteY1" fmla="*/ 1364 h 10023"/>
              <a:gd name="connsiteX2" fmla="*/ 5000 w 10000"/>
              <a:gd name="connsiteY2" fmla="*/ 21 h 10023"/>
              <a:gd name="connsiteX3" fmla="*/ 7278 w 10000"/>
              <a:gd name="connsiteY3" fmla="*/ 2260 h 10023"/>
              <a:gd name="connsiteX4" fmla="*/ 10000 w 10000"/>
              <a:gd name="connsiteY4" fmla="*/ 5021 h 10023"/>
              <a:gd name="connsiteX5" fmla="*/ 7442 w 10000"/>
              <a:gd name="connsiteY5" fmla="*/ 7533 h 10023"/>
              <a:gd name="connsiteX6" fmla="*/ 5000 w 10000"/>
              <a:gd name="connsiteY6" fmla="*/ 10021 h 10023"/>
              <a:gd name="connsiteX7" fmla="*/ 3021 w 10000"/>
              <a:gd name="connsiteY7" fmla="*/ 7931 h 10023"/>
              <a:gd name="connsiteX8" fmla="*/ 0 w 10000"/>
              <a:gd name="connsiteY8" fmla="*/ 5021 h 10023"/>
              <a:gd name="connsiteX0" fmla="*/ 0 w 10000"/>
              <a:gd name="connsiteY0" fmla="*/ 5021 h 10042"/>
              <a:gd name="connsiteX1" fmla="*/ 2776 w 10000"/>
              <a:gd name="connsiteY1" fmla="*/ 1364 h 10042"/>
              <a:gd name="connsiteX2" fmla="*/ 5000 w 10000"/>
              <a:gd name="connsiteY2" fmla="*/ 21 h 10042"/>
              <a:gd name="connsiteX3" fmla="*/ 7278 w 10000"/>
              <a:gd name="connsiteY3" fmla="*/ 2260 h 10042"/>
              <a:gd name="connsiteX4" fmla="*/ 10000 w 10000"/>
              <a:gd name="connsiteY4" fmla="*/ 5021 h 10042"/>
              <a:gd name="connsiteX5" fmla="*/ 7442 w 10000"/>
              <a:gd name="connsiteY5" fmla="*/ 7533 h 10042"/>
              <a:gd name="connsiteX6" fmla="*/ 5000 w 10000"/>
              <a:gd name="connsiteY6" fmla="*/ 10021 h 10042"/>
              <a:gd name="connsiteX7" fmla="*/ 2694 w 10000"/>
              <a:gd name="connsiteY7" fmla="*/ 8528 h 10042"/>
              <a:gd name="connsiteX8" fmla="*/ 0 w 10000"/>
              <a:gd name="connsiteY8" fmla="*/ 5021 h 10042"/>
              <a:gd name="connsiteX0" fmla="*/ 173 w 10173"/>
              <a:gd name="connsiteY0" fmla="*/ 5021 h 10042"/>
              <a:gd name="connsiteX1" fmla="*/ 2949 w 10173"/>
              <a:gd name="connsiteY1" fmla="*/ 1364 h 10042"/>
              <a:gd name="connsiteX2" fmla="*/ 5173 w 10173"/>
              <a:gd name="connsiteY2" fmla="*/ 21 h 10042"/>
              <a:gd name="connsiteX3" fmla="*/ 7451 w 10173"/>
              <a:gd name="connsiteY3" fmla="*/ 2260 h 10042"/>
              <a:gd name="connsiteX4" fmla="*/ 10173 w 10173"/>
              <a:gd name="connsiteY4" fmla="*/ 5021 h 10042"/>
              <a:gd name="connsiteX5" fmla="*/ 7615 w 10173"/>
              <a:gd name="connsiteY5" fmla="*/ 7533 h 10042"/>
              <a:gd name="connsiteX6" fmla="*/ 5173 w 10173"/>
              <a:gd name="connsiteY6" fmla="*/ 10021 h 10042"/>
              <a:gd name="connsiteX7" fmla="*/ 2867 w 10173"/>
              <a:gd name="connsiteY7" fmla="*/ 8528 h 10042"/>
              <a:gd name="connsiteX8" fmla="*/ 173 w 10173"/>
              <a:gd name="connsiteY8" fmla="*/ 5021 h 10042"/>
              <a:gd name="connsiteX0" fmla="*/ 25 w 10025"/>
              <a:gd name="connsiteY0" fmla="*/ 5021 h 10042"/>
              <a:gd name="connsiteX1" fmla="*/ 2801 w 10025"/>
              <a:gd name="connsiteY1" fmla="*/ 1364 h 10042"/>
              <a:gd name="connsiteX2" fmla="*/ 5025 w 10025"/>
              <a:gd name="connsiteY2" fmla="*/ 21 h 10042"/>
              <a:gd name="connsiteX3" fmla="*/ 7303 w 10025"/>
              <a:gd name="connsiteY3" fmla="*/ 2260 h 10042"/>
              <a:gd name="connsiteX4" fmla="*/ 10025 w 10025"/>
              <a:gd name="connsiteY4" fmla="*/ 5021 h 10042"/>
              <a:gd name="connsiteX5" fmla="*/ 7467 w 10025"/>
              <a:gd name="connsiteY5" fmla="*/ 7533 h 10042"/>
              <a:gd name="connsiteX6" fmla="*/ 5025 w 10025"/>
              <a:gd name="connsiteY6" fmla="*/ 10021 h 10042"/>
              <a:gd name="connsiteX7" fmla="*/ 2719 w 10025"/>
              <a:gd name="connsiteY7" fmla="*/ 8528 h 10042"/>
              <a:gd name="connsiteX8" fmla="*/ 25 w 10025"/>
              <a:gd name="connsiteY8" fmla="*/ 5021 h 10042"/>
              <a:gd name="connsiteX0" fmla="*/ 25 w 10025"/>
              <a:gd name="connsiteY0" fmla="*/ 5021 h 10075"/>
              <a:gd name="connsiteX1" fmla="*/ 2801 w 10025"/>
              <a:gd name="connsiteY1" fmla="*/ 1364 h 10075"/>
              <a:gd name="connsiteX2" fmla="*/ 5025 w 10025"/>
              <a:gd name="connsiteY2" fmla="*/ 21 h 10075"/>
              <a:gd name="connsiteX3" fmla="*/ 7303 w 10025"/>
              <a:gd name="connsiteY3" fmla="*/ 2260 h 10075"/>
              <a:gd name="connsiteX4" fmla="*/ 10025 w 10025"/>
              <a:gd name="connsiteY4" fmla="*/ 5021 h 10075"/>
              <a:gd name="connsiteX5" fmla="*/ 7958 w 10025"/>
              <a:gd name="connsiteY5" fmla="*/ 6737 h 10075"/>
              <a:gd name="connsiteX6" fmla="*/ 5025 w 10025"/>
              <a:gd name="connsiteY6" fmla="*/ 10021 h 10075"/>
              <a:gd name="connsiteX7" fmla="*/ 2719 w 10025"/>
              <a:gd name="connsiteY7" fmla="*/ 8528 h 10075"/>
              <a:gd name="connsiteX8" fmla="*/ 25 w 10025"/>
              <a:gd name="connsiteY8" fmla="*/ 5021 h 10075"/>
              <a:gd name="connsiteX0" fmla="*/ 1 w 10001"/>
              <a:gd name="connsiteY0" fmla="*/ 5021 h 10187"/>
              <a:gd name="connsiteX1" fmla="*/ 2777 w 10001"/>
              <a:gd name="connsiteY1" fmla="*/ 1364 h 10187"/>
              <a:gd name="connsiteX2" fmla="*/ 5001 w 10001"/>
              <a:gd name="connsiteY2" fmla="*/ 21 h 10187"/>
              <a:gd name="connsiteX3" fmla="*/ 7279 w 10001"/>
              <a:gd name="connsiteY3" fmla="*/ 2260 h 10187"/>
              <a:gd name="connsiteX4" fmla="*/ 10001 w 10001"/>
              <a:gd name="connsiteY4" fmla="*/ 5021 h 10187"/>
              <a:gd name="connsiteX5" fmla="*/ 7934 w 10001"/>
              <a:gd name="connsiteY5" fmla="*/ 6737 h 10187"/>
              <a:gd name="connsiteX6" fmla="*/ 5001 w 10001"/>
              <a:gd name="connsiteY6" fmla="*/ 10021 h 10187"/>
              <a:gd name="connsiteX7" fmla="*/ 2654 w 10001"/>
              <a:gd name="connsiteY7" fmla="*/ 9225 h 10187"/>
              <a:gd name="connsiteX8" fmla="*/ 1 w 10001"/>
              <a:gd name="connsiteY8" fmla="*/ 5021 h 10187"/>
              <a:gd name="connsiteX0" fmla="*/ 1 w 10001"/>
              <a:gd name="connsiteY0" fmla="*/ 5002 h 10168"/>
              <a:gd name="connsiteX1" fmla="*/ 2941 w 10001"/>
              <a:gd name="connsiteY1" fmla="*/ 2539 h 10168"/>
              <a:gd name="connsiteX2" fmla="*/ 5001 w 10001"/>
              <a:gd name="connsiteY2" fmla="*/ 2 h 10168"/>
              <a:gd name="connsiteX3" fmla="*/ 7279 w 10001"/>
              <a:gd name="connsiteY3" fmla="*/ 2241 h 10168"/>
              <a:gd name="connsiteX4" fmla="*/ 10001 w 10001"/>
              <a:gd name="connsiteY4" fmla="*/ 5002 h 10168"/>
              <a:gd name="connsiteX5" fmla="*/ 7934 w 10001"/>
              <a:gd name="connsiteY5" fmla="*/ 6718 h 10168"/>
              <a:gd name="connsiteX6" fmla="*/ 5001 w 10001"/>
              <a:gd name="connsiteY6" fmla="*/ 10002 h 10168"/>
              <a:gd name="connsiteX7" fmla="*/ 2654 w 10001"/>
              <a:gd name="connsiteY7" fmla="*/ 9206 h 10168"/>
              <a:gd name="connsiteX8" fmla="*/ 1 w 10001"/>
              <a:gd name="connsiteY8" fmla="*/ 5002 h 10168"/>
              <a:gd name="connsiteX0" fmla="*/ 1 w 10001"/>
              <a:gd name="connsiteY0" fmla="*/ 5002 h 10168"/>
              <a:gd name="connsiteX1" fmla="*/ 2941 w 10001"/>
              <a:gd name="connsiteY1" fmla="*/ 2539 h 10168"/>
              <a:gd name="connsiteX2" fmla="*/ 5001 w 10001"/>
              <a:gd name="connsiteY2" fmla="*/ 2 h 10168"/>
              <a:gd name="connsiteX3" fmla="*/ 7279 w 10001"/>
              <a:gd name="connsiteY3" fmla="*/ 2241 h 10168"/>
              <a:gd name="connsiteX4" fmla="*/ 10001 w 10001"/>
              <a:gd name="connsiteY4" fmla="*/ 5002 h 10168"/>
              <a:gd name="connsiteX5" fmla="*/ 7934 w 10001"/>
              <a:gd name="connsiteY5" fmla="*/ 6718 h 10168"/>
              <a:gd name="connsiteX6" fmla="*/ 5001 w 10001"/>
              <a:gd name="connsiteY6" fmla="*/ 10002 h 10168"/>
              <a:gd name="connsiteX7" fmla="*/ 2654 w 10001"/>
              <a:gd name="connsiteY7" fmla="*/ 9206 h 10168"/>
              <a:gd name="connsiteX8" fmla="*/ 1 w 10001"/>
              <a:gd name="connsiteY8" fmla="*/ 5002 h 10168"/>
              <a:gd name="connsiteX0" fmla="*/ 1 w 10001"/>
              <a:gd name="connsiteY0" fmla="*/ 4405 h 9571"/>
              <a:gd name="connsiteX1" fmla="*/ 2941 w 10001"/>
              <a:gd name="connsiteY1" fmla="*/ 1942 h 9571"/>
              <a:gd name="connsiteX2" fmla="*/ 5124 w 10001"/>
              <a:gd name="connsiteY2" fmla="*/ 2 h 9571"/>
              <a:gd name="connsiteX3" fmla="*/ 7279 w 10001"/>
              <a:gd name="connsiteY3" fmla="*/ 1644 h 9571"/>
              <a:gd name="connsiteX4" fmla="*/ 10001 w 10001"/>
              <a:gd name="connsiteY4" fmla="*/ 4405 h 9571"/>
              <a:gd name="connsiteX5" fmla="*/ 7934 w 10001"/>
              <a:gd name="connsiteY5" fmla="*/ 6121 h 9571"/>
              <a:gd name="connsiteX6" fmla="*/ 5001 w 10001"/>
              <a:gd name="connsiteY6" fmla="*/ 9405 h 9571"/>
              <a:gd name="connsiteX7" fmla="*/ 2654 w 10001"/>
              <a:gd name="connsiteY7" fmla="*/ 8609 h 9571"/>
              <a:gd name="connsiteX8" fmla="*/ 1 w 10001"/>
              <a:gd name="connsiteY8" fmla="*/ 4405 h 9571"/>
              <a:gd name="connsiteX0" fmla="*/ 1 w 10000"/>
              <a:gd name="connsiteY0" fmla="*/ 4607 h 10006"/>
              <a:gd name="connsiteX1" fmla="*/ 2941 w 10000"/>
              <a:gd name="connsiteY1" fmla="*/ 2034 h 10006"/>
              <a:gd name="connsiteX2" fmla="*/ 5123 w 10000"/>
              <a:gd name="connsiteY2" fmla="*/ 7 h 10006"/>
              <a:gd name="connsiteX3" fmla="*/ 7196 w 10000"/>
              <a:gd name="connsiteY3" fmla="*/ 2763 h 10006"/>
              <a:gd name="connsiteX4" fmla="*/ 10000 w 10000"/>
              <a:gd name="connsiteY4" fmla="*/ 4607 h 10006"/>
              <a:gd name="connsiteX5" fmla="*/ 7933 w 10000"/>
              <a:gd name="connsiteY5" fmla="*/ 6400 h 10006"/>
              <a:gd name="connsiteX6" fmla="*/ 5000 w 10000"/>
              <a:gd name="connsiteY6" fmla="*/ 9832 h 10006"/>
              <a:gd name="connsiteX7" fmla="*/ 2654 w 10000"/>
              <a:gd name="connsiteY7" fmla="*/ 9000 h 10006"/>
              <a:gd name="connsiteX8" fmla="*/ 1 w 10000"/>
              <a:gd name="connsiteY8" fmla="*/ 4607 h 10006"/>
              <a:gd name="connsiteX0" fmla="*/ 1 w 10205"/>
              <a:gd name="connsiteY0" fmla="*/ 4607 h 10006"/>
              <a:gd name="connsiteX1" fmla="*/ 2941 w 10205"/>
              <a:gd name="connsiteY1" fmla="*/ 2034 h 10006"/>
              <a:gd name="connsiteX2" fmla="*/ 5123 w 10205"/>
              <a:gd name="connsiteY2" fmla="*/ 7 h 10006"/>
              <a:gd name="connsiteX3" fmla="*/ 7196 w 10205"/>
              <a:gd name="connsiteY3" fmla="*/ 2763 h 10006"/>
              <a:gd name="connsiteX4" fmla="*/ 10205 w 10205"/>
              <a:gd name="connsiteY4" fmla="*/ 1592 h 10006"/>
              <a:gd name="connsiteX5" fmla="*/ 7933 w 10205"/>
              <a:gd name="connsiteY5" fmla="*/ 6400 h 10006"/>
              <a:gd name="connsiteX6" fmla="*/ 5000 w 10205"/>
              <a:gd name="connsiteY6" fmla="*/ 9832 h 10006"/>
              <a:gd name="connsiteX7" fmla="*/ 2654 w 10205"/>
              <a:gd name="connsiteY7" fmla="*/ 9000 h 10006"/>
              <a:gd name="connsiteX8" fmla="*/ 1 w 10205"/>
              <a:gd name="connsiteY8" fmla="*/ 4607 h 10006"/>
              <a:gd name="connsiteX0" fmla="*/ 1 w 10205"/>
              <a:gd name="connsiteY0" fmla="*/ 4607 h 10006"/>
              <a:gd name="connsiteX1" fmla="*/ 2941 w 10205"/>
              <a:gd name="connsiteY1" fmla="*/ 2034 h 10006"/>
              <a:gd name="connsiteX2" fmla="*/ 5123 w 10205"/>
              <a:gd name="connsiteY2" fmla="*/ 7 h 10006"/>
              <a:gd name="connsiteX3" fmla="*/ 7196 w 10205"/>
              <a:gd name="connsiteY3" fmla="*/ 2763 h 10006"/>
              <a:gd name="connsiteX4" fmla="*/ 10205 w 10205"/>
              <a:gd name="connsiteY4" fmla="*/ 1592 h 10006"/>
              <a:gd name="connsiteX5" fmla="*/ 7933 w 10205"/>
              <a:gd name="connsiteY5" fmla="*/ 6400 h 10006"/>
              <a:gd name="connsiteX6" fmla="*/ 5000 w 10205"/>
              <a:gd name="connsiteY6" fmla="*/ 9832 h 10006"/>
              <a:gd name="connsiteX7" fmla="*/ 2654 w 10205"/>
              <a:gd name="connsiteY7" fmla="*/ 9000 h 10006"/>
              <a:gd name="connsiteX8" fmla="*/ 1 w 10205"/>
              <a:gd name="connsiteY8" fmla="*/ 4607 h 10006"/>
              <a:gd name="connsiteX0" fmla="*/ 1 w 10205"/>
              <a:gd name="connsiteY0" fmla="*/ 4607 h 10006"/>
              <a:gd name="connsiteX1" fmla="*/ 2941 w 10205"/>
              <a:gd name="connsiteY1" fmla="*/ 2034 h 10006"/>
              <a:gd name="connsiteX2" fmla="*/ 5123 w 10205"/>
              <a:gd name="connsiteY2" fmla="*/ 7 h 10006"/>
              <a:gd name="connsiteX3" fmla="*/ 7196 w 10205"/>
              <a:gd name="connsiteY3" fmla="*/ 2763 h 10006"/>
              <a:gd name="connsiteX4" fmla="*/ 10205 w 10205"/>
              <a:gd name="connsiteY4" fmla="*/ 1592 h 10006"/>
              <a:gd name="connsiteX5" fmla="*/ 7933 w 10205"/>
              <a:gd name="connsiteY5" fmla="*/ 6400 h 10006"/>
              <a:gd name="connsiteX6" fmla="*/ 5000 w 10205"/>
              <a:gd name="connsiteY6" fmla="*/ 9832 h 10006"/>
              <a:gd name="connsiteX7" fmla="*/ 2654 w 10205"/>
              <a:gd name="connsiteY7" fmla="*/ 9000 h 10006"/>
              <a:gd name="connsiteX8" fmla="*/ 1 w 10205"/>
              <a:gd name="connsiteY8" fmla="*/ 4607 h 100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205" h="10006">
                <a:moveTo>
                  <a:pt x="1" y="4607"/>
                </a:moveTo>
                <a:cubicBezTo>
                  <a:pt x="-33" y="1679"/>
                  <a:pt x="2087" y="2801"/>
                  <a:pt x="2941" y="2034"/>
                </a:cubicBezTo>
                <a:cubicBezTo>
                  <a:pt x="3795" y="1267"/>
                  <a:pt x="4414" y="-114"/>
                  <a:pt x="5123" y="7"/>
                </a:cubicBezTo>
                <a:cubicBezTo>
                  <a:pt x="5832" y="128"/>
                  <a:pt x="6349" y="2499"/>
                  <a:pt x="7196" y="2763"/>
                </a:cubicBezTo>
                <a:cubicBezTo>
                  <a:pt x="8043" y="3027"/>
                  <a:pt x="9093" y="1567"/>
                  <a:pt x="10205" y="1592"/>
                </a:cubicBezTo>
                <a:cubicBezTo>
                  <a:pt x="9823" y="3447"/>
                  <a:pt x="8800" y="5027"/>
                  <a:pt x="7933" y="6400"/>
                </a:cubicBezTo>
                <a:cubicBezTo>
                  <a:pt x="7066" y="7773"/>
                  <a:pt x="5880" y="9398"/>
                  <a:pt x="5000" y="9832"/>
                </a:cubicBezTo>
                <a:cubicBezTo>
                  <a:pt x="4121" y="10265"/>
                  <a:pt x="3502" y="9854"/>
                  <a:pt x="2654" y="9000"/>
                </a:cubicBezTo>
                <a:cubicBezTo>
                  <a:pt x="1756" y="7778"/>
                  <a:pt x="35" y="7536"/>
                  <a:pt x="1" y="4607"/>
                </a:cubicBezTo>
                <a:close/>
              </a:path>
            </a:pathLst>
          </a:custGeom>
          <a:solidFill>
            <a:srgbClr val="FFC000"/>
          </a:solid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4" name="Vývojový diagram: rozhodnutí 14"/>
          <p:cNvSpPr/>
          <p:nvPr/>
        </p:nvSpPr>
        <p:spPr>
          <a:xfrm rot="16200000">
            <a:off x="8641356" y="5738684"/>
            <a:ext cx="1673521" cy="537706"/>
          </a:xfrm>
          <a:custGeom>
            <a:avLst/>
            <a:gdLst>
              <a:gd name="connsiteX0" fmla="*/ 0 w 10000"/>
              <a:gd name="connsiteY0" fmla="*/ 5000 h 10000"/>
              <a:gd name="connsiteX1" fmla="*/ 5000 w 10000"/>
              <a:gd name="connsiteY1" fmla="*/ 0 h 10000"/>
              <a:gd name="connsiteX2" fmla="*/ 10000 w 10000"/>
              <a:gd name="connsiteY2" fmla="*/ 5000 h 10000"/>
              <a:gd name="connsiteX3" fmla="*/ 5000 w 10000"/>
              <a:gd name="connsiteY3" fmla="*/ 10000 h 10000"/>
              <a:gd name="connsiteX4" fmla="*/ 0 w 10000"/>
              <a:gd name="connsiteY4" fmla="*/ 5000 h 10000"/>
              <a:gd name="connsiteX0" fmla="*/ 0 w 10000"/>
              <a:gd name="connsiteY0" fmla="*/ 5000 h 10000"/>
              <a:gd name="connsiteX1" fmla="*/ 5000 w 10000"/>
              <a:gd name="connsiteY1" fmla="*/ 0 h 10000"/>
              <a:gd name="connsiteX2" fmla="*/ 7278 w 10000"/>
              <a:gd name="connsiteY2" fmla="*/ 2239 h 10000"/>
              <a:gd name="connsiteX3" fmla="*/ 10000 w 10000"/>
              <a:gd name="connsiteY3" fmla="*/ 5000 h 10000"/>
              <a:gd name="connsiteX4" fmla="*/ 5000 w 10000"/>
              <a:gd name="connsiteY4" fmla="*/ 10000 h 10000"/>
              <a:gd name="connsiteX5" fmla="*/ 0 w 10000"/>
              <a:gd name="connsiteY5" fmla="*/ 5000 h 10000"/>
              <a:gd name="connsiteX0" fmla="*/ 0 w 10000"/>
              <a:gd name="connsiteY0" fmla="*/ 5000 h 10000"/>
              <a:gd name="connsiteX1" fmla="*/ 5000 w 10000"/>
              <a:gd name="connsiteY1" fmla="*/ 0 h 10000"/>
              <a:gd name="connsiteX2" fmla="*/ 7278 w 10000"/>
              <a:gd name="connsiteY2" fmla="*/ 2239 h 10000"/>
              <a:gd name="connsiteX3" fmla="*/ 10000 w 10000"/>
              <a:gd name="connsiteY3" fmla="*/ 5000 h 10000"/>
              <a:gd name="connsiteX4" fmla="*/ 7442 w 10000"/>
              <a:gd name="connsiteY4" fmla="*/ 7512 h 10000"/>
              <a:gd name="connsiteX5" fmla="*/ 5000 w 10000"/>
              <a:gd name="connsiteY5" fmla="*/ 10000 h 10000"/>
              <a:gd name="connsiteX6" fmla="*/ 0 w 10000"/>
              <a:gd name="connsiteY6" fmla="*/ 5000 h 10000"/>
              <a:gd name="connsiteX0" fmla="*/ 0 w 10000"/>
              <a:gd name="connsiteY0" fmla="*/ 5000 h 10000"/>
              <a:gd name="connsiteX1" fmla="*/ 3267 w 10000"/>
              <a:gd name="connsiteY1" fmla="*/ 1741 h 10000"/>
              <a:gd name="connsiteX2" fmla="*/ 5000 w 10000"/>
              <a:gd name="connsiteY2" fmla="*/ 0 h 10000"/>
              <a:gd name="connsiteX3" fmla="*/ 7278 w 10000"/>
              <a:gd name="connsiteY3" fmla="*/ 2239 h 10000"/>
              <a:gd name="connsiteX4" fmla="*/ 10000 w 10000"/>
              <a:gd name="connsiteY4" fmla="*/ 5000 h 10000"/>
              <a:gd name="connsiteX5" fmla="*/ 7442 w 10000"/>
              <a:gd name="connsiteY5" fmla="*/ 7512 h 10000"/>
              <a:gd name="connsiteX6" fmla="*/ 5000 w 10000"/>
              <a:gd name="connsiteY6" fmla="*/ 10000 h 10000"/>
              <a:gd name="connsiteX7" fmla="*/ 0 w 10000"/>
              <a:gd name="connsiteY7" fmla="*/ 5000 h 10000"/>
              <a:gd name="connsiteX0" fmla="*/ 0 w 10000"/>
              <a:gd name="connsiteY0" fmla="*/ 5000 h 10000"/>
              <a:gd name="connsiteX1" fmla="*/ 3267 w 10000"/>
              <a:gd name="connsiteY1" fmla="*/ 1741 h 10000"/>
              <a:gd name="connsiteX2" fmla="*/ 5000 w 10000"/>
              <a:gd name="connsiteY2" fmla="*/ 0 h 10000"/>
              <a:gd name="connsiteX3" fmla="*/ 7278 w 10000"/>
              <a:gd name="connsiteY3" fmla="*/ 2239 h 10000"/>
              <a:gd name="connsiteX4" fmla="*/ 10000 w 10000"/>
              <a:gd name="connsiteY4" fmla="*/ 5000 h 10000"/>
              <a:gd name="connsiteX5" fmla="*/ 7442 w 10000"/>
              <a:gd name="connsiteY5" fmla="*/ 7512 h 10000"/>
              <a:gd name="connsiteX6" fmla="*/ 5000 w 10000"/>
              <a:gd name="connsiteY6" fmla="*/ 10000 h 10000"/>
              <a:gd name="connsiteX7" fmla="*/ 3021 w 10000"/>
              <a:gd name="connsiteY7" fmla="*/ 7910 h 10000"/>
              <a:gd name="connsiteX8" fmla="*/ 0 w 10000"/>
              <a:gd name="connsiteY8" fmla="*/ 5000 h 10000"/>
              <a:gd name="connsiteX0" fmla="*/ 0 w 10000"/>
              <a:gd name="connsiteY0" fmla="*/ 5004 h 10004"/>
              <a:gd name="connsiteX1" fmla="*/ 3267 w 10000"/>
              <a:gd name="connsiteY1" fmla="*/ 1745 h 10004"/>
              <a:gd name="connsiteX2" fmla="*/ 5000 w 10000"/>
              <a:gd name="connsiteY2" fmla="*/ 4 h 10004"/>
              <a:gd name="connsiteX3" fmla="*/ 7278 w 10000"/>
              <a:gd name="connsiteY3" fmla="*/ 2243 h 10004"/>
              <a:gd name="connsiteX4" fmla="*/ 10000 w 10000"/>
              <a:gd name="connsiteY4" fmla="*/ 5004 h 10004"/>
              <a:gd name="connsiteX5" fmla="*/ 7442 w 10000"/>
              <a:gd name="connsiteY5" fmla="*/ 7516 h 10004"/>
              <a:gd name="connsiteX6" fmla="*/ 5000 w 10000"/>
              <a:gd name="connsiteY6" fmla="*/ 10004 h 10004"/>
              <a:gd name="connsiteX7" fmla="*/ 3021 w 10000"/>
              <a:gd name="connsiteY7" fmla="*/ 7914 h 10004"/>
              <a:gd name="connsiteX8" fmla="*/ 0 w 10000"/>
              <a:gd name="connsiteY8" fmla="*/ 5004 h 10004"/>
              <a:gd name="connsiteX0" fmla="*/ 0 w 10000"/>
              <a:gd name="connsiteY0" fmla="*/ 5004 h 10006"/>
              <a:gd name="connsiteX1" fmla="*/ 3267 w 10000"/>
              <a:gd name="connsiteY1" fmla="*/ 1745 h 10006"/>
              <a:gd name="connsiteX2" fmla="*/ 5000 w 10000"/>
              <a:gd name="connsiteY2" fmla="*/ 4 h 10006"/>
              <a:gd name="connsiteX3" fmla="*/ 7278 w 10000"/>
              <a:gd name="connsiteY3" fmla="*/ 2243 h 10006"/>
              <a:gd name="connsiteX4" fmla="*/ 10000 w 10000"/>
              <a:gd name="connsiteY4" fmla="*/ 5004 h 10006"/>
              <a:gd name="connsiteX5" fmla="*/ 7442 w 10000"/>
              <a:gd name="connsiteY5" fmla="*/ 7516 h 10006"/>
              <a:gd name="connsiteX6" fmla="*/ 5000 w 10000"/>
              <a:gd name="connsiteY6" fmla="*/ 10004 h 10006"/>
              <a:gd name="connsiteX7" fmla="*/ 3021 w 10000"/>
              <a:gd name="connsiteY7" fmla="*/ 7914 h 10006"/>
              <a:gd name="connsiteX8" fmla="*/ 0 w 10000"/>
              <a:gd name="connsiteY8" fmla="*/ 5004 h 10006"/>
              <a:gd name="connsiteX0" fmla="*/ 0 w 10000"/>
              <a:gd name="connsiteY0" fmla="*/ 5004 h 10006"/>
              <a:gd name="connsiteX1" fmla="*/ 3267 w 10000"/>
              <a:gd name="connsiteY1" fmla="*/ 1745 h 10006"/>
              <a:gd name="connsiteX2" fmla="*/ 5000 w 10000"/>
              <a:gd name="connsiteY2" fmla="*/ 4 h 10006"/>
              <a:gd name="connsiteX3" fmla="*/ 7278 w 10000"/>
              <a:gd name="connsiteY3" fmla="*/ 2243 h 10006"/>
              <a:gd name="connsiteX4" fmla="*/ 10000 w 10000"/>
              <a:gd name="connsiteY4" fmla="*/ 5004 h 10006"/>
              <a:gd name="connsiteX5" fmla="*/ 7442 w 10000"/>
              <a:gd name="connsiteY5" fmla="*/ 7516 h 10006"/>
              <a:gd name="connsiteX6" fmla="*/ 5000 w 10000"/>
              <a:gd name="connsiteY6" fmla="*/ 10004 h 10006"/>
              <a:gd name="connsiteX7" fmla="*/ 3021 w 10000"/>
              <a:gd name="connsiteY7" fmla="*/ 7914 h 10006"/>
              <a:gd name="connsiteX8" fmla="*/ 0 w 10000"/>
              <a:gd name="connsiteY8" fmla="*/ 5004 h 10006"/>
              <a:gd name="connsiteX0" fmla="*/ 0 w 10000"/>
              <a:gd name="connsiteY0" fmla="*/ 5004 h 10006"/>
              <a:gd name="connsiteX1" fmla="*/ 3267 w 10000"/>
              <a:gd name="connsiteY1" fmla="*/ 1745 h 10006"/>
              <a:gd name="connsiteX2" fmla="*/ 5000 w 10000"/>
              <a:gd name="connsiteY2" fmla="*/ 4 h 10006"/>
              <a:gd name="connsiteX3" fmla="*/ 7278 w 10000"/>
              <a:gd name="connsiteY3" fmla="*/ 2243 h 10006"/>
              <a:gd name="connsiteX4" fmla="*/ 10000 w 10000"/>
              <a:gd name="connsiteY4" fmla="*/ 5004 h 10006"/>
              <a:gd name="connsiteX5" fmla="*/ 7442 w 10000"/>
              <a:gd name="connsiteY5" fmla="*/ 7516 h 10006"/>
              <a:gd name="connsiteX6" fmla="*/ 5000 w 10000"/>
              <a:gd name="connsiteY6" fmla="*/ 10004 h 10006"/>
              <a:gd name="connsiteX7" fmla="*/ 3021 w 10000"/>
              <a:gd name="connsiteY7" fmla="*/ 7914 h 10006"/>
              <a:gd name="connsiteX8" fmla="*/ 0 w 10000"/>
              <a:gd name="connsiteY8" fmla="*/ 5004 h 10006"/>
              <a:gd name="connsiteX0" fmla="*/ 0 w 10000"/>
              <a:gd name="connsiteY0" fmla="*/ 5004 h 10006"/>
              <a:gd name="connsiteX1" fmla="*/ 3267 w 10000"/>
              <a:gd name="connsiteY1" fmla="*/ 1745 h 10006"/>
              <a:gd name="connsiteX2" fmla="*/ 5000 w 10000"/>
              <a:gd name="connsiteY2" fmla="*/ 4 h 10006"/>
              <a:gd name="connsiteX3" fmla="*/ 7278 w 10000"/>
              <a:gd name="connsiteY3" fmla="*/ 2243 h 10006"/>
              <a:gd name="connsiteX4" fmla="*/ 10000 w 10000"/>
              <a:gd name="connsiteY4" fmla="*/ 5004 h 10006"/>
              <a:gd name="connsiteX5" fmla="*/ 7442 w 10000"/>
              <a:gd name="connsiteY5" fmla="*/ 7516 h 10006"/>
              <a:gd name="connsiteX6" fmla="*/ 5000 w 10000"/>
              <a:gd name="connsiteY6" fmla="*/ 10004 h 10006"/>
              <a:gd name="connsiteX7" fmla="*/ 3021 w 10000"/>
              <a:gd name="connsiteY7" fmla="*/ 7914 h 10006"/>
              <a:gd name="connsiteX8" fmla="*/ 0 w 10000"/>
              <a:gd name="connsiteY8" fmla="*/ 5004 h 10006"/>
              <a:gd name="connsiteX0" fmla="*/ 0 w 10000"/>
              <a:gd name="connsiteY0" fmla="*/ 5004 h 10006"/>
              <a:gd name="connsiteX1" fmla="*/ 3267 w 10000"/>
              <a:gd name="connsiteY1" fmla="*/ 1745 h 10006"/>
              <a:gd name="connsiteX2" fmla="*/ 5000 w 10000"/>
              <a:gd name="connsiteY2" fmla="*/ 4 h 10006"/>
              <a:gd name="connsiteX3" fmla="*/ 7278 w 10000"/>
              <a:gd name="connsiteY3" fmla="*/ 2243 h 10006"/>
              <a:gd name="connsiteX4" fmla="*/ 10000 w 10000"/>
              <a:gd name="connsiteY4" fmla="*/ 5004 h 10006"/>
              <a:gd name="connsiteX5" fmla="*/ 7442 w 10000"/>
              <a:gd name="connsiteY5" fmla="*/ 7516 h 10006"/>
              <a:gd name="connsiteX6" fmla="*/ 5000 w 10000"/>
              <a:gd name="connsiteY6" fmla="*/ 10004 h 10006"/>
              <a:gd name="connsiteX7" fmla="*/ 3021 w 10000"/>
              <a:gd name="connsiteY7" fmla="*/ 7914 h 10006"/>
              <a:gd name="connsiteX8" fmla="*/ 0 w 10000"/>
              <a:gd name="connsiteY8" fmla="*/ 5004 h 10006"/>
              <a:gd name="connsiteX0" fmla="*/ 0 w 10000"/>
              <a:gd name="connsiteY0" fmla="*/ 5021 h 10023"/>
              <a:gd name="connsiteX1" fmla="*/ 2776 w 10000"/>
              <a:gd name="connsiteY1" fmla="*/ 1364 h 10023"/>
              <a:gd name="connsiteX2" fmla="*/ 5000 w 10000"/>
              <a:gd name="connsiteY2" fmla="*/ 21 h 10023"/>
              <a:gd name="connsiteX3" fmla="*/ 7278 w 10000"/>
              <a:gd name="connsiteY3" fmla="*/ 2260 h 10023"/>
              <a:gd name="connsiteX4" fmla="*/ 10000 w 10000"/>
              <a:gd name="connsiteY4" fmla="*/ 5021 h 10023"/>
              <a:gd name="connsiteX5" fmla="*/ 7442 w 10000"/>
              <a:gd name="connsiteY5" fmla="*/ 7533 h 10023"/>
              <a:gd name="connsiteX6" fmla="*/ 5000 w 10000"/>
              <a:gd name="connsiteY6" fmla="*/ 10021 h 10023"/>
              <a:gd name="connsiteX7" fmla="*/ 3021 w 10000"/>
              <a:gd name="connsiteY7" fmla="*/ 7931 h 10023"/>
              <a:gd name="connsiteX8" fmla="*/ 0 w 10000"/>
              <a:gd name="connsiteY8" fmla="*/ 5021 h 10023"/>
              <a:gd name="connsiteX0" fmla="*/ 0 w 10000"/>
              <a:gd name="connsiteY0" fmla="*/ 5021 h 10042"/>
              <a:gd name="connsiteX1" fmla="*/ 2776 w 10000"/>
              <a:gd name="connsiteY1" fmla="*/ 1364 h 10042"/>
              <a:gd name="connsiteX2" fmla="*/ 5000 w 10000"/>
              <a:gd name="connsiteY2" fmla="*/ 21 h 10042"/>
              <a:gd name="connsiteX3" fmla="*/ 7278 w 10000"/>
              <a:gd name="connsiteY3" fmla="*/ 2260 h 10042"/>
              <a:gd name="connsiteX4" fmla="*/ 10000 w 10000"/>
              <a:gd name="connsiteY4" fmla="*/ 5021 h 10042"/>
              <a:gd name="connsiteX5" fmla="*/ 7442 w 10000"/>
              <a:gd name="connsiteY5" fmla="*/ 7533 h 10042"/>
              <a:gd name="connsiteX6" fmla="*/ 5000 w 10000"/>
              <a:gd name="connsiteY6" fmla="*/ 10021 h 10042"/>
              <a:gd name="connsiteX7" fmla="*/ 2694 w 10000"/>
              <a:gd name="connsiteY7" fmla="*/ 8528 h 10042"/>
              <a:gd name="connsiteX8" fmla="*/ 0 w 10000"/>
              <a:gd name="connsiteY8" fmla="*/ 5021 h 10042"/>
              <a:gd name="connsiteX0" fmla="*/ 173 w 10173"/>
              <a:gd name="connsiteY0" fmla="*/ 5021 h 10042"/>
              <a:gd name="connsiteX1" fmla="*/ 2949 w 10173"/>
              <a:gd name="connsiteY1" fmla="*/ 1364 h 10042"/>
              <a:gd name="connsiteX2" fmla="*/ 5173 w 10173"/>
              <a:gd name="connsiteY2" fmla="*/ 21 h 10042"/>
              <a:gd name="connsiteX3" fmla="*/ 7451 w 10173"/>
              <a:gd name="connsiteY3" fmla="*/ 2260 h 10042"/>
              <a:gd name="connsiteX4" fmla="*/ 10173 w 10173"/>
              <a:gd name="connsiteY4" fmla="*/ 5021 h 10042"/>
              <a:gd name="connsiteX5" fmla="*/ 7615 w 10173"/>
              <a:gd name="connsiteY5" fmla="*/ 7533 h 10042"/>
              <a:gd name="connsiteX6" fmla="*/ 5173 w 10173"/>
              <a:gd name="connsiteY6" fmla="*/ 10021 h 10042"/>
              <a:gd name="connsiteX7" fmla="*/ 2867 w 10173"/>
              <a:gd name="connsiteY7" fmla="*/ 8528 h 10042"/>
              <a:gd name="connsiteX8" fmla="*/ 173 w 10173"/>
              <a:gd name="connsiteY8" fmla="*/ 5021 h 10042"/>
              <a:gd name="connsiteX0" fmla="*/ 25 w 10025"/>
              <a:gd name="connsiteY0" fmla="*/ 5021 h 10042"/>
              <a:gd name="connsiteX1" fmla="*/ 2801 w 10025"/>
              <a:gd name="connsiteY1" fmla="*/ 1364 h 10042"/>
              <a:gd name="connsiteX2" fmla="*/ 5025 w 10025"/>
              <a:gd name="connsiteY2" fmla="*/ 21 h 10042"/>
              <a:gd name="connsiteX3" fmla="*/ 7303 w 10025"/>
              <a:gd name="connsiteY3" fmla="*/ 2260 h 10042"/>
              <a:gd name="connsiteX4" fmla="*/ 10025 w 10025"/>
              <a:gd name="connsiteY4" fmla="*/ 5021 h 10042"/>
              <a:gd name="connsiteX5" fmla="*/ 7467 w 10025"/>
              <a:gd name="connsiteY5" fmla="*/ 7533 h 10042"/>
              <a:gd name="connsiteX6" fmla="*/ 5025 w 10025"/>
              <a:gd name="connsiteY6" fmla="*/ 10021 h 10042"/>
              <a:gd name="connsiteX7" fmla="*/ 2719 w 10025"/>
              <a:gd name="connsiteY7" fmla="*/ 8528 h 10042"/>
              <a:gd name="connsiteX8" fmla="*/ 25 w 10025"/>
              <a:gd name="connsiteY8" fmla="*/ 5021 h 10042"/>
              <a:gd name="connsiteX0" fmla="*/ 25 w 10025"/>
              <a:gd name="connsiteY0" fmla="*/ 5021 h 10075"/>
              <a:gd name="connsiteX1" fmla="*/ 2801 w 10025"/>
              <a:gd name="connsiteY1" fmla="*/ 1364 h 10075"/>
              <a:gd name="connsiteX2" fmla="*/ 5025 w 10025"/>
              <a:gd name="connsiteY2" fmla="*/ 21 h 10075"/>
              <a:gd name="connsiteX3" fmla="*/ 7303 w 10025"/>
              <a:gd name="connsiteY3" fmla="*/ 2260 h 10075"/>
              <a:gd name="connsiteX4" fmla="*/ 10025 w 10025"/>
              <a:gd name="connsiteY4" fmla="*/ 5021 h 10075"/>
              <a:gd name="connsiteX5" fmla="*/ 7958 w 10025"/>
              <a:gd name="connsiteY5" fmla="*/ 6737 h 10075"/>
              <a:gd name="connsiteX6" fmla="*/ 5025 w 10025"/>
              <a:gd name="connsiteY6" fmla="*/ 10021 h 10075"/>
              <a:gd name="connsiteX7" fmla="*/ 2719 w 10025"/>
              <a:gd name="connsiteY7" fmla="*/ 8528 h 10075"/>
              <a:gd name="connsiteX8" fmla="*/ 25 w 10025"/>
              <a:gd name="connsiteY8" fmla="*/ 5021 h 10075"/>
              <a:gd name="connsiteX0" fmla="*/ 1 w 10001"/>
              <a:gd name="connsiteY0" fmla="*/ 5021 h 10187"/>
              <a:gd name="connsiteX1" fmla="*/ 2777 w 10001"/>
              <a:gd name="connsiteY1" fmla="*/ 1364 h 10187"/>
              <a:gd name="connsiteX2" fmla="*/ 5001 w 10001"/>
              <a:gd name="connsiteY2" fmla="*/ 21 h 10187"/>
              <a:gd name="connsiteX3" fmla="*/ 7279 w 10001"/>
              <a:gd name="connsiteY3" fmla="*/ 2260 h 10187"/>
              <a:gd name="connsiteX4" fmla="*/ 10001 w 10001"/>
              <a:gd name="connsiteY4" fmla="*/ 5021 h 10187"/>
              <a:gd name="connsiteX5" fmla="*/ 7934 w 10001"/>
              <a:gd name="connsiteY5" fmla="*/ 6737 h 10187"/>
              <a:gd name="connsiteX6" fmla="*/ 5001 w 10001"/>
              <a:gd name="connsiteY6" fmla="*/ 10021 h 10187"/>
              <a:gd name="connsiteX7" fmla="*/ 2654 w 10001"/>
              <a:gd name="connsiteY7" fmla="*/ 9225 h 10187"/>
              <a:gd name="connsiteX8" fmla="*/ 1 w 10001"/>
              <a:gd name="connsiteY8" fmla="*/ 5021 h 10187"/>
              <a:gd name="connsiteX0" fmla="*/ 1 w 10001"/>
              <a:gd name="connsiteY0" fmla="*/ 5002 h 10168"/>
              <a:gd name="connsiteX1" fmla="*/ 2941 w 10001"/>
              <a:gd name="connsiteY1" fmla="*/ 2539 h 10168"/>
              <a:gd name="connsiteX2" fmla="*/ 5001 w 10001"/>
              <a:gd name="connsiteY2" fmla="*/ 2 h 10168"/>
              <a:gd name="connsiteX3" fmla="*/ 7279 w 10001"/>
              <a:gd name="connsiteY3" fmla="*/ 2241 h 10168"/>
              <a:gd name="connsiteX4" fmla="*/ 10001 w 10001"/>
              <a:gd name="connsiteY4" fmla="*/ 5002 h 10168"/>
              <a:gd name="connsiteX5" fmla="*/ 7934 w 10001"/>
              <a:gd name="connsiteY5" fmla="*/ 6718 h 10168"/>
              <a:gd name="connsiteX6" fmla="*/ 5001 w 10001"/>
              <a:gd name="connsiteY6" fmla="*/ 10002 h 10168"/>
              <a:gd name="connsiteX7" fmla="*/ 2654 w 10001"/>
              <a:gd name="connsiteY7" fmla="*/ 9206 h 10168"/>
              <a:gd name="connsiteX8" fmla="*/ 1 w 10001"/>
              <a:gd name="connsiteY8" fmla="*/ 5002 h 10168"/>
              <a:gd name="connsiteX0" fmla="*/ 1 w 10001"/>
              <a:gd name="connsiteY0" fmla="*/ 5002 h 10168"/>
              <a:gd name="connsiteX1" fmla="*/ 2941 w 10001"/>
              <a:gd name="connsiteY1" fmla="*/ 2539 h 10168"/>
              <a:gd name="connsiteX2" fmla="*/ 5001 w 10001"/>
              <a:gd name="connsiteY2" fmla="*/ 2 h 10168"/>
              <a:gd name="connsiteX3" fmla="*/ 7279 w 10001"/>
              <a:gd name="connsiteY3" fmla="*/ 2241 h 10168"/>
              <a:gd name="connsiteX4" fmla="*/ 10001 w 10001"/>
              <a:gd name="connsiteY4" fmla="*/ 5002 h 10168"/>
              <a:gd name="connsiteX5" fmla="*/ 7934 w 10001"/>
              <a:gd name="connsiteY5" fmla="*/ 6718 h 10168"/>
              <a:gd name="connsiteX6" fmla="*/ 5001 w 10001"/>
              <a:gd name="connsiteY6" fmla="*/ 10002 h 10168"/>
              <a:gd name="connsiteX7" fmla="*/ 2654 w 10001"/>
              <a:gd name="connsiteY7" fmla="*/ 9206 h 10168"/>
              <a:gd name="connsiteX8" fmla="*/ 1 w 10001"/>
              <a:gd name="connsiteY8" fmla="*/ 5002 h 10168"/>
              <a:gd name="connsiteX0" fmla="*/ 1 w 10001"/>
              <a:gd name="connsiteY0" fmla="*/ 4405 h 9571"/>
              <a:gd name="connsiteX1" fmla="*/ 2941 w 10001"/>
              <a:gd name="connsiteY1" fmla="*/ 1942 h 9571"/>
              <a:gd name="connsiteX2" fmla="*/ 5124 w 10001"/>
              <a:gd name="connsiteY2" fmla="*/ 2 h 9571"/>
              <a:gd name="connsiteX3" fmla="*/ 7279 w 10001"/>
              <a:gd name="connsiteY3" fmla="*/ 1644 h 9571"/>
              <a:gd name="connsiteX4" fmla="*/ 10001 w 10001"/>
              <a:gd name="connsiteY4" fmla="*/ 4405 h 9571"/>
              <a:gd name="connsiteX5" fmla="*/ 7934 w 10001"/>
              <a:gd name="connsiteY5" fmla="*/ 6121 h 9571"/>
              <a:gd name="connsiteX6" fmla="*/ 5001 w 10001"/>
              <a:gd name="connsiteY6" fmla="*/ 9405 h 9571"/>
              <a:gd name="connsiteX7" fmla="*/ 2654 w 10001"/>
              <a:gd name="connsiteY7" fmla="*/ 8609 h 9571"/>
              <a:gd name="connsiteX8" fmla="*/ 1 w 10001"/>
              <a:gd name="connsiteY8" fmla="*/ 4405 h 9571"/>
              <a:gd name="connsiteX0" fmla="*/ 1 w 10000"/>
              <a:gd name="connsiteY0" fmla="*/ 4607 h 10006"/>
              <a:gd name="connsiteX1" fmla="*/ 2941 w 10000"/>
              <a:gd name="connsiteY1" fmla="*/ 2034 h 10006"/>
              <a:gd name="connsiteX2" fmla="*/ 5123 w 10000"/>
              <a:gd name="connsiteY2" fmla="*/ 7 h 10006"/>
              <a:gd name="connsiteX3" fmla="*/ 7196 w 10000"/>
              <a:gd name="connsiteY3" fmla="*/ 2763 h 10006"/>
              <a:gd name="connsiteX4" fmla="*/ 10000 w 10000"/>
              <a:gd name="connsiteY4" fmla="*/ 4607 h 10006"/>
              <a:gd name="connsiteX5" fmla="*/ 7933 w 10000"/>
              <a:gd name="connsiteY5" fmla="*/ 6400 h 10006"/>
              <a:gd name="connsiteX6" fmla="*/ 5000 w 10000"/>
              <a:gd name="connsiteY6" fmla="*/ 9832 h 10006"/>
              <a:gd name="connsiteX7" fmla="*/ 2654 w 10000"/>
              <a:gd name="connsiteY7" fmla="*/ 9000 h 10006"/>
              <a:gd name="connsiteX8" fmla="*/ 1 w 10000"/>
              <a:gd name="connsiteY8" fmla="*/ 4607 h 10006"/>
              <a:gd name="connsiteX0" fmla="*/ 1 w 10205"/>
              <a:gd name="connsiteY0" fmla="*/ 4607 h 10006"/>
              <a:gd name="connsiteX1" fmla="*/ 2941 w 10205"/>
              <a:gd name="connsiteY1" fmla="*/ 2034 h 10006"/>
              <a:gd name="connsiteX2" fmla="*/ 5123 w 10205"/>
              <a:gd name="connsiteY2" fmla="*/ 7 h 10006"/>
              <a:gd name="connsiteX3" fmla="*/ 7196 w 10205"/>
              <a:gd name="connsiteY3" fmla="*/ 2763 h 10006"/>
              <a:gd name="connsiteX4" fmla="*/ 10205 w 10205"/>
              <a:gd name="connsiteY4" fmla="*/ 1592 h 10006"/>
              <a:gd name="connsiteX5" fmla="*/ 7933 w 10205"/>
              <a:gd name="connsiteY5" fmla="*/ 6400 h 10006"/>
              <a:gd name="connsiteX6" fmla="*/ 5000 w 10205"/>
              <a:gd name="connsiteY6" fmla="*/ 9832 h 10006"/>
              <a:gd name="connsiteX7" fmla="*/ 2654 w 10205"/>
              <a:gd name="connsiteY7" fmla="*/ 9000 h 10006"/>
              <a:gd name="connsiteX8" fmla="*/ 1 w 10205"/>
              <a:gd name="connsiteY8" fmla="*/ 4607 h 10006"/>
              <a:gd name="connsiteX0" fmla="*/ 1 w 10205"/>
              <a:gd name="connsiteY0" fmla="*/ 4607 h 10006"/>
              <a:gd name="connsiteX1" fmla="*/ 2941 w 10205"/>
              <a:gd name="connsiteY1" fmla="*/ 2034 h 10006"/>
              <a:gd name="connsiteX2" fmla="*/ 5123 w 10205"/>
              <a:gd name="connsiteY2" fmla="*/ 7 h 10006"/>
              <a:gd name="connsiteX3" fmla="*/ 7196 w 10205"/>
              <a:gd name="connsiteY3" fmla="*/ 2763 h 10006"/>
              <a:gd name="connsiteX4" fmla="*/ 10205 w 10205"/>
              <a:gd name="connsiteY4" fmla="*/ 1592 h 10006"/>
              <a:gd name="connsiteX5" fmla="*/ 7933 w 10205"/>
              <a:gd name="connsiteY5" fmla="*/ 6400 h 10006"/>
              <a:gd name="connsiteX6" fmla="*/ 5000 w 10205"/>
              <a:gd name="connsiteY6" fmla="*/ 9832 h 10006"/>
              <a:gd name="connsiteX7" fmla="*/ 2654 w 10205"/>
              <a:gd name="connsiteY7" fmla="*/ 9000 h 10006"/>
              <a:gd name="connsiteX8" fmla="*/ 1 w 10205"/>
              <a:gd name="connsiteY8" fmla="*/ 4607 h 10006"/>
              <a:gd name="connsiteX0" fmla="*/ 1 w 10205"/>
              <a:gd name="connsiteY0" fmla="*/ 4607 h 10006"/>
              <a:gd name="connsiteX1" fmla="*/ 2941 w 10205"/>
              <a:gd name="connsiteY1" fmla="*/ 2034 h 10006"/>
              <a:gd name="connsiteX2" fmla="*/ 5123 w 10205"/>
              <a:gd name="connsiteY2" fmla="*/ 7 h 10006"/>
              <a:gd name="connsiteX3" fmla="*/ 7196 w 10205"/>
              <a:gd name="connsiteY3" fmla="*/ 2763 h 10006"/>
              <a:gd name="connsiteX4" fmla="*/ 10205 w 10205"/>
              <a:gd name="connsiteY4" fmla="*/ 1592 h 10006"/>
              <a:gd name="connsiteX5" fmla="*/ 7933 w 10205"/>
              <a:gd name="connsiteY5" fmla="*/ 6400 h 10006"/>
              <a:gd name="connsiteX6" fmla="*/ 5000 w 10205"/>
              <a:gd name="connsiteY6" fmla="*/ 9832 h 10006"/>
              <a:gd name="connsiteX7" fmla="*/ 2654 w 10205"/>
              <a:gd name="connsiteY7" fmla="*/ 9000 h 10006"/>
              <a:gd name="connsiteX8" fmla="*/ 1 w 10205"/>
              <a:gd name="connsiteY8" fmla="*/ 4607 h 100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205" h="10006">
                <a:moveTo>
                  <a:pt x="1" y="4607"/>
                </a:moveTo>
                <a:cubicBezTo>
                  <a:pt x="-33" y="1679"/>
                  <a:pt x="2087" y="2801"/>
                  <a:pt x="2941" y="2034"/>
                </a:cubicBezTo>
                <a:cubicBezTo>
                  <a:pt x="3795" y="1267"/>
                  <a:pt x="4414" y="-114"/>
                  <a:pt x="5123" y="7"/>
                </a:cubicBezTo>
                <a:cubicBezTo>
                  <a:pt x="5832" y="128"/>
                  <a:pt x="6349" y="2499"/>
                  <a:pt x="7196" y="2763"/>
                </a:cubicBezTo>
                <a:cubicBezTo>
                  <a:pt x="8043" y="3027"/>
                  <a:pt x="9093" y="1567"/>
                  <a:pt x="10205" y="1592"/>
                </a:cubicBezTo>
                <a:cubicBezTo>
                  <a:pt x="9823" y="3447"/>
                  <a:pt x="8800" y="5027"/>
                  <a:pt x="7933" y="6400"/>
                </a:cubicBezTo>
                <a:cubicBezTo>
                  <a:pt x="7066" y="7773"/>
                  <a:pt x="5880" y="9398"/>
                  <a:pt x="5000" y="9832"/>
                </a:cubicBezTo>
                <a:cubicBezTo>
                  <a:pt x="4121" y="10265"/>
                  <a:pt x="3502" y="9854"/>
                  <a:pt x="2654" y="9000"/>
                </a:cubicBezTo>
                <a:cubicBezTo>
                  <a:pt x="1756" y="7778"/>
                  <a:pt x="35" y="7536"/>
                  <a:pt x="1" y="4607"/>
                </a:cubicBezTo>
                <a:close/>
              </a:path>
            </a:pathLst>
          </a:custGeom>
          <a:solidFill>
            <a:srgbClr val="FFC000"/>
          </a:solid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352974097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5"/>
            <a:ext cx="10515600" cy="1155765"/>
          </a:xfrm>
        </p:spPr>
        <p:txBody>
          <a:bodyPr>
            <a:normAutofit fontScale="90000"/>
          </a:bodyPr>
          <a:lstStyle/>
          <a:p>
            <a:r>
              <a:rPr lang="cs-CZ" sz="2400" dirty="0" smtClean="0"/>
              <a:t>Před pólem magnetu </a:t>
            </a:r>
            <a:r>
              <a:rPr lang="cs-CZ" sz="2400" dirty="0" smtClean="0"/>
              <a:t>jsou umístěny vzorky </a:t>
            </a:r>
            <a:r>
              <a:rPr lang="cs-CZ" sz="2400" dirty="0" smtClean="0"/>
              <a:t/>
            </a:r>
            <a:br>
              <a:rPr lang="cs-CZ" sz="2400" dirty="0" smtClean="0"/>
            </a:br>
            <a:r>
              <a:rPr lang="cs-CZ" sz="2400" dirty="0" smtClean="0"/>
              <a:t>1</a:t>
            </a:r>
            <a:r>
              <a:rPr lang="cs-CZ" sz="2400" dirty="0" smtClean="0"/>
              <a:t>. </a:t>
            </a:r>
            <a:br>
              <a:rPr lang="cs-CZ" sz="2400" dirty="0" smtClean="0"/>
            </a:br>
            <a:r>
              <a:rPr lang="cs-CZ" sz="2400" dirty="0" smtClean="0"/>
              <a:t>2</a:t>
            </a:r>
            <a:r>
              <a:rPr lang="cs-CZ" sz="2400" dirty="0" smtClean="0"/>
              <a:t>. </a:t>
            </a:r>
            <a:r>
              <a:rPr lang="cs-CZ" sz="2400" dirty="0" smtClean="0"/>
              <a:t>Ni</a:t>
            </a:r>
            <a:br>
              <a:rPr lang="cs-CZ" sz="2400" dirty="0" smtClean="0"/>
            </a:br>
            <a:r>
              <a:rPr lang="cs-CZ" sz="2400" dirty="0" smtClean="0"/>
              <a:t>3. Co </a:t>
            </a:r>
            <a:br>
              <a:rPr lang="cs-CZ" sz="2400" dirty="0" smtClean="0"/>
            </a:br>
            <a:r>
              <a:rPr lang="cs-CZ" sz="2400" dirty="0" smtClean="0"/>
              <a:t>Vzorky </a:t>
            </a:r>
            <a:r>
              <a:rPr lang="cs-CZ" sz="2400" dirty="0" smtClean="0"/>
              <a:t>jsou </a:t>
            </a:r>
            <a:r>
              <a:rPr lang="cs-CZ" sz="2400" dirty="0" smtClean="0"/>
              <a:t>zavěšeny na tenkém drátku. Před magnetem </a:t>
            </a:r>
            <a:r>
              <a:rPr lang="cs-CZ" sz="2400" dirty="0" smtClean="0"/>
              <a:t>hoří přiměřeně malý plamínek. Vysvětlete, co se bude dít.</a:t>
            </a:r>
            <a:endParaRPr lang="cs-CZ" sz="2400" dirty="0"/>
          </a:p>
        </p:txBody>
      </p:sp>
      <p:sp>
        <p:nvSpPr>
          <p:cNvPr id="6" name="Zaoblený obdélník 5"/>
          <p:cNvSpPr/>
          <p:nvPr/>
        </p:nvSpPr>
        <p:spPr>
          <a:xfrm>
            <a:off x="3457690" y="4763737"/>
            <a:ext cx="845243" cy="836190"/>
          </a:xfrm>
          <a:prstGeom prst="round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9" name="TextovéPole 8"/>
          <p:cNvSpPr txBox="1"/>
          <p:nvPr/>
        </p:nvSpPr>
        <p:spPr>
          <a:xfrm>
            <a:off x="3659413" y="4329978"/>
            <a:ext cx="333746" cy="369332"/>
          </a:xfrm>
          <a:prstGeom prst="rect">
            <a:avLst/>
          </a:prstGeom>
          <a:noFill/>
        </p:spPr>
        <p:txBody>
          <a:bodyPr wrap="none" rtlCol="0">
            <a:spAutoFit/>
          </a:bodyPr>
          <a:lstStyle/>
          <a:p>
            <a:r>
              <a:rPr lang="cs-CZ" dirty="0" smtClean="0"/>
              <a:t>N</a:t>
            </a:r>
            <a:endParaRPr lang="cs-CZ" dirty="0"/>
          </a:p>
        </p:txBody>
      </p:sp>
      <p:sp>
        <p:nvSpPr>
          <p:cNvPr id="11" name="Zaoblený obdélník 10"/>
          <p:cNvSpPr/>
          <p:nvPr/>
        </p:nvSpPr>
        <p:spPr>
          <a:xfrm rot="20467090">
            <a:off x="2237555" y="5027546"/>
            <a:ext cx="634482" cy="269009"/>
          </a:xfrm>
          <a:prstGeom prst="round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2" name="Zaoblený obdélník 11"/>
          <p:cNvSpPr/>
          <p:nvPr/>
        </p:nvSpPr>
        <p:spPr>
          <a:xfrm>
            <a:off x="4145998" y="4763737"/>
            <a:ext cx="839071" cy="836190"/>
          </a:xfrm>
          <a:prstGeom prst="round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cxnSp>
        <p:nvCxnSpPr>
          <p:cNvPr id="5" name="Přímá spojnice 4"/>
          <p:cNvCxnSpPr>
            <a:stCxn id="11" idx="0"/>
          </p:cNvCxnSpPr>
          <p:nvPr/>
        </p:nvCxnSpPr>
        <p:spPr>
          <a:xfrm flipH="1" flipV="1">
            <a:off x="1406469" y="2139518"/>
            <a:ext cx="1104799" cy="2895266"/>
          </a:xfrm>
          <a:prstGeom prst="line">
            <a:avLst/>
          </a:prstGeom>
        </p:spPr>
        <p:style>
          <a:lnRef idx="1">
            <a:schemeClr val="accent1"/>
          </a:lnRef>
          <a:fillRef idx="0">
            <a:schemeClr val="accent1"/>
          </a:fillRef>
          <a:effectRef idx="0">
            <a:schemeClr val="accent1"/>
          </a:effectRef>
          <a:fontRef idx="minor">
            <a:schemeClr val="tx1"/>
          </a:fontRef>
        </p:style>
      </p:cxnSp>
      <p:sp>
        <p:nvSpPr>
          <p:cNvPr id="3" name="Obdélník 2"/>
          <p:cNvSpPr/>
          <p:nvPr/>
        </p:nvSpPr>
        <p:spPr>
          <a:xfrm>
            <a:off x="1699331" y="4437168"/>
            <a:ext cx="429926" cy="369332"/>
          </a:xfrm>
          <a:prstGeom prst="rect">
            <a:avLst/>
          </a:prstGeom>
        </p:spPr>
        <p:txBody>
          <a:bodyPr wrap="none">
            <a:spAutoFit/>
          </a:bodyPr>
          <a:lstStyle/>
          <a:p>
            <a:r>
              <a:rPr lang="cs-CZ" dirty="0" smtClean="0"/>
              <a:t>Co</a:t>
            </a:r>
            <a:endParaRPr lang="cs-CZ" dirty="0"/>
          </a:p>
        </p:txBody>
      </p:sp>
      <p:sp>
        <p:nvSpPr>
          <p:cNvPr id="15" name="Vývojový diagram: rozhodnutí 14"/>
          <p:cNvSpPr/>
          <p:nvPr/>
        </p:nvSpPr>
        <p:spPr>
          <a:xfrm rot="16200000">
            <a:off x="2007922" y="5738683"/>
            <a:ext cx="1673521" cy="537706"/>
          </a:xfrm>
          <a:custGeom>
            <a:avLst/>
            <a:gdLst>
              <a:gd name="connsiteX0" fmla="*/ 0 w 10000"/>
              <a:gd name="connsiteY0" fmla="*/ 5000 h 10000"/>
              <a:gd name="connsiteX1" fmla="*/ 5000 w 10000"/>
              <a:gd name="connsiteY1" fmla="*/ 0 h 10000"/>
              <a:gd name="connsiteX2" fmla="*/ 10000 w 10000"/>
              <a:gd name="connsiteY2" fmla="*/ 5000 h 10000"/>
              <a:gd name="connsiteX3" fmla="*/ 5000 w 10000"/>
              <a:gd name="connsiteY3" fmla="*/ 10000 h 10000"/>
              <a:gd name="connsiteX4" fmla="*/ 0 w 10000"/>
              <a:gd name="connsiteY4" fmla="*/ 5000 h 10000"/>
              <a:gd name="connsiteX0" fmla="*/ 0 w 10000"/>
              <a:gd name="connsiteY0" fmla="*/ 5000 h 10000"/>
              <a:gd name="connsiteX1" fmla="*/ 5000 w 10000"/>
              <a:gd name="connsiteY1" fmla="*/ 0 h 10000"/>
              <a:gd name="connsiteX2" fmla="*/ 7278 w 10000"/>
              <a:gd name="connsiteY2" fmla="*/ 2239 h 10000"/>
              <a:gd name="connsiteX3" fmla="*/ 10000 w 10000"/>
              <a:gd name="connsiteY3" fmla="*/ 5000 h 10000"/>
              <a:gd name="connsiteX4" fmla="*/ 5000 w 10000"/>
              <a:gd name="connsiteY4" fmla="*/ 10000 h 10000"/>
              <a:gd name="connsiteX5" fmla="*/ 0 w 10000"/>
              <a:gd name="connsiteY5" fmla="*/ 5000 h 10000"/>
              <a:gd name="connsiteX0" fmla="*/ 0 w 10000"/>
              <a:gd name="connsiteY0" fmla="*/ 5000 h 10000"/>
              <a:gd name="connsiteX1" fmla="*/ 5000 w 10000"/>
              <a:gd name="connsiteY1" fmla="*/ 0 h 10000"/>
              <a:gd name="connsiteX2" fmla="*/ 7278 w 10000"/>
              <a:gd name="connsiteY2" fmla="*/ 2239 h 10000"/>
              <a:gd name="connsiteX3" fmla="*/ 10000 w 10000"/>
              <a:gd name="connsiteY3" fmla="*/ 5000 h 10000"/>
              <a:gd name="connsiteX4" fmla="*/ 7442 w 10000"/>
              <a:gd name="connsiteY4" fmla="*/ 7512 h 10000"/>
              <a:gd name="connsiteX5" fmla="*/ 5000 w 10000"/>
              <a:gd name="connsiteY5" fmla="*/ 10000 h 10000"/>
              <a:gd name="connsiteX6" fmla="*/ 0 w 10000"/>
              <a:gd name="connsiteY6" fmla="*/ 5000 h 10000"/>
              <a:gd name="connsiteX0" fmla="*/ 0 w 10000"/>
              <a:gd name="connsiteY0" fmla="*/ 5000 h 10000"/>
              <a:gd name="connsiteX1" fmla="*/ 3267 w 10000"/>
              <a:gd name="connsiteY1" fmla="*/ 1741 h 10000"/>
              <a:gd name="connsiteX2" fmla="*/ 5000 w 10000"/>
              <a:gd name="connsiteY2" fmla="*/ 0 h 10000"/>
              <a:gd name="connsiteX3" fmla="*/ 7278 w 10000"/>
              <a:gd name="connsiteY3" fmla="*/ 2239 h 10000"/>
              <a:gd name="connsiteX4" fmla="*/ 10000 w 10000"/>
              <a:gd name="connsiteY4" fmla="*/ 5000 h 10000"/>
              <a:gd name="connsiteX5" fmla="*/ 7442 w 10000"/>
              <a:gd name="connsiteY5" fmla="*/ 7512 h 10000"/>
              <a:gd name="connsiteX6" fmla="*/ 5000 w 10000"/>
              <a:gd name="connsiteY6" fmla="*/ 10000 h 10000"/>
              <a:gd name="connsiteX7" fmla="*/ 0 w 10000"/>
              <a:gd name="connsiteY7" fmla="*/ 5000 h 10000"/>
              <a:gd name="connsiteX0" fmla="*/ 0 w 10000"/>
              <a:gd name="connsiteY0" fmla="*/ 5000 h 10000"/>
              <a:gd name="connsiteX1" fmla="*/ 3267 w 10000"/>
              <a:gd name="connsiteY1" fmla="*/ 1741 h 10000"/>
              <a:gd name="connsiteX2" fmla="*/ 5000 w 10000"/>
              <a:gd name="connsiteY2" fmla="*/ 0 h 10000"/>
              <a:gd name="connsiteX3" fmla="*/ 7278 w 10000"/>
              <a:gd name="connsiteY3" fmla="*/ 2239 h 10000"/>
              <a:gd name="connsiteX4" fmla="*/ 10000 w 10000"/>
              <a:gd name="connsiteY4" fmla="*/ 5000 h 10000"/>
              <a:gd name="connsiteX5" fmla="*/ 7442 w 10000"/>
              <a:gd name="connsiteY5" fmla="*/ 7512 h 10000"/>
              <a:gd name="connsiteX6" fmla="*/ 5000 w 10000"/>
              <a:gd name="connsiteY6" fmla="*/ 10000 h 10000"/>
              <a:gd name="connsiteX7" fmla="*/ 3021 w 10000"/>
              <a:gd name="connsiteY7" fmla="*/ 7910 h 10000"/>
              <a:gd name="connsiteX8" fmla="*/ 0 w 10000"/>
              <a:gd name="connsiteY8" fmla="*/ 5000 h 10000"/>
              <a:gd name="connsiteX0" fmla="*/ 0 w 10000"/>
              <a:gd name="connsiteY0" fmla="*/ 5004 h 10004"/>
              <a:gd name="connsiteX1" fmla="*/ 3267 w 10000"/>
              <a:gd name="connsiteY1" fmla="*/ 1745 h 10004"/>
              <a:gd name="connsiteX2" fmla="*/ 5000 w 10000"/>
              <a:gd name="connsiteY2" fmla="*/ 4 h 10004"/>
              <a:gd name="connsiteX3" fmla="*/ 7278 w 10000"/>
              <a:gd name="connsiteY3" fmla="*/ 2243 h 10004"/>
              <a:gd name="connsiteX4" fmla="*/ 10000 w 10000"/>
              <a:gd name="connsiteY4" fmla="*/ 5004 h 10004"/>
              <a:gd name="connsiteX5" fmla="*/ 7442 w 10000"/>
              <a:gd name="connsiteY5" fmla="*/ 7516 h 10004"/>
              <a:gd name="connsiteX6" fmla="*/ 5000 w 10000"/>
              <a:gd name="connsiteY6" fmla="*/ 10004 h 10004"/>
              <a:gd name="connsiteX7" fmla="*/ 3021 w 10000"/>
              <a:gd name="connsiteY7" fmla="*/ 7914 h 10004"/>
              <a:gd name="connsiteX8" fmla="*/ 0 w 10000"/>
              <a:gd name="connsiteY8" fmla="*/ 5004 h 10004"/>
              <a:gd name="connsiteX0" fmla="*/ 0 w 10000"/>
              <a:gd name="connsiteY0" fmla="*/ 5004 h 10006"/>
              <a:gd name="connsiteX1" fmla="*/ 3267 w 10000"/>
              <a:gd name="connsiteY1" fmla="*/ 1745 h 10006"/>
              <a:gd name="connsiteX2" fmla="*/ 5000 w 10000"/>
              <a:gd name="connsiteY2" fmla="*/ 4 h 10006"/>
              <a:gd name="connsiteX3" fmla="*/ 7278 w 10000"/>
              <a:gd name="connsiteY3" fmla="*/ 2243 h 10006"/>
              <a:gd name="connsiteX4" fmla="*/ 10000 w 10000"/>
              <a:gd name="connsiteY4" fmla="*/ 5004 h 10006"/>
              <a:gd name="connsiteX5" fmla="*/ 7442 w 10000"/>
              <a:gd name="connsiteY5" fmla="*/ 7516 h 10006"/>
              <a:gd name="connsiteX6" fmla="*/ 5000 w 10000"/>
              <a:gd name="connsiteY6" fmla="*/ 10004 h 10006"/>
              <a:gd name="connsiteX7" fmla="*/ 3021 w 10000"/>
              <a:gd name="connsiteY7" fmla="*/ 7914 h 10006"/>
              <a:gd name="connsiteX8" fmla="*/ 0 w 10000"/>
              <a:gd name="connsiteY8" fmla="*/ 5004 h 10006"/>
              <a:gd name="connsiteX0" fmla="*/ 0 w 10000"/>
              <a:gd name="connsiteY0" fmla="*/ 5004 h 10006"/>
              <a:gd name="connsiteX1" fmla="*/ 3267 w 10000"/>
              <a:gd name="connsiteY1" fmla="*/ 1745 h 10006"/>
              <a:gd name="connsiteX2" fmla="*/ 5000 w 10000"/>
              <a:gd name="connsiteY2" fmla="*/ 4 h 10006"/>
              <a:gd name="connsiteX3" fmla="*/ 7278 w 10000"/>
              <a:gd name="connsiteY3" fmla="*/ 2243 h 10006"/>
              <a:gd name="connsiteX4" fmla="*/ 10000 w 10000"/>
              <a:gd name="connsiteY4" fmla="*/ 5004 h 10006"/>
              <a:gd name="connsiteX5" fmla="*/ 7442 w 10000"/>
              <a:gd name="connsiteY5" fmla="*/ 7516 h 10006"/>
              <a:gd name="connsiteX6" fmla="*/ 5000 w 10000"/>
              <a:gd name="connsiteY6" fmla="*/ 10004 h 10006"/>
              <a:gd name="connsiteX7" fmla="*/ 3021 w 10000"/>
              <a:gd name="connsiteY7" fmla="*/ 7914 h 10006"/>
              <a:gd name="connsiteX8" fmla="*/ 0 w 10000"/>
              <a:gd name="connsiteY8" fmla="*/ 5004 h 10006"/>
              <a:gd name="connsiteX0" fmla="*/ 0 w 10000"/>
              <a:gd name="connsiteY0" fmla="*/ 5004 h 10006"/>
              <a:gd name="connsiteX1" fmla="*/ 3267 w 10000"/>
              <a:gd name="connsiteY1" fmla="*/ 1745 h 10006"/>
              <a:gd name="connsiteX2" fmla="*/ 5000 w 10000"/>
              <a:gd name="connsiteY2" fmla="*/ 4 h 10006"/>
              <a:gd name="connsiteX3" fmla="*/ 7278 w 10000"/>
              <a:gd name="connsiteY3" fmla="*/ 2243 h 10006"/>
              <a:gd name="connsiteX4" fmla="*/ 10000 w 10000"/>
              <a:gd name="connsiteY4" fmla="*/ 5004 h 10006"/>
              <a:gd name="connsiteX5" fmla="*/ 7442 w 10000"/>
              <a:gd name="connsiteY5" fmla="*/ 7516 h 10006"/>
              <a:gd name="connsiteX6" fmla="*/ 5000 w 10000"/>
              <a:gd name="connsiteY6" fmla="*/ 10004 h 10006"/>
              <a:gd name="connsiteX7" fmla="*/ 3021 w 10000"/>
              <a:gd name="connsiteY7" fmla="*/ 7914 h 10006"/>
              <a:gd name="connsiteX8" fmla="*/ 0 w 10000"/>
              <a:gd name="connsiteY8" fmla="*/ 5004 h 10006"/>
              <a:gd name="connsiteX0" fmla="*/ 0 w 10000"/>
              <a:gd name="connsiteY0" fmla="*/ 5004 h 10006"/>
              <a:gd name="connsiteX1" fmla="*/ 3267 w 10000"/>
              <a:gd name="connsiteY1" fmla="*/ 1745 h 10006"/>
              <a:gd name="connsiteX2" fmla="*/ 5000 w 10000"/>
              <a:gd name="connsiteY2" fmla="*/ 4 h 10006"/>
              <a:gd name="connsiteX3" fmla="*/ 7278 w 10000"/>
              <a:gd name="connsiteY3" fmla="*/ 2243 h 10006"/>
              <a:gd name="connsiteX4" fmla="*/ 10000 w 10000"/>
              <a:gd name="connsiteY4" fmla="*/ 5004 h 10006"/>
              <a:gd name="connsiteX5" fmla="*/ 7442 w 10000"/>
              <a:gd name="connsiteY5" fmla="*/ 7516 h 10006"/>
              <a:gd name="connsiteX6" fmla="*/ 5000 w 10000"/>
              <a:gd name="connsiteY6" fmla="*/ 10004 h 10006"/>
              <a:gd name="connsiteX7" fmla="*/ 3021 w 10000"/>
              <a:gd name="connsiteY7" fmla="*/ 7914 h 10006"/>
              <a:gd name="connsiteX8" fmla="*/ 0 w 10000"/>
              <a:gd name="connsiteY8" fmla="*/ 5004 h 10006"/>
              <a:gd name="connsiteX0" fmla="*/ 0 w 10000"/>
              <a:gd name="connsiteY0" fmla="*/ 5004 h 10006"/>
              <a:gd name="connsiteX1" fmla="*/ 3267 w 10000"/>
              <a:gd name="connsiteY1" fmla="*/ 1745 h 10006"/>
              <a:gd name="connsiteX2" fmla="*/ 5000 w 10000"/>
              <a:gd name="connsiteY2" fmla="*/ 4 h 10006"/>
              <a:gd name="connsiteX3" fmla="*/ 7278 w 10000"/>
              <a:gd name="connsiteY3" fmla="*/ 2243 h 10006"/>
              <a:gd name="connsiteX4" fmla="*/ 10000 w 10000"/>
              <a:gd name="connsiteY4" fmla="*/ 5004 h 10006"/>
              <a:gd name="connsiteX5" fmla="*/ 7442 w 10000"/>
              <a:gd name="connsiteY5" fmla="*/ 7516 h 10006"/>
              <a:gd name="connsiteX6" fmla="*/ 5000 w 10000"/>
              <a:gd name="connsiteY6" fmla="*/ 10004 h 10006"/>
              <a:gd name="connsiteX7" fmla="*/ 3021 w 10000"/>
              <a:gd name="connsiteY7" fmla="*/ 7914 h 10006"/>
              <a:gd name="connsiteX8" fmla="*/ 0 w 10000"/>
              <a:gd name="connsiteY8" fmla="*/ 5004 h 10006"/>
              <a:gd name="connsiteX0" fmla="*/ 0 w 10000"/>
              <a:gd name="connsiteY0" fmla="*/ 5021 h 10023"/>
              <a:gd name="connsiteX1" fmla="*/ 2776 w 10000"/>
              <a:gd name="connsiteY1" fmla="*/ 1364 h 10023"/>
              <a:gd name="connsiteX2" fmla="*/ 5000 w 10000"/>
              <a:gd name="connsiteY2" fmla="*/ 21 h 10023"/>
              <a:gd name="connsiteX3" fmla="*/ 7278 w 10000"/>
              <a:gd name="connsiteY3" fmla="*/ 2260 h 10023"/>
              <a:gd name="connsiteX4" fmla="*/ 10000 w 10000"/>
              <a:gd name="connsiteY4" fmla="*/ 5021 h 10023"/>
              <a:gd name="connsiteX5" fmla="*/ 7442 w 10000"/>
              <a:gd name="connsiteY5" fmla="*/ 7533 h 10023"/>
              <a:gd name="connsiteX6" fmla="*/ 5000 w 10000"/>
              <a:gd name="connsiteY6" fmla="*/ 10021 h 10023"/>
              <a:gd name="connsiteX7" fmla="*/ 3021 w 10000"/>
              <a:gd name="connsiteY7" fmla="*/ 7931 h 10023"/>
              <a:gd name="connsiteX8" fmla="*/ 0 w 10000"/>
              <a:gd name="connsiteY8" fmla="*/ 5021 h 10023"/>
              <a:gd name="connsiteX0" fmla="*/ 0 w 10000"/>
              <a:gd name="connsiteY0" fmla="*/ 5021 h 10042"/>
              <a:gd name="connsiteX1" fmla="*/ 2776 w 10000"/>
              <a:gd name="connsiteY1" fmla="*/ 1364 h 10042"/>
              <a:gd name="connsiteX2" fmla="*/ 5000 w 10000"/>
              <a:gd name="connsiteY2" fmla="*/ 21 h 10042"/>
              <a:gd name="connsiteX3" fmla="*/ 7278 w 10000"/>
              <a:gd name="connsiteY3" fmla="*/ 2260 h 10042"/>
              <a:gd name="connsiteX4" fmla="*/ 10000 w 10000"/>
              <a:gd name="connsiteY4" fmla="*/ 5021 h 10042"/>
              <a:gd name="connsiteX5" fmla="*/ 7442 w 10000"/>
              <a:gd name="connsiteY5" fmla="*/ 7533 h 10042"/>
              <a:gd name="connsiteX6" fmla="*/ 5000 w 10000"/>
              <a:gd name="connsiteY6" fmla="*/ 10021 h 10042"/>
              <a:gd name="connsiteX7" fmla="*/ 2694 w 10000"/>
              <a:gd name="connsiteY7" fmla="*/ 8528 h 10042"/>
              <a:gd name="connsiteX8" fmla="*/ 0 w 10000"/>
              <a:gd name="connsiteY8" fmla="*/ 5021 h 10042"/>
              <a:gd name="connsiteX0" fmla="*/ 173 w 10173"/>
              <a:gd name="connsiteY0" fmla="*/ 5021 h 10042"/>
              <a:gd name="connsiteX1" fmla="*/ 2949 w 10173"/>
              <a:gd name="connsiteY1" fmla="*/ 1364 h 10042"/>
              <a:gd name="connsiteX2" fmla="*/ 5173 w 10173"/>
              <a:gd name="connsiteY2" fmla="*/ 21 h 10042"/>
              <a:gd name="connsiteX3" fmla="*/ 7451 w 10173"/>
              <a:gd name="connsiteY3" fmla="*/ 2260 h 10042"/>
              <a:gd name="connsiteX4" fmla="*/ 10173 w 10173"/>
              <a:gd name="connsiteY4" fmla="*/ 5021 h 10042"/>
              <a:gd name="connsiteX5" fmla="*/ 7615 w 10173"/>
              <a:gd name="connsiteY5" fmla="*/ 7533 h 10042"/>
              <a:gd name="connsiteX6" fmla="*/ 5173 w 10173"/>
              <a:gd name="connsiteY6" fmla="*/ 10021 h 10042"/>
              <a:gd name="connsiteX7" fmla="*/ 2867 w 10173"/>
              <a:gd name="connsiteY7" fmla="*/ 8528 h 10042"/>
              <a:gd name="connsiteX8" fmla="*/ 173 w 10173"/>
              <a:gd name="connsiteY8" fmla="*/ 5021 h 10042"/>
              <a:gd name="connsiteX0" fmla="*/ 25 w 10025"/>
              <a:gd name="connsiteY0" fmla="*/ 5021 h 10042"/>
              <a:gd name="connsiteX1" fmla="*/ 2801 w 10025"/>
              <a:gd name="connsiteY1" fmla="*/ 1364 h 10042"/>
              <a:gd name="connsiteX2" fmla="*/ 5025 w 10025"/>
              <a:gd name="connsiteY2" fmla="*/ 21 h 10042"/>
              <a:gd name="connsiteX3" fmla="*/ 7303 w 10025"/>
              <a:gd name="connsiteY3" fmla="*/ 2260 h 10042"/>
              <a:gd name="connsiteX4" fmla="*/ 10025 w 10025"/>
              <a:gd name="connsiteY4" fmla="*/ 5021 h 10042"/>
              <a:gd name="connsiteX5" fmla="*/ 7467 w 10025"/>
              <a:gd name="connsiteY5" fmla="*/ 7533 h 10042"/>
              <a:gd name="connsiteX6" fmla="*/ 5025 w 10025"/>
              <a:gd name="connsiteY6" fmla="*/ 10021 h 10042"/>
              <a:gd name="connsiteX7" fmla="*/ 2719 w 10025"/>
              <a:gd name="connsiteY7" fmla="*/ 8528 h 10042"/>
              <a:gd name="connsiteX8" fmla="*/ 25 w 10025"/>
              <a:gd name="connsiteY8" fmla="*/ 5021 h 10042"/>
              <a:gd name="connsiteX0" fmla="*/ 25 w 10025"/>
              <a:gd name="connsiteY0" fmla="*/ 5021 h 10075"/>
              <a:gd name="connsiteX1" fmla="*/ 2801 w 10025"/>
              <a:gd name="connsiteY1" fmla="*/ 1364 h 10075"/>
              <a:gd name="connsiteX2" fmla="*/ 5025 w 10025"/>
              <a:gd name="connsiteY2" fmla="*/ 21 h 10075"/>
              <a:gd name="connsiteX3" fmla="*/ 7303 w 10025"/>
              <a:gd name="connsiteY3" fmla="*/ 2260 h 10075"/>
              <a:gd name="connsiteX4" fmla="*/ 10025 w 10025"/>
              <a:gd name="connsiteY4" fmla="*/ 5021 h 10075"/>
              <a:gd name="connsiteX5" fmla="*/ 7958 w 10025"/>
              <a:gd name="connsiteY5" fmla="*/ 6737 h 10075"/>
              <a:gd name="connsiteX6" fmla="*/ 5025 w 10025"/>
              <a:gd name="connsiteY6" fmla="*/ 10021 h 10075"/>
              <a:gd name="connsiteX7" fmla="*/ 2719 w 10025"/>
              <a:gd name="connsiteY7" fmla="*/ 8528 h 10075"/>
              <a:gd name="connsiteX8" fmla="*/ 25 w 10025"/>
              <a:gd name="connsiteY8" fmla="*/ 5021 h 10075"/>
              <a:gd name="connsiteX0" fmla="*/ 1 w 10001"/>
              <a:gd name="connsiteY0" fmla="*/ 5021 h 10187"/>
              <a:gd name="connsiteX1" fmla="*/ 2777 w 10001"/>
              <a:gd name="connsiteY1" fmla="*/ 1364 h 10187"/>
              <a:gd name="connsiteX2" fmla="*/ 5001 w 10001"/>
              <a:gd name="connsiteY2" fmla="*/ 21 h 10187"/>
              <a:gd name="connsiteX3" fmla="*/ 7279 w 10001"/>
              <a:gd name="connsiteY3" fmla="*/ 2260 h 10187"/>
              <a:gd name="connsiteX4" fmla="*/ 10001 w 10001"/>
              <a:gd name="connsiteY4" fmla="*/ 5021 h 10187"/>
              <a:gd name="connsiteX5" fmla="*/ 7934 w 10001"/>
              <a:gd name="connsiteY5" fmla="*/ 6737 h 10187"/>
              <a:gd name="connsiteX6" fmla="*/ 5001 w 10001"/>
              <a:gd name="connsiteY6" fmla="*/ 10021 h 10187"/>
              <a:gd name="connsiteX7" fmla="*/ 2654 w 10001"/>
              <a:gd name="connsiteY7" fmla="*/ 9225 h 10187"/>
              <a:gd name="connsiteX8" fmla="*/ 1 w 10001"/>
              <a:gd name="connsiteY8" fmla="*/ 5021 h 10187"/>
              <a:gd name="connsiteX0" fmla="*/ 1 w 10001"/>
              <a:gd name="connsiteY0" fmla="*/ 5002 h 10168"/>
              <a:gd name="connsiteX1" fmla="*/ 2941 w 10001"/>
              <a:gd name="connsiteY1" fmla="*/ 2539 h 10168"/>
              <a:gd name="connsiteX2" fmla="*/ 5001 w 10001"/>
              <a:gd name="connsiteY2" fmla="*/ 2 h 10168"/>
              <a:gd name="connsiteX3" fmla="*/ 7279 w 10001"/>
              <a:gd name="connsiteY3" fmla="*/ 2241 h 10168"/>
              <a:gd name="connsiteX4" fmla="*/ 10001 w 10001"/>
              <a:gd name="connsiteY4" fmla="*/ 5002 h 10168"/>
              <a:gd name="connsiteX5" fmla="*/ 7934 w 10001"/>
              <a:gd name="connsiteY5" fmla="*/ 6718 h 10168"/>
              <a:gd name="connsiteX6" fmla="*/ 5001 w 10001"/>
              <a:gd name="connsiteY6" fmla="*/ 10002 h 10168"/>
              <a:gd name="connsiteX7" fmla="*/ 2654 w 10001"/>
              <a:gd name="connsiteY7" fmla="*/ 9206 h 10168"/>
              <a:gd name="connsiteX8" fmla="*/ 1 w 10001"/>
              <a:gd name="connsiteY8" fmla="*/ 5002 h 10168"/>
              <a:gd name="connsiteX0" fmla="*/ 1 w 10001"/>
              <a:gd name="connsiteY0" fmla="*/ 5002 h 10168"/>
              <a:gd name="connsiteX1" fmla="*/ 2941 w 10001"/>
              <a:gd name="connsiteY1" fmla="*/ 2539 h 10168"/>
              <a:gd name="connsiteX2" fmla="*/ 5001 w 10001"/>
              <a:gd name="connsiteY2" fmla="*/ 2 h 10168"/>
              <a:gd name="connsiteX3" fmla="*/ 7279 w 10001"/>
              <a:gd name="connsiteY3" fmla="*/ 2241 h 10168"/>
              <a:gd name="connsiteX4" fmla="*/ 10001 w 10001"/>
              <a:gd name="connsiteY4" fmla="*/ 5002 h 10168"/>
              <a:gd name="connsiteX5" fmla="*/ 7934 w 10001"/>
              <a:gd name="connsiteY5" fmla="*/ 6718 h 10168"/>
              <a:gd name="connsiteX6" fmla="*/ 5001 w 10001"/>
              <a:gd name="connsiteY6" fmla="*/ 10002 h 10168"/>
              <a:gd name="connsiteX7" fmla="*/ 2654 w 10001"/>
              <a:gd name="connsiteY7" fmla="*/ 9206 h 10168"/>
              <a:gd name="connsiteX8" fmla="*/ 1 w 10001"/>
              <a:gd name="connsiteY8" fmla="*/ 5002 h 10168"/>
              <a:gd name="connsiteX0" fmla="*/ 1 w 10001"/>
              <a:gd name="connsiteY0" fmla="*/ 4405 h 9571"/>
              <a:gd name="connsiteX1" fmla="*/ 2941 w 10001"/>
              <a:gd name="connsiteY1" fmla="*/ 1942 h 9571"/>
              <a:gd name="connsiteX2" fmla="*/ 5124 w 10001"/>
              <a:gd name="connsiteY2" fmla="*/ 2 h 9571"/>
              <a:gd name="connsiteX3" fmla="*/ 7279 w 10001"/>
              <a:gd name="connsiteY3" fmla="*/ 1644 h 9571"/>
              <a:gd name="connsiteX4" fmla="*/ 10001 w 10001"/>
              <a:gd name="connsiteY4" fmla="*/ 4405 h 9571"/>
              <a:gd name="connsiteX5" fmla="*/ 7934 w 10001"/>
              <a:gd name="connsiteY5" fmla="*/ 6121 h 9571"/>
              <a:gd name="connsiteX6" fmla="*/ 5001 w 10001"/>
              <a:gd name="connsiteY6" fmla="*/ 9405 h 9571"/>
              <a:gd name="connsiteX7" fmla="*/ 2654 w 10001"/>
              <a:gd name="connsiteY7" fmla="*/ 8609 h 9571"/>
              <a:gd name="connsiteX8" fmla="*/ 1 w 10001"/>
              <a:gd name="connsiteY8" fmla="*/ 4405 h 9571"/>
              <a:gd name="connsiteX0" fmla="*/ 1 w 10000"/>
              <a:gd name="connsiteY0" fmla="*/ 4607 h 10006"/>
              <a:gd name="connsiteX1" fmla="*/ 2941 w 10000"/>
              <a:gd name="connsiteY1" fmla="*/ 2034 h 10006"/>
              <a:gd name="connsiteX2" fmla="*/ 5123 w 10000"/>
              <a:gd name="connsiteY2" fmla="*/ 7 h 10006"/>
              <a:gd name="connsiteX3" fmla="*/ 7196 w 10000"/>
              <a:gd name="connsiteY3" fmla="*/ 2763 h 10006"/>
              <a:gd name="connsiteX4" fmla="*/ 10000 w 10000"/>
              <a:gd name="connsiteY4" fmla="*/ 4607 h 10006"/>
              <a:gd name="connsiteX5" fmla="*/ 7933 w 10000"/>
              <a:gd name="connsiteY5" fmla="*/ 6400 h 10006"/>
              <a:gd name="connsiteX6" fmla="*/ 5000 w 10000"/>
              <a:gd name="connsiteY6" fmla="*/ 9832 h 10006"/>
              <a:gd name="connsiteX7" fmla="*/ 2654 w 10000"/>
              <a:gd name="connsiteY7" fmla="*/ 9000 h 10006"/>
              <a:gd name="connsiteX8" fmla="*/ 1 w 10000"/>
              <a:gd name="connsiteY8" fmla="*/ 4607 h 10006"/>
              <a:gd name="connsiteX0" fmla="*/ 1 w 10205"/>
              <a:gd name="connsiteY0" fmla="*/ 4607 h 10006"/>
              <a:gd name="connsiteX1" fmla="*/ 2941 w 10205"/>
              <a:gd name="connsiteY1" fmla="*/ 2034 h 10006"/>
              <a:gd name="connsiteX2" fmla="*/ 5123 w 10205"/>
              <a:gd name="connsiteY2" fmla="*/ 7 h 10006"/>
              <a:gd name="connsiteX3" fmla="*/ 7196 w 10205"/>
              <a:gd name="connsiteY3" fmla="*/ 2763 h 10006"/>
              <a:gd name="connsiteX4" fmla="*/ 10205 w 10205"/>
              <a:gd name="connsiteY4" fmla="*/ 1592 h 10006"/>
              <a:gd name="connsiteX5" fmla="*/ 7933 w 10205"/>
              <a:gd name="connsiteY5" fmla="*/ 6400 h 10006"/>
              <a:gd name="connsiteX6" fmla="*/ 5000 w 10205"/>
              <a:gd name="connsiteY6" fmla="*/ 9832 h 10006"/>
              <a:gd name="connsiteX7" fmla="*/ 2654 w 10205"/>
              <a:gd name="connsiteY7" fmla="*/ 9000 h 10006"/>
              <a:gd name="connsiteX8" fmla="*/ 1 w 10205"/>
              <a:gd name="connsiteY8" fmla="*/ 4607 h 10006"/>
              <a:gd name="connsiteX0" fmla="*/ 1 w 10205"/>
              <a:gd name="connsiteY0" fmla="*/ 4607 h 10006"/>
              <a:gd name="connsiteX1" fmla="*/ 2941 w 10205"/>
              <a:gd name="connsiteY1" fmla="*/ 2034 h 10006"/>
              <a:gd name="connsiteX2" fmla="*/ 5123 w 10205"/>
              <a:gd name="connsiteY2" fmla="*/ 7 h 10006"/>
              <a:gd name="connsiteX3" fmla="*/ 7196 w 10205"/>
              <a:gd name="connsiteY3" fmla="*/ 2763 h 10006"/>
              <a:gd name="connsiteX4" fmla="*/ 10205 w 10205"/>
              <a:gd name="connsiteY4" fmla="*/ 1592 h 10006"/>
              <a:gd name="connsiteX5" fmla="*/ 7933 w 10205"/>
              <a:gd name="connsiteY5" fmla="*/ 6400 h 10006"/>
              <a:gd name="connsiteX6" fmla="*/ 5000 w 10205"/>
              <a:gd name="connsiteY6" fmla="*/ 9832 h 10006"/>
              <a:gd name="connsiteX7" fmla="*/ 2654 w 10205"/>
              <a:gd name="connsiteY7" fmla="*/ 9000 h 10006"/>
              <a:gd name="connsiteX8" fmla="*/ 1 w 10205"/>
              <a:gd name="connsiteY8" fmla="*/ 4607 h 10006"/>
              <a:gd name="connsiteX0" fmla="*/ 1 w 10205"/>
              <a:gd name="connsiteY0" fmla="*/ 4607 h 10006"/>
              <a:gd name="connsiteX1" fmla="*/ 2941 w 10205"/>
              <a:gd name="connsiteY1" fmla="*/ 2034 h 10006"/>
              <a:gd name="connsiteX2" fmla="*/ 5123 w 10205"/>
              <a:gd name="connsiteY2" fmla="*/ 7 h 10006"/>
              <a:gd name="connsiteX3" fmla="*/ 7196 w 10205"/>
              <a:gd name="connsiteY3" fmla="*/ 2763 h 10006"/>
              <a:gd name="connsiteX4" fmla="*/ 10205 w 10205"/>
              <a:gd name="connsiteY4" fmla="*/ 1592 h 10006"/>
              <a:gd name="connsiteX5" fmla="*/ 7933 w 10205"/>
              <a:gd name="connsiteY5" fmla="*/ 6400 h 10006"/>
              <a:gd name="connsiteX6" fmla="*/ 5000 w 10205"/>
              <a:gd name="connsiteY6" fmla="*/ 9832 h 10006"/>
              <a:gd name="connsiteX7" fmla="*/ 2654 w 10205"/>
              <a:gd name="connsiteY7" fmla="*/ 9000 h 10006"/>
              <a:gd name="connsiteX8" fmla="*/ 1 w 10205"/>
              <a:gd name="connsiteY8" fmla="*/ 4607 h 100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205" h="10006">
                <a:moveTo>
                  <a:pt x="1" y="4607"/>
                </a:moveTo>
                <a:cubicBezTo>
                  <a:pt x="-33" y="1679"/>
                  <a:pt x="2087" y="2801"/>
                  <a:pt x="2941" y="2034"/>
                </a:cubicBezTo>
                <a:cubicBezTo>
                  <a:pt x="3795" y="1267"/>
                  <a:pt x="4414" y="-114"/>
                  <a:pt x="5123" y="7"/>
                </a:cubicBezTo>
                <a:cubicBezTo>
                  <a:pt x="5832" y="128"/>
                  <a:pt x="6349" y="2499"/>
                  <a:pt x="7196" y="2763"/>
                </a:cubicBezTo>
                <a:cubicBezTo>
                  <a:pt x="8043" y="3027"/>
                  <a:pt x="9093" y="1567"/>
                  <a:pt x="10205" y="1592"/>
                </a:cubicBezTo>
                <a:cubicBezTo>
                  <a:pt x="9823" y="3447"/>
                  <a:pt x="8800" y="5027"/>
                  <a:pt x="7933" y="6400"/>
                </a:cubicBezTo>
                <a:cubicBezTo>
                  <a:pt x="7066" y="7773"/>
                  <a:pt x="5880" y="9398"/>
                  <a:pt x="5000" y="9832"/>
                </a:cubicBezTo>
                <a:cubicBezTo>
                  <a:pt x="4121" y="10265"/>
                  <a:pt x="3502" y="9854"/>
                  <a:pt x="2654" y="9000"/>
                </a:cubicBezTo>
                <a:cubicBezTo>
                  <a:pt x="1756" y="7778"/>
                  <a:pt x="35" y="7536"/>
                  <a:pt x="1" y="4607"/>
                </a:cubicBezTo>
                <a:close/>
              </a:path>
            </a:pathLst>
          </a:custGeom>
          <a:solidFill>
            <a:srgbClr val="FFC000"/>
          </a:solid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35970283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Volný tvar 22"/>
          <p:cNvSpPr/>
          <p:nvPr/>
        </p:nvSpPr>
        <p:spPr>
          <a:xfrm>
            <a:off x="2588084" y="1524001"/>
            <a:ext cx="4988975" cy="1078063"/>
          </a:xfrm>
          <a:custGeom>
            <a:avLst/>
            <a:gdLst>
              <a:gd name="connsiteX0" fmla="*/ 0 w 5721531"/>
              <a:gd name="connsiteY0" fmla="*/ 69668 h 974396"/>
              <a:gd name="connsiteX1" fmla="*/ 1776549 w 5721531"/>
              <a:gd name="connsiteY1" fmla="*/ 853440 h 974396"/>
              <a:gd name="connsiteX2" fmla="*/ 3283131 w 5721531"/>
              <a:gd name="connsiteY2" fmla="*/ 966651 h 974396"/>
              <a:gd name="connsiteX3" fmla="*/ 4598126 w 5721531"/>
              <a:gd name="connsiteY3" fmla="*/ 801188 h 974396"/>
              <a:gd name="connsiteX4" fmla="*/ 5590903 w 5721531"/>
              <a:gd name="connsiteY4" fmla="*/ 374468 h 974396"/>
              <a:gd name="connsiteX5" fmla="*/ 5721531 w 5721531"/>
              <a:gd name="connsiteY5" fmla="*/ 0 h 974396"/>
              <a:gd name="connsiteX0" fmla="*/ 0 w 5721531"/>
              <a:gd name="connsiteY0" fmla="*/ 69668 h 974396"/>
              <a:gd name="connsiteX1" fmla="*/ 1776549 w 5721531"/>
              <a:gd name="connsiteY1" fmla="*/ 853440 h 974396"/>
              <a:gd name="connsiteX2" fmla="*/ 3283131 w 5721531"/>
              <a:gd name="connsiteY2" fmla="*/ 966651 h 974396"/>
              <a:gd name="connsiteX3" fmla="*/ 4598126 w 5721531"/>
              <a:gd name="connsiteY3" fmla="*/ 801188 h 974396"/>
              <a:gd name="connsiteX4" fmla="*/ 5486400 w 5721531"/>
              <a:gd name="connsiteY4" fmla="*/ 418011 h 974396"/>
              <a:gd name="connsiteX5" fmla="*/ 5721531 w 5721531"/>
              <a:gd name="connsiteY5" fmla="*/ 0 h 974396"/>
              <a:gd name="connsiteX0" fmla="*/ 0 w 5721531"/>
              <a:gd name="connsiteY0" fmla="*/ 69668 h 974396"/>
              <a:gd name="connsiteX1" fmla="*/ 1776549 w 5721531"/>
              <a:gd name="connsiteY1" fmla="*/ 853440 h 974396"/>
              <a:gd name="connsiteX2" fmla="*/ 3283131 w 5721531"/>
              <a:gd name="connsiteY2" fmla="*/ 966651 h 974396"/>
              <a:gd name="connsiteX3" fmla="*/ 4598126 w 5721531"/>
              <a:gd name="connsiteY3" fmla="*/ 801188 h 974396"/>
              <a:gd name="connsiteX4" fmla="*/ 5486400 w 5721531"/>
              <a:gd name="connsiteY4" fmla="*/ 418011 h 974396"/>
              <a:gd name="connsiteX5" fmla="*/ 5721531 w 5721531"/>
              <a:gd name="connsiteY5" fmla="*/ 0 h 974396"/>
              <a:gd name="connsiteX0" fmla="*/ 0 w 5721531"/>
              <a:gd name="connsiteY0" fmla="*/ 69668 h 974396"/>
              <a:gd name="connsiteX1" fmla="*/ 1776549 w 5721531"/>
              <a:gd name="connsiteY1" fmla="*/ 853440 h 974396"/>
              <a:gd name="connsiteX2" fmla="*/ 3283131 w 5721531"/>
              <a:gd name="connsiteY2" fmla="*/ 966651 h 974396"/>
              <a:gd name="connsiteX3" fmla="*/ 4598126 w 5721531"/>
              <a:gd name="connsiteY3" fmla="*/ 801188 h 974396"/>
              <a:gd name="connsiteX4" fmla="*/ 5486400 w 5721531"/>
              <a:gd name="connsiteY4" fmla="*/ 418011 h 974396"/>
              <a:gd name="connsiteX5" fmla="*/ 5721531 w 5721531"/>
              <a:gd name="connsiteY5" fmla="*/ 0 h 974396"/>
              <a:gd name="connsiteX0" fmla="*/ 0 w 5721531"/>
              <a:gd name="connsiteY0" fmla="*/ 69668 h 974396"/>
              <a:gd name="connsiteX1" fmla="*/ 1776549 w 5721531"/>
              <a:gd name="connsiteY1" fmla="*/ 853440 h 974396"/>
              <a:gd name="connsiteX2" fmla="*/ 3283131 w 5721531"/>
              <a:gd name="connsiteY2" fmla="*/ 966651 h 974396"/>
              <a:gd name="connsiteX3" fmla="*/ 4598126 w 5721531"/>
              <a:gd name="connsiteY3" fmla="*/ 801188 h 974396"/>
              <a:gd name="connsiteX4" fmla="*/ 5434149 w 5721531"/>
              <a:gd name="connsiteY4" fmla="*/ 418011 h 974396"/>
              <a:gd name="connsiteX5" fmla="*/ 5721531 w 5721531"/>
              <a:gd name="connsiteY5" fmla="*/ 0 h 974396"/>
              <a:gd name="connsiteX0" fmla="*/ 0 w 5721531"/>
              <a:gd name="connsiteY0" fmla="*/ 69668 h 974396"/>
              <a:gd name="connsiteX1" fmla="*/ 1776549 w 5721531"/>
              <a:gd name="connsiteY1" fmla="*/ 853440 h 974396"/>
              <a:gd name="connsiteX2" fmla="*/ 3283131 w 5721531"/>
              <a:gd name="connsiteY2" fmla="*/ 966651 h 974396"/>
              <a:gd name="connsiteX3" fmla="*/ 4598126 w 5721531"/>
              <a:gd name="connsiteY3" fmla="*/ 801188 h 974396"/>
              <a:gd name="connsiteX4" fmla="*/ 5434149 w 5721531"/>
              <a:gd name="connsiteY4" fmla="*/ 418011 h 974396"/>
              <a:gd name="connsiteX5" fmla="*/ 5721531 w 5721531"/>
              <a:gd name="connsiteY5" fmla="*/ 0 h 974396"/>
              <a:gd name="connsiteX0" fmla="*/ 0 w 5721531"/>
              <a:gd name="connsiteY0" fmla="*/ 69668 h 974396"/>
              <a:gd name="connsiteX1" fmla="*/ 1776549 w 5721531"/>
              <a:gd name="connsiteY1" fmla="*/ 853440 h 974396"/>
              <a:gd name="connsiteX2" fmla="*/ 3283131 w 5721531"/>
              <a:gd name="connsiteY2" fmla="*/ 966651 h 974396"/>
              <a:gd name="connsiteX3" fmla="*/ 4598126 w 5721531"/>
              <a:gd name="connsiteY3" fmla="*/ 801188 h 974396"/>
              <a:gd name="connsiteX4" fmla="*/ 5329646 w 5721531"/>
              <a:gd name="connsiteY4" fmla="*/ 435428 h 974396"/>
              <a:gd name="connsiteX5" fmla="*/ 5721531 w 5721531"/>
              <a:gd name="connsiteY5" fmla="*/ 0 h 974396"/>
              <a:gd name="connsiteX0" fmla="*/ 0 w 5721531"/>
              <a:gd name="connsiteY0" fmla="*/ 69668 h 974396"/>
              <a:gd name="connsiteX1" fmla="*/ 1776549 w 5721531"/>
              <a:gd name="connsiteY1" fmla="*/ 853440 h 974396"/>
              <a:gd name="connsiteX2" fmla="*/ 3283131 w 5721531"/>
              <a:gd name="connsiteY2" fmla="*/ 966651 h 974396"/>
              <a:gd name="connsiteX3" fmla="*/ 4598126 w 5721531"/>
              <a:gd name="connsiteY3" fmla="*/ 801188 h 974396"/>
              <a:gd name="connsiteX4" fmla="*/ 5329646 w 5721531"/>
              <a:gd name="connsiteY4" fmla="*/ 435428 h 974396"/>
              <a:gd name="connsiteX5" fmla="*/ 5721531 w 5721531"/>
              <a:gd name="connsiteY5" fmla="*/ 0 h 974396"/>
              <a:gd name="connsiteX0" fmla="*/ 0 w 5721531"/>
              <a:gd name="connsiteY0" fmla="*/ 69668 h 982534"/>
              <a:gd name="connsiteX1" fmla="*/ 1776549 w 5721531"/>
              <a:gd name="connsiteY1" fmla="*/ 853440 h 982534"/>
              <a:gd name="connsiteX2" fmla="*/ 3283131 w 5721531"/>
              <a:gd name="connsiteY2" fmla="*/ 966651 h 982534"/>
              <a:gd name="connsiteX3" fmla="*/ 4345578 w 5721531"/>
              <a:gd name="connsiteY3" fmla="*/ 923108 h 982534"/>
              <a:gd name="connsiteX4" fmla="*/ 5329646 w 5721531"/>
              <a:gd name="connsiteY4" fmla="*/ 435428 h 982534"/>
              <a:gd name="connsiteX5" fmla="*/ 5721531 w 5721531"/>
              <a:gd name="connsiteY5" fmla="*/ 0 h 982534"/>
              <a:gd name="connsiteX0" fmla="*/ 0 w 5721531"/>
              <a:gd name="connsiteY0" fmla="*/ 69668 h 1022735"/>
              <a:gd name="connsiteX1" fmla="*/ 1776549 w 5721531"/>
              <a:gd name="connsiteY1" fmla="*/ 853440 h 1022735"/>
              <a:gd name="connsiteX2" fmla="*/ 3161211 w 5721531"/>
              <a:gd name="connsiteY2" fmla="*/ 1018902 h 1022735"/>
              <a:gd name="connsiteX3" fmla="*/ 4345578 w 5721531"/>
              <a:gd name="connsiteY3" fmla="*/ 923108 h 1022735"/>
              <a:gd name="connsiteX4" fmla="*/ 5329646 w 5721531"/>
              <a:gd name="connsiteY4" fmla="*/ 435428 h 1022735"/>
              <a:gd name="connsiteX5" fmla="*/ 5721531 w 5721531"/>
              <a:gd name="connsiteY5" fmla="*/ 0 h 1022735"/>
              <a:gd name="connsiteX0" fmla="*/ 0 w 5721531"/>
              <a:gd name="connsiteY0" fmla="*/ 69668 h 1028636"/>
              <a:gd name="connsiteX1" fmla="*/ 1349829 w 5721531"/>
              <a:gd name="connsiteY1" fmla="*/ 766354 h 1028636"/>
              <a:gd name="connsiteX2" fmla="*/ 3161211 w 5721531"/>
              <a:gd name="connsiteY2" fmla="*/ 1018902 h 1028636"/>
              <a:gd name="connsiteX3" fmla="*/ 4345578 w 5721531"/>
              <a:gd name="connsiteY3" fmla="*/ 923108 h 1028636"/>
              <a:gd name="connsiteX4" fmla="*/ 5329646 w 5721531"/>
              <a:gd name="connsiteY4" fmla="*/ 435428 h 1028636"/>
              <a:gd name="connsiteX5" fmla="*/ 5721531 w 5721531"/>
              <a:gd name="connsiteY5" fmla="*/ 0 h 1028636"/>
              <a:gd name="connsiteX0" fmla="*/ 0 w 5721531"/>
              <a:gd name="connsiteY0" fmla="*/ 69668 h 1028636"/>
              <a:gd name="connsiteX1" fmla="*/ 1349829 w 5721531"/>
              <a:gd name="connsiteY1" fmla="*/ 766354 h 1028636"/>
              <a:gd name="connsiteX2" fmla="*/ 3161211 w 5721531"/>
              <a:gd name="connsiteY2" fmla="*/ 1018902 h 1028636"/>
              <a:gd name="connsiteX3" fmla="*/ 4345578 w 5721531"/>
              <a:gd name="connsiteY3" fmla="*/ 923108 h 1028636"/>
              <a:gd name="connsiteX4" fmla="*/ 5329646 w 5721531"/>
              <a:gd name="connsiteY4" fmla="*/ 435428 h 1028636"/>
              <a:gd name="connsiteX5" fmla="*/ 5721531 w 5721531"/>
              <a:gd name="connsiteY5" fmla="*/ 0 h 1028636"/>
              <a:gd name="connsiteX0" fmla="*/ 0 w 5721531"/>
              <a:gd name="connsiteY0" fmla="*/ 69668 h 1068479"/>
              <a:gd name="connsiteX1" fmla="*/ 1349829 w 5721531"/>
              <a:gd name="connsiteY1" fmla="*/ 766354 h 1068479"/>
              <a:gd name="connsiteX2" fmla="*/ 2795451 w 5721531"/>
              <a:gd name="connsiteY2" fmla="*/ 1062445 h 1068479"/>
              <a:gd name="connsiteX3" fmla="*/ 4345578 w 5721531"/>
              <a:gd name="connsiteY3" fmla="*/ 923108 h 1068479"/>
              <a:gd name="connsiteX4" fmla="*/ 5329646 w 5721531"/>
              <a:gd name="connsiteY4" fmla="*/ 435428 h 1068479"/>
              <a:gd name="connsiteX5" fmla="*/ 5721531 w 5721531"/>
              <a:gd name="connsiteY5" fmla="*/ 0 h 1068479"/>
              <a:gd name="connsiteX0" fmla="*/ 0 w 5721531"/>
              <a:gd name="connsiteY0" fmla="*/ 69668 h 1078063"/>
              <a:gd name="connsiteX1" fmla="*/ 1349829 w 5721531"/>
              <a:gd name="connsiteY1" fmla="*/ 766354 h 1078063"/>
              <a:gd name="connsiteX2" fmla="*/ 2795451 w 5721531"/>
              <a:gd name="connsiteY2" fmla="*/ 1062445 h 1078063"/>
              <a:gd name="connsiteX3" fmla="*/ 4345578 w 5721531"/>
              <a:gd name="connsiteY3" fmla="*/ 923108 h 1078063"/>
              <a:gd name="connsiteX4" fmla="*/ 5329646 w 5721531"/>
              <a:gd name="connsiteY4" fmla="*/ 435428 h 1078063"/>
              <a:gd name="connsiteX5" fmla="*/ 5721531 w 5721531"/>
              <a:gd name="connsiteY5" fmla="*/ 0 h 1078063"/>
              <a:gd name="connsiteX0" fmla="*/ 0 w 5721531"/>
              <a:gd name="connsiteY0" fmla="*/ 69668 h 1078063"/>
              <a:gd name="connsiteX1" fmla="*/ 1349829 w 5721531"/>
              <a:gd name="connsiteY1" fmla="*/ 766354 h 1078063"/>
              <a:gd name="connsiteX2" fmla="*/ 2795451 w 5721531"/>
              <a:gd name="connsiteY2" fmla="*/ 1062445 h 1078063"/>
              <a:gd name="connsiteX3" fmla="*/ 4345578 w 5721531"/>
              <a:gd name="connsiteY3" fmla="*/ 923108 h 1078063"/>
              <a:gd name="connsiteX4" fmla="*/ 5329646 w 5721531"/>
              <a:gd name="connsiteY4" fmla="*/ 435428 h 1078063"/>
              <a:gd name="connsiteX5" fmla="*/ 5721531 w 5721531"/>
              <a:gd name="connsiteY5" fmla="*/ 0 h 1078063"/>
              <a:gd name="connsiteX0" fmla="*/ 0 w 5721531"/>
              <a:gd name="connsiteY0" fmla="*/ 69668 h 1078063"/>
              <a:gd name="connsiteX1" fmla="*/ 1349829 w 5721531"/>
              <a:gd name="connsiteY1" fmla="*/ 766354 h 1078063"/>
              <a:gd name="connsiteX2" fmla="*/ 2795451 w 5721531"/>
              <a:gd name="connsiteY2" fmla="*/ 1062445 h 1078063"/>
              <a:gd name="connsiteX3" fmla="*/ 4345578 w 5721531"/>
              <a:gd name="connsiteY3" fmla="*/ 923108 h 1078063"/>
              <a:gd name="connsiteX4" fmla="*/ 5329646 w 5721531"/>
              <a:gd name="connsiteY4" fmla="*/ 435428 h 1078063"/>
              <a:gd name="connsiteX5" fmla="*/ 5721531 w 5721531"/>
              <a:gd name="connsiteY5" fmla="*/ 0 h 1078063"/>
              <a:gd name="connsiteX0" fmla="*/ 0 w 5721531"/>
              <a:gd name="connsiteY0" fmla="*/ 17417 h 1078063"/>
              <a:gd name="connsiteX1" fmla="*/ 1349829 w 5721531"/>
              <a:gd name="connsiteY1" fmla="*/ 766354 h 1078063"/>
              <a:gd name="connsiteX2" fmla="*/ 2795451 w 5721531"/>
              <a:gd name="connsiteY2" fmla="*/ 1062445 h 1078063"/>
              <a:gd name="connsiteX3" fmla="*/ 4345578 w 5721531"/>
              <a:gd name="connsiteY3" fmla="*/ 923108 h 1078063"/>
              <a:gd name="connsiteX4" fmla="*/ 5329646 w 5721531"/>
              <a:gd name="connsiteY4" fmla="*/ 435428 h 1078063"/>
              <a:gd name="connsiteX5" fmla="*/ 5721531 w 5721531"/>
              <a:gd name="connsiteY5" fmla="*/ 0 h 1078063"/>
              <a:gd name="connsiteX0" fmla="*/ 0 w 5721531"/>
              <a:gd name="connsiteY0" fmla="*/ 17417 h 1078063"/>
              <a:gd name="connsiteX1" fmla="*/ 1349829 w 5721531"/>
              <a:gd name="connsiteY1" fmla="*/ 766354 h 1078063"/>
              <a:gd name="connsiteX2" fmla="*/ 2795451 w 5721531"/>
              <a:gd name="connsiteY2" fmla="*/ 1062445 h 1078063"/>
              <a:gd name="connsiteX3" fmla="*/ 4345578 w 5721531"/>
              <a:gd name="connsiteY3" fmla="*/ 923108 h 1078063"/>
              <a:gd name="connsiteX4" fmla="*/ 5329646 w 5721531"/>
              <a:gd name="connsiteY4" fmla="*/ 435428 h 1078063"/>
              <a:gd name="connsiteX5" fmla="*/ 5721531 w 5721531"/>
              <a:gd name="connsiteY5" fmla="*/ 0 h 1078063"/>
              <a:gd name="connsiteX0" fmla="*/ 0 w 5721531"/>
              <a:gd name="connsiteY0" fmla="*/ 17417 h 1078063"/>
              <a:gd name="connsiteX1" fmla="*/ 1349829 w 5721531"/>
              <a:gd name="connsiteY1" fmla="*/ 766354 h 1078063"/>
              <a:gd name="connsiteX2" fmla="*/ 2795451 w 5721531"/>
              <a:gd name="connsiteY2" fmla="*/ 1062445 h 1078063"/>
              <a:gd name="connsiteX3" fmla="*/ 4345578 w 5721531"/>
              <a:gd name="connsiteY3" fmla="*/ 923108 h 1078063"/>
              <a:gd name="connsiteX4" fmla="*/ 5312229 w 5721531"/>
              <a:gd name="connsiteY4" fmla="*/ 435428 h 1078063"/>
              <a:gd name="connsiteX5" fmla="*/ 5721531 w 5721531"/>
              <a:gd name="connsiteY5" fmla="*/ 0 h 1078063"/>
              <a:gd name="connsiteX0" fmla="*/ 0 w 5721531"/>
              <a:gd name="connsiteY0" fmla="*/ 17417 h 1078063"/>
              <a:gd name="connsiteX1" fmla="*/ 1349829 w 5721531"/>
              <a:gd name="connsiteY1" fmla="*/ 766354 h 1078063"/>
              <a:gd name="connsiteX2" fmla="*/ 2795451 w 5721531"/>
              <a:gd name="connsiteY2" fmla="*/ 1062445 h 1078063"/>
              <a:gd name="connsiteX3" fmla="*/ 4345578 w 5721531"/>
              <a:gd name="connsiteY3" fmla="*/ 923108 h 1078063"/>
              <a:gd name="connsiteX4" fmla="*/ 5312229 w 5721531"/>
              <a:gd name="connsiteY4" fmla="*/ 435428 h 1078063"/>
              <a:gd name="connsiteX5" fmla="*/ 5721531 w 5721531"/>
              <a:gd name="connsiteY5" fmla="*/ 0 h 1078063"/>
              <a:gd name="connsiteX0" fmla="*/ 0 w 5721531"/>
              <a:gd name="connsiteY0" fmla="*/ 17417 h 1078063"/>
              <a:gd name="connsiteX1" fmla="*/ 1349829 w 5721531"/>
              <a:gd name="connsiteY1" fmla="*/ 766354 h 1078063"/>
              <a:gd name="connsiteX2" fmla="*/ 2795451 w 5721531"/>
              <a:gd name="connsiteY2" fmla="*/ 1062445 h 1078063"/>
              <a:gd name="connsiteX3" fmla="*/ 4345578 w 5721531"/>
              <a:gd name="connsiteY3" fmla="*/ 923108 h 1078063"/>
              <a:gd name="connsiteX4" fmla="*/ 5312229 w 5721531"/>
              <a:gd name="connsiteY4" fmla="*/ 435428 h 1078063"/>
              <a:gd name="connsiteX5" fmla="*/ 5721531 w 5721531"/>
              <a:gd name="connsiteY5" fmla="*/ 0 h 10780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721531" h="1078063">
                <a:moveTo>
                  <a:pt x="0" y="17417"/>
                </a:moveTo>
                <a:cubicBezTo>
                  <a:pt x="545011" y="447766"/>
                  <a:pt x="883921" y="592183"/>
                  <a:pt x="1349829" y="766354"/>
                </a:cubicBezTo>
                <a:cubicBezTo>
                  <a:pt x="1815738" y="940525"/>
                  <a:pt x="2304868" y="1010193"/>
                  <a:pt x="2795451" y="1062445"/>
                </a:cubicBezTo>
                <a:cubicBezTo>
                  <a:pt x="3286034" y="1114697"/>
                  <a:pt x="3926115" y="1027611"/>
                  <a:pt x="4345578" y="923108"/>
                </a:cubicBezTo>
                <a:cubicBezTo>
                  <a:pt x="4765041" y="818605"/>
                  <a:pt x="5126446" y="589279"/>
                  <a:pt x="5312229" y="435428"/>
                </a:cubicBezTo>
                <a:cubicBezTo>
                  <a:pt x="5498012" y="281577"/>
                  <a:pt x="5572035" y="226423"/>
                  <a:pt x="5721531" y="0"/>
                </a:cubicBezTo>
              </a:path>
            </a:pathLst>
          </a:cu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2" name="Zahnutá šipka dolů 21"/>
          <p:cNvSpPr/>
          <p:nvPr/>
        </p:nvSpPr>
        <p:spPr>
          <a:xfrm rot="10800000">
            <a:off x="3184482" y="1190070"/>
            <a:ext cx="6061165" cy="923317"/>
          </a:xfrm>
          <a:prstGeom prst="curvedDownArrow">
            <a:avLst>
              <a:gd name="adj1" fmla="val 0"/>
              <a:gd name="adj2" fmla="val 0"/>
              <a:gd name="adj3" fmla="val 0"/>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chemeClr val="tx1"/>
              </a:solidFill>
            </a:endParaRPr>
          </a:p>
        </p:txBody>
      </p:sp>
      <p:sp>
        <p:nvSpPr>
          <p:cNvPr id="18" name="Vývojový diagram: magnetický disk 17"/>
          <p:cNvSpPr/>
          <p:nvPr/>
        </p:nvSpPr>
        <p:spPr>
          <a:xfrm>
            <a:off x="7448200" y="1339733"/>
            <a:ext cx="163148" cy="312688"/>
          </a:xfrm>
          <a:prstGeom prst="flowChartMagneticDisk">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 name="Nadpis 1"/>
          <p:cNvSpPr>
            <a:spLocks noGrp="1"/>
          </p:cNvSpPr>
          <p:nvPr>
            <p:ph type="title"/>
          </p:nvPr>
        </p:nvSpPr>
        <p:spPr>
          <a:xfrm>
            <a:off x="838200" y="365126"/>
            <a:ext cx="10515600" cy="594044"/>
          </a:xfrm>
        </p:spPr>
        <p:txBody>
          <a:bodyPr>
            <a:normAutofit fontScale="90000"/>
          </a:bodyPr>
          <a:lstStyle/>
          <a:p>
            <a:r>
              <a:rPr lang="cs-CZ" sz="2800" dirty="0" smtClean="0"/>
              <a:t>Zapojte tak (zakreslete vodiče), aby vodičem tekl proud ve směru podle šipky.</a:t>
            </a:r>
            <a:br>
              <a:rPr lang="cs-CZ" sz="2800" dirty="0" smtClean="0"/>
            </a:br>
            <a:r>
              <a:rPr lang="cs-CZ" sz="2800" dirty="0" smtClean="0"/>
              <a:t>Určete, na kterou stranu se vychýlí vodič. Pod vodičem je magnet s orientací dle obrázku.</a:t>
            </a:r>
            <a:endParaRPr lang="cs-CZ" sz="2800" dirty="0"/>
          </a:p>
        </p:txBody>
      </p:sp>
      <p:sp>
        <p:nvSpPr>
          <p:cNvPr id="4" name="Vývojový diagram: magnetický disk 3"/>
          <p:cNvSpPr/>
          <p:nvPr/>
        </p:nvSpPr>
        <p:spPr>
          <a:xfrm>
            <a:off x="1351465" y="4457559"/>
            <a:ext cx="992777" cy="2072640"/>
          </a:xfrm>
          <a:prstGeom prst="flowChartMagneticDisk">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6" name="Vývojový diagram: magnetický disk 5"/>
          <p:cNvSpPr/>
          <p:nvPr/>
        </p:nvSpPr>
        <p:spPr>
          <a:xfrm>
            <a:off x="1707973" y="2122710"/>
            <a:ext cx="259080" cy="418011"/>
          </a:xfrm>
          <a:prstGeom prst="flowChartMagneticDisk">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 name="Vývojový diagram: magnetický disk 7"/>
          <p:cNvSpPr/>
          <p:nvPr/>
        </p:nvSpPr>
        <p:spPr>
          <a:xfrm>
            <a:off x="1707973" y="4476205"/>
            <a:ext cx="259625" cy="426720"/>
          </a:xfrm>
          <a:prstGeom prst="flowChartMagneticDisk">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0" name="Vývojový diagram: magnetický disk 9"/>
          <p:cNvSpPr/>
          <p:nvPr/>
        </p:nvSpPr>
        <p:spPr>
          <a:xfrm>
            <a:off x="2476642" y="1237026"/>
            <a:ext cx="163148" cy="312688"/>
          </a:xfrm>
          <a:prstGeom prst="flowChartMagneticDisk">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1" name="Zaoblený obdélník 10"/>
          <p:cNvSpPr/>
          <p:nvPr/>
        </p:nvSpPr>
        <p:spPr>
          <a:xfrm>
            <a:off x="1710694" y="2499357"/>
            <a:ext cx="256903" cy="2098767"/>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2" name="Krychle 11"/>
          <p:cNvSpPr/>
          <p:nvPr/>
        </p:nvSpPr>
        <p:spPr>
          <a:xfrm>
            <a:off x="776156" y="1393370"/>
            <a:ext cx="1863634" cy="1784646"/>
          </a:xfrm>
          <a:prstGeom prst="cube">
            <a:avLst>
              <a:gd name="adj" fmla="val 97335"/>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3" name="Vývojový diagram: magnetický disk 12"/>
          <p:cNvSpPr/>
          <p:nvPr/>
        </p:nvSpPr>
        <p:spPr>
          <a:xfrm>
            <a:off x="6288734" y="4560266"/>
            <a:ext cx="992777" cy="2072640"/>
          </a:xfrm>
          <a:prstGeom prst="flowChartMagneticDisk">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4" name="Vývojový diagram: magnetický disk 13"/>
          <p:cNvSpPr/>
          <p:nvPr/>
        </p:nvSpPr>
        <p:spPr>
          <a:xfrm>
            <a:off x="6645242" y="2225417"/>
            <a:ext cx="259080" cy="418011"/>
          </a:xfrm>
          <a:prstGeom prst="flowChartMagneticDisk">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5" name="Vývojový diagram: magnetický disk 14"/>
          <p:cNvSpPr/>
          <p:nvPr/>
        </p:nvSpPr>
        <p:spPr>
          <a:xfrm>
            <a:off x="6645242" y="4578912"/>
            <a:ext cx="259625" cy="426720"/>
          </a:xfrm>
          <a:prstGeom prst="flowChartMagneticDisk">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6" name="Zaoblený obdélník 15"/>
          <p:cNvSpPr/>
          <p:nvPr/>
        </p:nvSpPr>
        <p:spPr>
          <a:xfrm>
            <a:off x="6647963" y="2602064"/>
            <a:ext cx="256903" cy="2098767"/>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7" name="Krychle 16"/>
          <p:cNvSpPr/>
          <p:nvPr/>
        </p:nvSpPr>
        <p:spPr>
          <a:xfrm>
            <a:off x="5713425" y="1496077"/>
            <a:ext cx="1863634" cy="1784646"/>
          </a:xfrm>
          <a:prstGeom prst="cube">
            <a:avLst>
              <a:gd name="adj" fmla="val 97335"/>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1" name="Šipka doprava 20"/>
          <p:cNvSpPr/>
          <p:nvPr/>
        </p:nvSpPr>
        <p:spPr>
          <a:xfrm>
            <a:off x="4970817" y="2293199"/>
            <a:ext cx="731520" cy="150841"/>
          </a:xfrm>
          <a:prstGeom prst="right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7" name="TextovéPole 26"/>
          <p:cNvSpPr txBox="1"/>
          <p:nvPr/>
        </p:nvSpPr>
        <p:spPr>
          <a:xfrm>
            <a:off x="2407373" y="1640959"/>
            <a:ext cx="301686" cy="369332"/>
          </a:xfrm>
          <a:prstGeom prst="rect">
            <a:avLst/>
          </a:prstGeom>
          <a:noFill/>
        </p:spPr>
        <p:txBody>
          <a:bodyPr wrap="none" rtlCol="0">
            <a:spAutoFit/>
          </a:bodyPr>
          <a:lstStyle/>
          <a:p>
            <a:r>
              <a:rPr lang="cs-CZ" dirty="0" smtClean="0"/>
              <a:t>2</a:t>
            </a:r>
            <a:endParaRPr lang="cs-CZ" dirty="0"/>
          </a:p>
        </p:txBody>
      </p:sp>
      <p:sp>
        <p:nvSpPr>
          <p:cNvPr id="28" name="TextovéPole 27"/>
          <p:cNvSpPr txBox="1"/>
          <p:nvPr/>
        </p:nvSpPr>
        <p:spPr>
          <a:xfrm>
            <a:off x="7459340" y="1782995"/>
            <a:ext cx="301686" cy="369332"/>
          </a:xfrm>
          <a:prstGeom prst="rect">
            <a:avLst/>
          </a:prstGeom>
          <a:noFill/>
        </p:spPr>
        <p:txBody>
          <a:bodyPr wrap="none" rtlCol="0">
            <a:spAutoFit/>
          </a:bodyPr>
          <a:lstStyle/>
          <a:p>
            <a:r>
              <a:rPr lang="cs-CZ" dirty="0" smtClean="0"/>
              <a:t>3</a:t>
            </a:r>
            <a:endParaRPr lang="cs-CZ" dirty="0"/>
          </a:p>
        </p:txBody>
      </p:sp>
      <p:sp>
        <p:nvSpPr>
          <p:cNvPr id="30" name="Zaoblený obdélník 29"/>
          <p:cNvSpPr/>
          <p:nvPr/>
        </p:nvSpPr>
        <p:spPr>
          <a:xfrm>
            <a:off x="8927970" y="2081986"/>
            <a:ext cx="2394916" cy="328592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sp>
        <p:nvSpPr>
          <p:cNvPr id="31" name="Prstenec 30"/>
          <p:cNvSpPr/>
          <p:nvPr/>
        </p:nvSpPr>
        <p:spPr>
          <a:xfrm>
            <a:off x="9337445" y="4477456"/>
            <a:ext cx="240360" cy="243840"/>
          </a:xfrm>
          <a:prstGeom prst="donu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chemeClr val="tx1"/>
              </a:solidFill>
            </a:endParaRPr>
          </a:p>
        </p:txBody>
      </p:sp>
      <p:sp>
        <p:nvSpPr>
          <p:cNvPr id="32" name="Prstenec 31"/>
          <p:cNvSpPr/>
          <p:nvPr/>
        </p:nvSpPr>
        <p:spPr>
          <a:xfrm>
            <a:off x="10001756" y="4486165"/>
            <a:ext cx="240360" cy="243840"/>
          </a:xfrm>
          <a:prstGeom prst="donut">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chemeClr val="tx1"/>
              </a:solidFill>
            </a:endParaRPr>
          </a:p>
        </p:txBody>
      </p:sp>
      <p:sp>
        <p:nvSpPr>
          <p:cNvPr id="35" name="TextovéPole 34"/>
          <p:cNvSpPr txBox="1"/>
          <p:nvPr/>
        </p:nvSpPr>
        <p:spPr>
          <a:xfrm>
            <a:off x="9331734" y="2667896"/>
            <a:ext cx="1664751" cy="369332"/>
          </a:xfrm>
          <a:prstGeom prst="rect">
            <a:avLst/>
          </a:prstGeom>
          <a:noFill/>
        </p:spPr>
        <p:txBody>
          <a:bodyPr wrap="none" rtlCol="0">
            <a:spAutoFit/>
          </a:bodyPr>
          <a:lstStyle/>
          <a:p>
            <a:r>
              <a:rPr lang="cs-CZ" dirty="0" smtClean="0"/>
              <a:t>ZDROJ PROUDU</a:t>
            </a:r>
            <a:endParaRPr lang="cs-CZ" dirty="0"/>
          </a:p>
        </p:txBody>
      </p:sp>
      <p:sp>
        <p:nvSpPr>
          <p:cNvPr id="36" name="TextovéPole 35"/>
          <p:cNvSpPr txBox="1"/>
          <p:nvPr/>
        </p:nvSpPr>
        <p:spPr>
          <a:xfrm>
            <a:off x="9275114" y="4859937"/>
            <a:ext cx="300082" cy="369332"/>
          </a:xfrm>
          <a:prstGeom prst="rect">
            <a:avLst/>
          </a:prstGeom>
          <a:noFill/>
        </p:spPr>
        <p:txBody>
          <a:bodyPr wrap="none" rtlCol="0">
            <a:spAutoFit/>
          </a:bodyPr>
          <a:lstStyle/>
          <a:p>
            <a:r>
              <a:rPr lang="cs-CZ" dirty="0" smtClean="0"/>
              <a:t>+</a:t>
            </a:r>
            <a:endParaRPr lang="cs-CZ" dirty="0"/>
          </a:p>
        </p:txBody>
      </p:sp>
      <p:sp>
        <p:nvSpPr>
          <p:cNvPr id="37" name="TextovéPole 36"/>
          <p:cNvSpPr txBox="1"/>
          <p:nvPr/>
        </p:nvSpPr>
        <p:spPr>
          <a:xfrm>
            <a:off x="9911805" y="4859937"/>
            <a:ext cx="255198" cy="369332"/>
          </a:xfrm>
          <a:prstGeom prst="rect">
            <a:avLst/>
          </a:prstGeom>
          <a:noFill/>
        </p:spPr>
        <p:txBody>
          <a:bodyPr wrap="none" rtlCol="0">
            <a:spAutoFit/>
          </a:bodyPr>
          <a:lstStyle/>
          <a:p>
            <a:r>
              <a:rPr lang="cs-CZ" dirty="0" smtClean="0"/>
              <a:t>-</a:t>
            </a:r>
            <a:endParaRPr lang="cs-CZ" dirty="0"/>
          </a:p>
        </p:txBody>
      </p:sp>
      <p:grpSp>
        <p:nvGrpSpPr>
          <p:cNvPr id="44" name="Skupina 43"/>
          <p:cNvGrpSpPr/>
          <p:nvPr/>
        </p:nvGrpSpPr>
        <p:grpSpPr>
          <a:xfrm>
            <a:off x="4138682" y="3076162"/>
            <a:ext cx="1664269" cy="1502750"/>
            <a:chOff x="3712752" y="3786951"/>
            <a:chExt cx="1664269" cy="1502750"/>
          </a:xfrm>
        </p:grpSpPr>
        <p:grpSp>
          <p:nvGrpSpPr>
            <p:cNvPr id="41" name="Skupina 40"/>
            <p:cNvGrpSpPr/>
            <p:nvPr/>
          </p:nvGrpSpPr>
          <p:grpSpPr>
            <a:xfrm>
              <a:off x="3712752" y="3786951"/>
              <a:ext cx="1664269" cy="1442318"/>
              <a:chOff x="3867230" y="3415829"/>
              <a:chExt cx="1664269" cy="1442318"/>
            </a:xfrm>
          </p:grpSpPr>
          <p:sp>
            <p:nvSpPr>
              <p:cNvPr id="40" name="Ovál 39"/>
              <p:cNvSpPr/>
              <p:nvPr/>
            </p:nvSpPr>
            <p:spPr>
              <a:xfrm rot="21410933">
                <a:off x="3874149" y="3833966"/>
                <a:ext cx="1657350" cy="1024181"/>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9" name="Ovál 8"/>
              <p:cNvSpPr/>
              <p:nvPr/>
            </p:nvSpPr>
            <p:spPr>
              <a:xfrm>
                <a:off x="3867230" y="3630495"/>
                <a:ext cx="1657350" cy="1024181"/>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39" name="Ovál 38"/>
              <p:cNvSpPr/>
              <p:nvPr/>
            </p:nvSpPr>
            <p:spPr>
              <a:xfrm>
                <a:off x="3867230" y="3415829"/>
                <a:ext cx="1657350" cy="1024181"/>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grpSp>
        <p:sp>
          <p:nvSpPr>
            <p:cNvPr id="42" name="TextovéPole 41"/>
            <p:cNvSpPr txBox="1"/>
            <p:nvPr/>
          </p:nvSpPr>
          <p:spPr>
            <a:xfrm>
              <a:off x="4245877" y="4723147"/>
              <a:ext cx="333746" cy="369332"/>
            </a:xfrm>
            <a:prstGeom prst="rect">
              <a:avLst/>
            </a:prstGeom>
            <a:noFill/>
          </p:spPr>
          <p:txBody>
            <a:bodyPr wrap="none" rtlCol="0">
              <a:spAutoFit/>
            </a:bodyPr>
            <a:lstStyle/>
            <a:p>
              <a:r>
                <a:rPr lang="cs-CZ" dirty="0" smtClean="0"/>
                <a:t>N</a:t>
              </a:r>
              <a:endParaRPr lang="cs-CZ" dirty="0"/>
            </a:p>
          </p:txBody>
        </p:sp>
        <p:sp>
          <p:nvSpPr>
            <p:cNvPr id="43" name="TextovéPole 42"/>
            <p:cNvSpPr txBox="1"/>
            <p:nvPr/>
          </p:nvSpPr>
          <p:spPr>
            <a:xfrm>
              <a:off x="4267518" y="4920369"/>
              <a:ext cx="290464" cy="369332"/>
            </a:xfrm>
            <a:prstGeom prst="rect">
              <a:avLst/>
            </a:prstGeom>
            <a:noFill/>
          </p:spPr>
          <p:txBody>
            <a:bodyPr wrap="none" rtlCol="0">
              <a:spAutoFit/>
            </a:bodyPr>
            <a:lstStyle/>
            <a:p>
              <a:r>
                <a:rPr lang="cs-CZ" dirty="0" smtClean="0"/>
                <a:t>S</a:t>
              </a:r>
              <a:endParaRPr lang="cs-CZ" dirty="0"/>
            </a:p>
          </p:txBody>
        </p:sp>
      </p:grpSp>
      <mc:AlternateContent xmlns:mc="http://schemas.openxmlformats.org/markup-compatibility/2006" xmlns:p14="http://schemas.microsoft.com/office/powerpoint/2010/main">
        <mc:Choice Requires="p14">
          <p:contentPart p14:bwMode="auto" r:id="rId2">
            <p14:nvContentPartPr>
              <p14:cNvPr id="29" name="Rukopis 28"/>
              <p14:cNvContentPartPr/>
              <p14:nvPr/>
            </p14:nvContentPartPr>
            <p14:xfrm>
              <a:off x="9076401" y="4637256"/>
              <a:ext cx="366480" cy="311400"/>
            </p14:xfrm>
          </p:contentPart>
        </mc:Choice>
        <mc:Fallback xmlns="">
          <p:pic>
            <p:nvPicPr>
              <p:cNvPr id="29" name="Rukopis 28"/>
              <p:cNvPicPr/>
              <p:nvPr/>
            </p:nvPicPr>
            <p:blipFill>
              <a:blip r:embed="rId3"/>
              <a:stretch>
                <a:fillRect/>
              </a:stretch>
            </p:blipFill>
            <p:spPr>
              <a:xfrm>
                <a:off x="9061281" y="4622136"/>
                <a:ext cx="396720" cy="341640"/>
              </a:xfrm>
              <a:prstGeom prst="rect">
                <a:avLst/>
              </a:prstGeom>
            </p:spPr>
          </p:pic>
        </mc:Fallback>
      </mc:AlternateContent>
    </p:spTree>
    <p:extLst>
      <p:ext uri="{BB962C8B-B14F-4D97-AF65-F5344CB8AC3E}">
        <p14:creationId xmlns:p14="http://schemas.microsoft.com/office/powerpoint/2010/main" val="299886015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graphicFrame>
        <p:nvGraphicFramePr>
          <p:cNvPr id="4" name="Zástupný symbol pro obsah 3"/>
          <p:cNvGraphicFramePr>
            <a:graphicFrameLocks noGrp="1"/>
          </p:cNvGraphicFramePr>
          <p:nvPr>
            <p:ph idx="1"/>
          </p:nvPr>
        </p:nvGraphicFramePr>
        <p:xfrm>
          <a:off x="838200" y="3086894"/>
          <a:ext cx="10515600" cy="1828800"/>
        </p:xfrm>
        <a:graphic>
          <a:graphicData uri="http://schemas.openxmlformats.org/drawingml/2006/table">
            <a:tbl>
              <a:tblPr/>
              <a:tblGrid>
                <a:gridCol w="5257800">
                  <a:extLst>
                    <a:ext uri="{9D8B030D-6E8A-4147-A177-3AD203B41FA5}">
                      <a16:colId xmlns:a16="http://schemas.microsoft.com/office/drawing/2014/main" val="447896833"/>
                    </a:ext>
                  </a:extLst>
                </a:gridCol>
                <a:gridCol w="5257800">
                  <a:extLst>
                    <a:ext uri="{9D8B030D-6E8A-4147-A177-3AD203B41FA5}">
                      <a16:colId xmlns:a16="http://schemas.microsoft.com/office/drawing/2014/main" val="3571056378"/>
                    </a:ext>
                  </a:extLst>
                </a:gridCol>
              </a:tblGrid>
              <a:tr h="0">
                <a:tc>
                  <a:txBody>
                    <a:bodyPr/>
                    <a:lstStyle/>
                    <a:p>
                      <a:pPr algn="ctr"/>
                      <a:r>
                        <a:rPr lang="cs-CZ">
                          <a:effectLst/>
                        </a:rPr>
                        <a:t>Látka</a:t>
                      </a:r>
                    </a:p>
                  </a:txBody>
                  <a:tcPr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EAECF0"/>
                    </a:solidFill>
                  </a:tcPr>
                </a:tc>
                <a:tc>
                  <a:txBody>
                    <a:bodyPr/>
                    <a:lstStyle/>
                    <a:p>
                      <a:pPr algn="ctr"/>
                      <a:r>
                        <a:rPr lang="cs-CZ">
                          <a:effectLst/>
                        </a:rPr>
                        <a:t>Curieova teplota (</a:t>
                      </a:r>
                      <a:r>
                        <a:rPr lang="cs-CZ" u="none" strike="noStrike">
                          <a:solidFill>
                            <a:srgbClr val="0B0080"/>
                          </a:solidFill>
                          <a:effectLst/>
                          <a:hlinkClick r:id="rId2" tooltip="Stupeň Celsia"/>
                        </a:rPr>
                        <a:t>°C</a:t>
                      </a:r>
                      <a:r>
                        <a:rPr lang="cs-CZ">
                          <a:effectLst/>
                        </a:rPr>
                        <a:t>)</a:t>
                      </a:r>
                    </a:p>
                  </a:txBody>
                  <a:tcPr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EAECF0"/>
                    </a:solidFill>
                  </a:tcPr>
                </a:tc>
                <a:extLst>
                  <a:ext uri="{0D108BD9-81ED-4DB2-BD59-A6C34878D82A}">
                    <a16:rowId xmlns:a16="http://schemas.microsoft.com/office/drawing/2014/main" val="3636901537"/>
                  </a:ext>
                </a:extLst>
              </a:tr>
              <a:tr h="0">
                <a:tc>
                  <a:txBody>
                    <a:bodyPr/>
                    <a:lstStyle/>
                    <a:p>
                      <a:r>
                        <a:rPr lang="cs-CZ">
                          <a:effectLst/>
                        </a:rPr>
                        <a:t>Železo (Fe)</a:t>
                      </a:r>
                    </a:p>
                  </a:txBody>
                  <a:tcPr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tc>
                  <a:txBody>
                    <a:bodyPr/>
                    <a:lstStyle/>
                    <a:p>
                      <a:r>
                        <a:rPr lang="cs-CZ">
                          <a:effectLst/>
                        </a:rPr>
                        <a:t>768</a:t>
                      </a:r>
                    </a:p>
                  </a:txBody>
                  <a:tcPr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extLst>
                  <a:ext uri="{0D108BD9-81ED-4DB2-BD59-A6C34878D82A}">
                    <a16:rowId xmlns:a16="http://schemas.microsoft.com/office/drawing/2014/main" val="1579294809"/>
                  </a:ext>
                </a:extLst>
              </a:tr>
              <a:tr h="0">
                <a:tc>
                  <a:txBody>
                    <a:bodyPr/>
                    <a:lstStyle/>
                    <a:p>
                      <a:r>
                        <a:rPr lang="cs-CZ" u="none" strike="noStrike">
                          <a:solidFill>
                            <a:srgbClr val="0B0080"/>
                          </a:solidFill>
                          <a:effectLst/>
                          <a:hlinkClick r:id="rId3" tooltip="Kobalt"/>
                        </a:rPr>
                        <a:t>Kobalt</a:t>
                      </a:r>
                      <a:r>
                        <a:rPr lang="cs-CZ">
                          <a:effectLst/>
                        </a:rPr>
                        <a:t> (Co)</a:t>
                      </a:r>
                    </a:p>
                  </a:txBody>
                  <a:tcPr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tc>
                  <a:txBody>
                    <a:bodyPr/>
                    <a:lstStyle/>
                    <a:p>
                      <a:r>
                        <a:rPr lang="cs-CZ">
                          <a:effectLst/>
                        </a:rPr>
                        <a:t>1 130</a:t>
                      </a:r>
                    </a:p>
                  </a:txBody>
                  <a:tcPr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extLst>
                  <a:ext uri="{0D108BD9-81ED-4DB2-BD59-A6C34878D82A}">
                    <a16:rowId xmlns:a16="http://schemas.microsoft.com/office/drawing/2014/main" val="2068137464"/>
                  </a:ext>
                </a:extLst>
              </a:tr>
              <a:tr h="0">
                <a:tc>
                  <a:txBody>
                    <a:bodyPr/>
                    <a:lstStyle/>
                    <a:p>
                      <a:r>
                        <a:rPr lang="cs-CZ" u="none" strike="noStrike">
                          <a:solidFill>
                            <a:srgbClr val="0B0080"/>
                          </a:solidFill>
                          <a:effectLst/>
                          <a:hlinkClick r:id="rId4" tooltip="Nikl"/>
                        </a:rPr>
                        <a:t>Nikl</a:t>
                      </a:r>
                      <a:r>
                        <a:rPr lang="cs-CZ">
                          <a:effectLst/>
                        </a:rPr>
                        <a:t> (Ni)</a:t>
                      </a:r>
                    </a:p>
                  </a:txBody>
                  <a:tcPr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tc>
                  <a:txBody>
                    <a:bodyPr/>
                    <a:lstStyle/>
                    <a:p>
                      <a:r>
                        <a:rPr lang="cs-CZ">
                          <a:effectLst/>
                        </a:rPr>
                        <a:t>358</a:t>
                      </a:r>
                    </a:p>
                  </a:txBody>
                  <a:tcPr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extLst>
                  <a:ext uri="{0D108BD9-81ED-4DB2-BD59-A6C34878D82A}">
                    <a16:rowId xmlns:a16="http://schemas.microsoft.com/office/drawing/2014/main" val="4108985886"/>
                  </a:ext>
                </a:extLst>
              </a:tr>
              <a:tr h="0">
                <a:tc>
                  <a:txBody>
                    <a:bodyPr/>
                    <a:lstStyle/>
                    <a:p>
                      <a:r>
                        <a:rPr lang="cs-CZ" u="none" strike="noStrike">
                          <a:solidFill>
                            <a:srgbClr val="0B0080"/>
                          </a:solidFill>
                          <a:effectLst/>
                          <a:hlinkClick r:id="rId5" tooltip="Oxid železitý"/>
                        </a:rPr>
                        <a:t>Oxid železitý</a:t>
                      </a:r>
                      <a:r>
                        <a:rPr lang="cs-CZ">
                          <a:effectLst/>
                        </a:rPr>
                        <a:t> (Fe</a:t>
                      </a:r>
                      <a:r>
                        <a:rPr lang="cs-CZ" baseline="-25000">
                          <a:effectLst/>
                        </a:rPr>
                        <a:t>2</a:t>
                      </a:r>
                      <a:r>
                        <a:rPr lang="cs-CZ" u="none" strike="noStrike">
                          <a:solidFill>
                            <a:srgbClr val="0B0080"/>
                          </a:solidFill>
                          <a:effectLst/>
                          <a:hlinkClick r:id="rId6" tooltip="Kyslík"/>
                        </a:rPr>
                        <a:t>O</a:t>
                      </a:r>
                      <a:r>
                        <a:rPr lang="cs-CZ" baseline="-25000">
                          <a:effectLst/>
                        </a:rPr>
                        <a:t>3</a:t>
                      </a:r>
                      <a:r>
                        <a:rPr lang="cs-CZ">
                          <a:effectLst/>
                        </a:rPr>
                        <a:t>)</a:t>
                      </a:r>
                    </a:p>
                  </a:txBody>
                  <a:tcPr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tc>
                  <a:txBody>
                    <a:bodyPr/>
                    <a:lstStyle/>
                    <a:p>
                      <a:r>
                        <a:rPr lang="cs-CZ" dirty="0">
                          <a:effectLst/>
                        </a:rPr>
                        <a:t>622</a:t>
                      </a:r>
                    </a:p>
                  </a:txBody>
                  <a:tcPr anchor="ctr">
                    <a:lnL w="7620" cap="flat" cmpd="sng" algn="ctr">
                      <a:solidFill>
                        <a:srgbClr val="A2A9B1"/>
                      </a:solidFill>
                      <a:prstDash val="solid"/>
                      <a:round/>
                      <a:headEnd type="none" w="med" len="med"/>
                      <a:tailEnd type="none" w="med" len="med"/>
                    </a:lnL>
                    <a:lnR w="7620" cap="flat" cmpd="sng" algn="ctr">
                      <a:solidFill>
                        <a:srgbClr val="A2A9B1"/>
                      </a:solidFill>
                      <a:prstDash val="solid"/>
                      <a:round/>
                      <a:headEnd type="none" w="med" len="med"/>
                      <a:tailEnd type="none" w="med" len="med"/>
                    </a:lnR>
                    <a:lnT w="7620" cap="flat" cmpd="sng" algn="ctr">
                      <a:solidFill>
                        <a:srgbClr val="A2A9B1"/>
                      </a:solidFill>
                      <a:prstDash val="solid"/>
                      <a:round/>
                      <a:headEnd type="none" w="med" len="med"/>
                      <a:tailEnd type="none" w="med" len="med"/>
                    </a:lnT>
                    <a:lnB w="7620" cap="flat" cmpd="sng" algn="ctr">
                      <a:solidFill>
                        <a:srgbClr val="A2A9B1"/>
                      </a:solidFill>
                      <a:prstDash val="solid"/>
                      <a:round/>
                      <a:headEnd type="none" w="med" len="med"/>
                      <a:tailEnd type="none" w="med" len="med"/>
                    </a:lnB>
                    <a:solidFill>
                      <a:srgbClr val="F8F9FA"/>
                    </a:solidFill>
                  </a:tcPr>
                </a:tc>
                <a:extLst>
                  <a:ext uri="{0D108BD9-81ED-4DB2-BD59-A6C34878D82A}">
                    <a16:rowId xmlns:a16="http://schemas.microsoft.com/office/drawing/2014/main" val="3350179090"/>
                  </a:ext>
                </a:extLst>
              </a:tr>
            </a:tbl>
          </a:graphicData>
        </a:graphic>
      </p:graphicFrame>
    </p:spTree>
    <p:extLst>
      <p:ext uri="{BB962C8B-B14F-4D97-AF65-F5344CB8AC3E}">
        <p14:creationId xmlns:p14="http://schemas.microsoft.com/office/powerpoint/2010/main" val="376325821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6"/>
            <a:ext cx="10515600" cy="670044"/>
          </a:xfrm>
        </p:spPr>
        <p:txBody>
          <a:bodyPr>
            <a:normAutofit/>
          </a:bodyPr>
          <a:lstStyle/>
          <a:p>
            <a:r>
              <a:rPr lang="cs-CZ" sz="2400" dirty="0" smtClean="0"/>
              <a:t>Na obrázku je hysterezní křivka magnetika. Popište osy a jednotlivé části křivky.</a:t>
            </a:r>
            <a:endParaRPr lang="cs-CZ" sz="2400" dirty="0"/>
          </a:p>
        </p:txBody>
      </p:sp>
      <p:cxnSp>
        <p:nvCxnSpPr>
          <p:cNvPr id="7" name="Přímá spojnice 6"/>
          <p:cNvCxnSpPr/>
          <p:nvPr/>
        </p:nvCxnSpPr>
        <p:spPr>
          <a:xfrm>
            <a:off x="1138334" y="3826783"/>
            <a:ext cx="8966719"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Přímá spojnice 8"/>
          <p:cNvCxnSpPr/>
          <p:nvPr/>
        </p:nvCxnSpPr>
        <p:spPr>
          <a:xfrm>
            <a:off x="5323466" y="1302589"/>
            <a:ext cx="17253" cy="495156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9" name="Obdélník 18"/>
          <p:cNvSpPr/>
          <p:nvPr/>
        </p:nvSpPr>
        <p:spPr>
          <a:xfrm>
            <a:off x="3218823" y="2389517"/>
            <a:ext cx="4205175" cy="2881223"/>
          </a:xfrm>
          <a:custGeom>
            <a:avLst/>
            <a:gdLst>
              <a:gd name="connsiteX0" fmla="*/ 0 w 4183810"/>
              <a:gd name="connsiteY0" fmla="*/ 0 h 2881223"/>
              <a:gd name="connsiteX1" fmla="*/ 4183810 w 4183810"/>
              <a:gd name="connsiteY1" fmla="*/ 0 h 2881223"/>
              <a:gd name="connsiteX2" fmla="*/ 4183810 w 4183810"/>
              <a:gd name="connsiteY2" fmla="*/ 2881223 h 2881223"/>
              <a:gd name="connsiteX3" fmla="*/ 0 w 4183810"/>
              <a:gd name="connsiteY3" fmla="*/ 2881223 h 2881223"/>
              <a:gd name="connsiteX4" fmla="*/ 0 w 4183810"/>
              <a:gd name="connsiteY4" fmla="*/ 0 h 2881223"/>
              <a:gd name="connsiteX0" fmla="*/ 0 w 4183810"/>
              <a:gd name="connsiteY0" fmla="*/ 0 h 2881223"/>
              <a:gd name="connsiteX1" fmla="*/ 2769080 w 4183810"/>
              <a:gd name="connsiteY1" fmla="*/ 0 h 2881223"/>
              <a:gd name="connsiteX2" fmla="*/ 4183810 w 4183810"/>
              <a:gd name="connsiteY2" fmla="*/ 0 h 2881223"/>
              <a:gd name="connsiteX3" fmla="*/ 4183810 w 4183810"/>
              <a:gd name="connsiteY3" fmla="*/ 2881223 h 2881223"/>
              <a:gd name="connsiteX4" fmla="*/ 0 w 4183810"/>
              <a:gd name="connsiteY4" fmla="*/ 2881223 h 2881223"/>
              <a:gd name="connsiteX5" fmla="*/ 0 w 4183810"/>
              <a:gd name="connsiteY5" fmla="*/ 0 h 2881223"/>
              <a:gd name="connsiteX0" fmla="*/ 0 w 4183810"/>
              <a:gd name="connsiteY0" fmla="*/ 0 h 2881223"/>
              <a:gd name="connsiteX1" fmla="*/ 2769080 w 4183810"/>
              <a:gd name="connsiteY1" fmla="*/ 0 h 2881223"/>
              <a:gd name="connsiteX2" fmla="*/ 4183810 w 4183810"/>
              <a:gd name="connsiteY2" fmla="*/ 0 h 2881223"/>
              <a:gd name="connsiteX3" fmla="*/ 4183810 w 4183810"/>
              <a:gd name="connsiteY3" fmla="*/ 2881223 h 2881223"/>
              <a:gd name="connsiteX4" fmla="*/ 1337095 w 4183810"/>
              <a:gd name="connsiteY4" fmla="*/ 2881223 h 2881223"/>
              <a:gd name="connsiteX5" fmla="*/ 0 w 4183810"/>
              <a:gd name="connsiteY5" fmla="*/ 2881223 h 2881223"/>
              <a:gd name="connsiteX6" fmla="*/ 0 w 4183810"/>
              <a:gd name="connsiteY6" fmla="*/ 0 h 2881223"/>
              <a:gd name="connsiteX0" fmla="*/ 0 w 4192436"/>
              <a:gd name="connsiteY0" fmla="*/ 1078302 h 2881223"/>
              <a:gd name="connsiteX1" fmla="*/ 2777706 w 4192436"/>
              <a:gd name="connsiteY1" fmla="*/ 0 h 2881223"/>
              <a:gd name="connsiteX2" fmla="*/ 4192436 w 4192436"/>
              <a:gd name="connsiteY2" fmla="*/ 0 h 2881223"/>
              <a:gd name="connsiteX3" fmla="*/ 4192436 w 4192436"/>
              <a:gd name="connsiteY3" fmla="*/ 2881223 h 2881223"/>
              <a:gd name="connsiteX4" fmla="*/ 1345721 w 4192436"/>
              <a:gd name="connsiteY4" fmla="*/ 2881223 h 2881223"/>
              <a:gd name="connsiteX5" fmla="*/ 8626 w 4192436"/>
              <a:gd name="connsiteY5" fmla="*/ 2881223 h 2881223"/>
              <a:gd name="connsiteX6" fmla="*/ 0 w 4192436"/>
              <a:gd name="connsiteY6" fmla="*/ 1078302 h 2881223"/>
              <a:gd name="connsiteX0" fmla="*/ 0 w 4209688"/>
              <a:gd name="connsiteY0" fmla="*/ 1078302 h 2881223"/>
              <a:gd name="connsiteX1" fmla="*/ 2777706 w 4209688"/>
              <a:gd name="connsiteY1" fmla="*/ 0 h 2881223"/>
              <a:gd name="connsiteX2" fmla="*/ 4192436 w 4209688"/>
              <a:gd name="connsiteY2" fmla="*/ 0 h 2881223"/>
              <a:gd name="connsiteX3" fmla="*/ 4209688 w 4209688"/>
              <a:gd name="connsiteY3" fmla="*/ 1699404 h 2881223"/>
              <a:gd name="connsiteX4" fmla="*/ 1345721 w 4209688"/>
              <a:gd name="connsiteY4" fmla="*/ 2881223 h 2881223"/>
              <a:gd name="connsiteX5" fmla="*/ 8626 w 4209688"/>
              <a:gd name="connsiteY5" fmla="*/ 2881223 h 2881223"/>
              <a:gd name="connsiteX6" fmla="*/ 0 w 4209688"/>
              <a:gd name="connsiteY6" fmla="*/ 1078302 h 2881223"/>
              <a:gd name="connsiteX0" fmla="*/ 0 w 4209688"/>
              <a:gd name="connsiteY0" fmla="*/ 1078302 h 2881223"/>
              <a:gd name="connsiteX1" fmla="*/ 2777706 w 4209688"/>
              <a:gd name="connsiteY1" fmla="*/ 0 h 2881223"/>
              <a:gd name="connsiteX2" fmla="*/ 4192436 w 4209688"/>
              <a:gd name="connsiteY2" fmla="*/ 0 h 2881223"/>
              <a:gd name="connsiteX3" fmla="*/ 4209688 w 4209688"/>
              <a:gd name="connsiteY3" fmla="*/ 1699404 h 2881223"/>
              <a:gd name="connsiteX4" fmla="*/ 1345721 w 4209688"/>
              <a:gd name="connsiteY4" fmla="*/ 2881223 h 2881223"/>
              <a:gd name="connsiteX5" fmla="*/ 8626 w 4209688"/>
              <a:gd name="connsiteY5" fmla="*/ 2881223 h 2881223"/>
              <a:gd name="connsiteX6" fmla="*/ 0 w 4209688"/>
              <a:gd name="connsiteY6" fmla="*/ 1078302 h 2881223"/>
              <a:gd name="connsiteX0" fmla="*/ 0 w 4209688"/>
              <a:gd name="connsiteY0" fmla="*/ 1078302 h 2881223"/>
              <a:gd name="connsiteX1" fmla="*/ 1664898 w 4209688"/>
              <a:gd name="connsiteY1" fmla="*/ 439947 h 2881223"/>
              <a:gd name="connsiteX2" fmla="*/ 2777706 w 4209688"/>
              <a:gd name="connsiteY2" fmla="*/ 0 h 2881223"/>
              <a:gd name="connsiteX3" fmla="*/ 4192436 w 4209688"/>
              <a:gd name="connsiteY3" fmla="*/ 0 h 2881223"/>
              <a:gd name="connsiteX4" fmla="*/ 4209688 w 4209688"/>
              <a:gd name="connsiteY4" fmla="*/ 1699404 h 2881223"/>
              <a:gd name="connsiteX5" fmla="*/ 1345721 w 4209688"/>
              <a:gd name="connsiteY5" fmla="*/ 2881223 h 2881223"/>
              <a:gd name="connsiteX6" fmla="*/ 8626 w 4209688"/>
              <a:gd name="connsiteY6" fmla="*/ 2881223 h 2881223"/>
              <a:gd name="connsiteX7" fmla="*/ 0 w 4209688"/>
              <a:gd name="connsiteY7" fmla="*/ 1078302 h 2881223"/>
              <a:gd name="connsiteX0" fmla="*/ 0 w 4209688"/>
              <a:gd name="connsiteY0" fmla="*/ 1078302 h 2881223"/>
              <a:gd name="connsiteX1" fmla="*/ 1664898 w 4209688"/>
              <a:gd name="connsiteY1" fmla="*/ 439947 h 2881223"/>
              <a:gd name="connsiteX2" fmla="*/ 2777706 w 4209688"/>
              <a:gd name="connsiteY2" fmla="*/ 0 h 2881223"/>
              <a:gd name="connsiteX3" fmla="*/ 4192436 w 4209688"/>
              <a:gd name="connsiteY3" fmla="*/ 0 h 2881223"/>
              <a:gd name="connsiteX4" fmla="*/ 4209688 w 4209688"/>
              <a:gd name="connsiteY4" fmla="*/ 1699404 h 2881223"/>
              <a:gd name="connsiteX5" fmla="*/ 2579298 w 4209688"/>
              <a:gd name="connsiteY5" fmla="*/ 2372264 h 2881223"/>
              <a:gd name="connsiteX6" fmla="*/ 1345721 w 4209688"/>
              <a:gd name="connsiteY6" fmla="*/ 2881223 h 2881223"/>
              <a:gd name="connsiteX7" fmla="*/ 8626 w 4209688"/>
              <a:gd name="connsiteY7" fmla="*/ 2881223 h 2881223"/>
              <a:gd name="connsiteX8" fmla="*/ 0 w 4209688"/>
              <a:gd name="connsiteY8" fmla="*/ 1078302 h 2881223"/>
              <a:gd name="connsiteX0" fmla="*/ 465841 w 4201076"/>
              <a:gd name="connsiteY0" fmla="*/ 2337758 h 2881223"/>
              <a:gd name="connsiteX1" fmla="*/ 1656286 w 4201076"/>
              <a:gd name="connsiteY1" fmla="*/ 439947 h 2881223"/>
              <a:gd name="connsiteX2" fmla="*/ 2769094 w 4201076"/>
              <a:gd name="connsiteY2" fmla="*/ 0 h 2881223"/>
              <a:gd name="connsiteX3" fmla="*/ 4183824 w 4201076"/>
              <a:gd name="connsiteY3" fmla="*/ 0 h 2881223"/>
              <a:gd name="connsiteX4" fmla="*/ 4201076 w 4201076"/>
              <a:gd name="connsiteY4" fmla="*/ 1699404 h 2881223"/>
              <a:gd name="connsiteX5" fmla="*/ 2570686 w 4201076"/>
              <a:gd name="connsiteY5" fmla="*/ 2372264 h 2881223"/>
              <a:gd name="connsiteX6" fmla="*/ 1337109 w 4201076"/>
              <a:gd name="connsiteY6" fmla="*/ 2881223 h 2881223"/>
              <a:gd name="connsiteX7" fmla="*/ 14 w 4201076"/>
              <a:gd name="connsiteY7" fmla="*/ 2881223 h 2881223"/>
              <a:gd name="connsiteX8" fmla="*/ 465841 w 4201076"/>
              <a:gd name="connsiteY8" fmla="*/ 2337758 h 2881223"/>
              <a:gd name="connsiteX0" fmla="*/ 465841 w 4183824"/>
              <a:gd name="connsiteY0" fmla="*/ 2337758 h 2881223"/>
              <a:gd name="connsiteX1" fmla="*/ 1656286 w 4183824"/>
              <a:gd name="connsiteY1" fmla="*/ 439947 h 2881223"/>
              <a:gd name="connsiteX2" fmla="*/ 2769094 w 4183824"/>
              <a:gd name="connsiteY2" fmla="*/ 0 h 2881223"/>
              <a:gd name="connsiteX3" fmla="*/ 4183824 w 4183824"/>
              <a:gd name="connsiteY3" fmla="*/ 0 h 2881223"/>
              <a:gd name="connsiteX4" fmla="*/ 3571348 w 4183824"/>
              <a:gd name="connsiteY4" fmla="*/ 854016 h 2881223"/>
              <a:gd name="connsiteX5" fmla="*/ 2570686 w 4183824"/>
              <a:gd name="connsiteY5" fmla="*/ 2372264 h 2881223"/>
              <a:gd name="connsiteX6" fmla="*/ 1337109 w 4183824"/>
              <a:gd name="connsiteY6" fmla="*/ 2881223 h 2881223"/>
              <a:gd name="connsiteX7" fmla="*/ 14 w 4183824"/>
              <a:gd name="connsiteY7" fmla="*/ 2881223 h 2881223"/>
              <a:gd name="connsiteX8" fmla="*/ 465841 w 4183824"/>
              <a:gd name="connsiteY8" fmla="*/ 2337758 h 2881223"/>
              <a:gd name="connsiteX0" fmla="*/ 465926 w 4183909"/>
              <a:gd name="connsiteY0" fmla="*/ 2337758 h 2881223"/>
              <a:gd name="connsiteX1" fmla="*/ 1656371 w 4183909"/>
              <a:gd name="connsiteY1" fmla="*/ 439947 h 2881223"/>
              <a:gd name="connsiteX2" fmla="*/ 2769179 w 4183909"/>
              <a:gd name="connsiteY2" fmla="*/ 0 h 2881223"/>
              <a:gd name="connsiteX3" fmla="*/ 4183909 w 4183909"/>
              <a:gd name="connsiteY3" fmla="*/ 0 h 2881223"/>
              <a:gd name="connsiteX4" fmla="*/ 3571433 w 4183909"/>
              <a:gd name="connsiteY4" fmla="*/ 854016 h 2881223"/>
              <a:gd name="connsiteX5" fmla="*/ 2570771 w 4183909"/>
              <a:gd name="connsiteY5" fmla="*/ 2372264 h 2881223"/>
              <a:gd name="connsiteX6" fmla="*/ 1337194 w 4183909"/>
              <a:gd name="connsiteY6" fmla="*/ 2881223 h 2881223"/>
              <a:gd name="connsiteX7" fmla="*/ 99 w 4183909"/>
              <a:gd name="connsiteY7" fmla="*/ 2881223 h 2881223"/>
              <a:gd name="connsiteX8" fmla="*/ 465926 w 4183909"/>
              <a:gd name="connsiteY8" fmla="*/ 2337758 h 2881223"/>
              <a:gd name="connsiteX0" fmla="*/ 465827 w 4183810"/>
              <a:gd name="connsiteY0" fmla="*/ 2337758 h 2881223"/>
              <a:gd name="connsiteX1" fmla="*/ 1656272 w 4183810"/>
              <a:gd name="connsiteY1" fmla="*/ 439947 h 2881223"/>
              <a:gd name="connsiteX2" fmla="*/ 2769080 w 4183810"/>
              <a:gd name="connsiteY2" fmla="*/ 0 h 2881223"/>
              <a:gd name="connsiteX3" fmla="*/ 4183810 w 4183810"/>
              <a:gd name="connsiteY3" fmla="*/ 0 h 2881223"/>
              <a:gd name="connsiteX4" fmla="*/ 3571334 w 4183810"/>
              <a:gd name="connsiteY4" fmla="*/ 854016 h 2881223"/>
              <a:gd name="connsiteX5" fmla="*/ 2570672 w 4183810"/>
              <a:gd name="connsiteY5" fmla="*/ 2372264 h 2881223"/>
              <a:gd name="connsiteX6" fmla="*/ 1337095 w 4183810"/>
              <a:gd name="connsiteY6" fmla="*/ 2881223 h 2881223"/>
              <a:gd name="connsiteX7" fmla="*/ 0 w 4183810"/>
              <a:gd name="connsiteY7" fmla="*/ 2881223 h 2881223"/>
              <a:gd name="connsiteX8" fmla="*/ 465827 w 4183810"/>
              <a:gd name="connsiteY8" fmla="*/ 2337758 h 2881223"/>
              <a:gd name="connsiteX0" fmla="*/ 465827 w 4183810"/>
              <a:gd name="connsiteY0" fmla="*/ 2337758 h 2881223"/>
              <a:gd name="connsiteX1" fmla="*/ 1656272 w 4183810"/>
              <a:gd name="connsiteY1" fmla="*/ 439947 h 2881223"/>
              <a:gd name="connsiteX2" fmla="*/ 2769080 w 4183810"/>
              <a:gd name="connsiteY2" fmla="*/ 0 h 2881223"/>
              <a:gd name="connsiteX3" fmla="*/ 4183810 w 4183810"/>
              <a:gd name="connsiteY3" fmla="*/ 0 h 2881223"/>
              <a:gd name="connsiteX4" fmla="*/ 3407433 w 4183810"/>
              <a:gd name="connsiteY4" fmla="*/ 715994 h 2881223"/>
              <a:gd name="connsiteX5" fmla="*/ 2570672 w 4183810"/>
              <a:gd name="connsiteY5" fmla="*/ 2372264 h 2881223"/>
              <a:gd name="connsiteX6" fmla="*/ 1337095 w 4183810"/>
              <a:gd name="connsiteY6" fmla="*/ 2881223 h 2881223"/>
              <a:gd name="connsiteX7" fmla="*/ 0 w 4183810"/>
              <a:gd name="connsiteY7" fmla="*/ 2881223 h 2881223"/>
              <a:gd name="connsiteX8" fmla="*/ 465827 w 4183810"/>
              <a:gd name="connsiteY8" fmla="*/ 2337758 h 2881223"/>
              <a:gd name="connsiteX0" fmla="*/ 638355 w 4183810"/>
              <a:gd name="connsiteY0" fmla="*/ 2311879 h 2881223"/>
              <a:gd name="connsiteX1" fmla="*/ 1656272 w 4183810"/>
              <a:gd name="connsiteY1" fmla="*/ 439947 h 2881223"/>
              <a:gd name="connsiteX2" fmla="*/ 2769080 w 4183810"/>
              <a:gd name="connsiteY2" fmla="*/ 0 h 2881223"/>
              <a:gd name="connsiteX3" fmla="*/ 4183810 w 4183810"/>
              <a:gd name="connsiteY3" fmla="*/ 0 h 2881223"/>
              <a:gd name="connsiteX4" fmla="*/ 3407433 w 4183810"/>
              <a:gd name="connsiteY4" fmla="*/ 715994 h 2881223"/>
              <a:gd name="connsiteX5" fmla="*/ 2570672 w 4183810"/>
              <a:gd name="connsiteY5" fmla="*/ 2372264 h 2881223"/>
              <a:gd name="connsiteX6" fmla="*/ 1337095 w 4183810"/>
              <a:gd name="connsiteY6" fmla="*/ 2881223 h 2881223"/>
              <a:gd name="connsiteX7" fmla="*/ 0 w 4183810"/>
              <a:gd name="connsiteY7" fmla="*/ 2881223 h 2881223"/>
              <a:gd name="connsiteX8" fmla="*/ 638355 w 4183810"/>
              <a:gd name="connsiteY8" fmla="*/ 2311879 h 2881223"/>
              <a:gd name="connsiteX0" fmla="*/ 638355 w 4183810"/>
              <a:gd name="connsiteY0" fmla="*/ 2311879 h 2881223"/>
              <a:gd name="connsiteX1" fmla="*/ 1656272 w 4183810"/>
              <a:gd name="connsiteY1" fmla="*/ 439947 h 2881223"/>
              <a:gd name="connsiteX2" fmla="*/ 2769080 w 4183810"/>
              <a:gd name="connsiteY2" fmla="*/ 0 h 2881223"/>
              <a:gd name="connsiteX3" fmla="*/ 4183810 w 4183810"/>
              <a:gd name="connsiteY3" fmla="*/ 0 h 2881223"/>
              <a:gd name="connsiteX4" fmla="*/ 3407433 w 4183810"/>
              <a:gd name="connsiteY4" fmla="*/ 715994 h 2881223"/>
              <a:gd name="connsiteX5" fmla="*/ 2570672 w 4183810"/>
              <a:gd name="connsiteY5" fmla="*/ 2372264 h 2881223"/>
              <a:gd name="connsiteX6" fmla="*/ 1337095 w 4183810"/>
              <a:gd name="connsiteY6" fmla="*/ 2881223 h 2881223"/>
              <a:gd name="connsiteX7" fmla="*/ 0 w 4183810"/>
              <a:gd name="connsiteY7" fmla="*/ 2881223 h 2881223"/>
              <a:gd name="connsiteX8" fmla="*/ 638355 w 4183810"/>
              <a:gd name="connsiteY8" fmla="*/ 2311879 h 2881223"/>
              <a:gd name="connsiteX0" fmla="*/ 638355 w 4183810"/>
              <a:gd name="connsiteY0" fmla="*/ 2311879 h 2881223"/>
              <a:gd name="connsiteX1" fmla="*/ 1656272 w 4183810"/>
              <a:gd name="connsiteY1" fmla="*/ 439947 h 2881223"/>
              <a:gd name="connsiteX2" fmla="*/ 2769080 w 4183810"/>
              <a:gd name="connsiteY2" fmla="*/ 0 h 2881223"/>
              <a:gd name="connsiteX3" fmla="*/ 4183810 w 4183810"/>
              <a:gd name="connsiteY3" fmla="*/ 0 h 2881223"/>
              <a:gd name="connsiteX4" fmla="*/ 3407433 w 4183810"/>
              <a:gd name="connsiteY4" fmla="*/ 715994 h 2881223"/>
              <a:gd name="connsiteX5" fmla="*/ 2570672 w 4183810"/>
              <a:gd name="connsiteY5" fmla="*/ 2372264 h 2881223"/>
              <a:gd name="connsiteX6" fmla="*/ 1337095 w 4183810"/>
              <a:gd name="connsiteY6" fmla="*/ 2881223 h 2881223"/>
              <a:gd name="connsiteX7" fmla="*/ 0 w 4183810"/>
              <a:gd name="connsiteY7" fmla="*/ 2881223 h 2881223"/>
              <a:gd name="connsiteX8" fmla="*/ 638355 w 4183810"/>
              <a:gd name="connsiteY8" fmla="*/ 2311879 h 2881223"/>
              <a:gd name="connsiteX0" fmla="*/ 638355 w 4183810"/>
              <a:gd name="connsiteY0" fmla="*/ 2311879 h 2881223"/>
              <a:gd name="connsiteX1" fmla="*/ 1656272 w 4183810"/>
              <a:gd name="connsiteY1" fmla="*/ 439947 h 2881223"/>
              <a:gd name="connsiteX2" fmla="*/ 2769080 w 4183810"/>
              <a:gd name="connsiteY2" fmla="*/ 0 h 2881223"/>
              <a:gd name="connsiteX3" fmla="*/ 4183810 w 4183810"/>
              <a:gd name="connsiteY3" fmla="*/ 0 h 2881223"/>
              <a:gd name="connsiteX4" fmla="*/ 3812876 w 4183810"/>
              <a:gd name="connsiteY4" fmla="*/ 353683 h 2881223"/>
              <a:gd name="connsiteX5" fmla="*/ 3407433 w 4183810"/>
              <a:gd name="connsiteY5" fmla="*/ 715994 h 2881223"/>
              <a:gd name="connsiteX6" fmla="*/ 2570672 w 4183810"/>
              <a:gd name="connsiteY6" fmla="*/ 2372264 h 2881223"/>
              <a:gd name="connsiteX7" fmla="*/ 1337095 w 4183810"/>
              <a:gd name="connsiteY7" fmla="*/ 2881223 h 2881223"/>
              <a:gd name="connsiteX8" fmla="*/ 0 w 4183810"/>
              <a:gd name="connsiteY8" fmla="*/ 2881223 h 2881223"/>
              <a:gd name="connsiteX9" fmla="*/ 638355 w 4183810"/>
              <a:gd name="connsiteY9" fmla="*/ 2311879 h 2881223"/>
              <a:gd name="connsiteX0" fmla="*/ 638355 w 4183810"/>
              <a:gd name="connsiteY0" fmla="*/ 2311879 h 2881223"/>
              <a:gd name="connsiteX1" fmla="*/ 1656272 w 4183810"/>
              <a:gd name="connsiteY1" fmla="*/ 439947 h 2881223"/>
              <a:gd name="connsiteX2" fmla="*/ 2769080 w 4183810"/>
              <a:gd name="connsiteY2" fmla="*/ 0 h 2881223"/>
              <a:gd name="connsiteX3" fmla="*/ 4183810 w 4183810"/>
              <a:gd name="connsiteY3" fmla="*/ 0 h 2881223"/>
              <a:gd name="connsiteX4" fmla="*/ 3795623 w 4183810"/>
              <a:gd name="connsiteY4" fmla="*/ 241540 h 2881223"/>
              <a:gd name="connsiteX5" fmla="*/ 3407433 w 4183810"/>
              <a:gd name="connsiteY5" fmla="*/ 715994 h 2881223"/>
              <a:gd name="connsiteX6" fmla="*/ 2570672 w 4183810"/>
              <a:gd name="connsiteY6" fmla="*/ 2372264 h 2881223"/>
              <a:gd name="connsiteX7" fmla="*/ 1337095 w 4183810"/>
              <a:gd name="connsiteY7" fmla="*/ 2881223 h 2881223"/>
              <a:gd name="connsiteX8" fmla="*/ 0 w 4183810"/>
              <a:gd name="connsiteY8" fmla="*/ 2881223 h 2881223"/>
              <a:gd name="connsiteX9" fmla="*/ 638355 w 4183810"/>
              <a:gd name="connsiteY9" fmla="*/ 2311879 h 2881223"/>
              <a:gd name="connsiteX0" fmla="*/ 681143 w 4226598"/>
              <a:gd name="connsiteY0" fmla="*/ 2311879 h 2881223"/>
              <a:gd name="connsiteX1" fmla="*/ 1699060 w 4226598"/>
              <a:gd name="connsiteY1" fmla="*/ 439947 h 2881223"/>
              <a:gd name="connsiteX2" fmla="*/ 2811868 w 4226598"/>
              <a:gd name="connsiteY2" fmla="*/ 0 h 2881223"/>
              <a:gd name="connsiteX3" fmla="*/ 4226598 w 4226598"/>
              <a:gd name="connsiteY3" fmla="*/ 0 h 2881223"/>
              <a:gd name="connsiteX4" fmla="*/ 3838411 w 4226598"/>
              <a:gd name="connsiteY4" fmla="*/ 241540 h 2881223"/>
              <a:gd name="connsiteX5" fmla="*/ 3450221 w 4226598"/>
              <a:gd name="connsiteY5" fmla="*/ 715994 h 2881223"/>
              <a:gd name="connsiteX6" fmla="*/ 2613460 w 4226598"/>
              <a:gd name="connsiteY6" fmla="*/ 2372264 h 2881223"/>
              <a:gd name="connsiteX7" fmla="*/ 1379883 w 4226598"/>
              <a:gd name="connsiteY7" fmla="*/ 2881223 h 2881223"/>
              <a:gd name="connsiteX8" fmla="*/ 42788 w 4226598"/>
              <a:gd name="connsiteY8" fmla="*/ 2881223 h 2881223"/>
              <a:gd name="connsiteX9" fmla="*/ 361966 w 4226598"/>
              <a:gd name="connsiteY9" fmla="*/ 2605177 h 2881223"/>
              <a:gd name="connsiteX10" fmla="*/ 681143 w 4226598"/>
              <a:gd name="connsiteY10" fmla="*/ 2311879 h 2881223"/>
              <a:gd name="connsiteX0" fmla="*/ 677832 w 4223287"/>
              <a:gd name="connsiteY0" fmla="*/ 2311879 h 2881223"/>
              <a:gd name="connsiteX1" fmla="*/ 1695749 w 4223287"/>
              <a:gd name="connsiteY1" fmla="*/ 439947 h 2881223"/>
              <a:gd name="connsiteX2" fmla="*/ 2808557 w 4223287"/>
              <a:gd name="connsiteY2" fmla="*/ 0 h 2881223"/>
              <a:gd name="connsiteX3" fmla="*/ 4223287 w 4223287"/>
              <a:gd name="connsiteY3" fmla="*/ 0 h 2881223"/>
              <a:gd name="connsiteX4" fmla="*/ 3835100 w 4223287"/>
              <a:gd name="connsiteY4" fmla="*/ 241540 h 2881223"/>
              <a:gd name="connsiteX5" fmla="*/ 3446910 w 4223287"/>
              <a:gd name="connsiteY5" fmla="*/ 715994 h 2881223"/>
              <a:gd name="connsiteX6" fmla="*/ 2610149 w 4223287"/>
              <a:gd name="connsiteY6" fmla="*/ 2372264 h 2881223"/>
              <a:gd name="connsiteX7" fmla="*/ 1376572 w 4223287"/>
              <a:gd name="connsiteY7" fmla="*/ 2881223 h 2881223"/>
              <a:gd name="connsiteX8" fmla="*/ 39477 w 4223287"/>
              <a:gd name="connsiteY8" fmla="*/ 2881223 h 2881223"/>
              <a:gd name="connsiteX9" fmla="*/ 401787 w 4223287"/>
              <a:gd name="connsiteY9" fmla="*/ 2648309 h 2881223"/>
              <a:gd name="connsiteX10" fmla="*/ 677832 w 4223287"/>
              <a:gd name="connsiteY10" fmla="*/ 2311879 h 2881223"/>
              <a:gd name="connsiteX0" fmla="*/ 638355 w 4183810"/>
              <a:gd name="connsiteY0" fmla="*/ 2311879 h 2881223"/>
              <a:gd name="connsiteX1" fmla="*/ 1656272 w 4183810"/>
              <a:gd name="connsiteY1" fmla="*/ 439947 h 2881223"/>
              <a:gd name="connsiteX2" fmla="*/ 2769080 w 4183810"/>
              <a:gd name="connsiteY2" fmla="*/ 0 h 2881223"/>
              <a:gd name="connsiteX3" fmla="*/ 4183810 w 4183810"/>
              <a:gd name="connsiteY3" fmla="*/ 0 h 2881223"/>
              <a:gd name="connsiteX4" fmla="*/ 3795623 w 4183810"/>
              <a:gd name="connsiteY4" fmla="*/ 241540 h 2881223"/>
              <a:gd name="connsiteX5" fmla="*/ 3407433 w 4183810"/>
              <a:gd name="connsiteY5" fmla="*/ 715994 h 2881223"/>
              <a:gd name="connsiteX6" fmla="*/ 2570672 w 4183810"/>
              <a:gd name="connsiteY6" fmla="*/ 2372264 h 2881223"/>
              <a:gd name="connsiteX7" fmla="*/ 1337095 w 4183810"/>
              <a:gd name="connsiteY7" fmla="*/ 2881223 h 2881223"/>
              <a:gd name="connsiteX8" fmla="*/ 0 w 4183810"/>
              <a:gd name="connsiteY8" fmla="*/ 2881223 h 2881223"/>
              <a:gd name="connsiteX9" fmla="*/ 362310 w 4183810"/>
              <a:gd name="connsiteY9" fmla="*/ 2648309 h 2881223"/>
              <a:gd name="connsiteX10" fmla="*/ 638355 w 4183810"/>
              <a:gd name="connsiteY10" fmla="*/ 2311879 h 2881223"/>
              <a:gd name="connsiteX0" fmla="*/ 638355 w 4183810"/>
              <a:gd name="connsiteY0" fmla="*/ 2311879 h 2881223"/>
              <a:gd name="connsiteX1" fmla="*/ 1656272 w 4183810"/>
              <a:gd name="connsiteY1" fmla="*/ 439947 h 2881223"/>
              <a:gd name="connsiteX2" fmla="*/ 2769080 w 4183810"/>
              <a:gd name="connsiteY2" fmla="*/ 0 h 2881223"/>
              <a:gd name="connsiteX3" fmla="*/ 4183810 w 4183810"/>
              <a:gd name="connsiteY3" fmla="*/ 0 h 2881223"/>
              <a:gd name="connsiteX4" fmla="*/ 3795623 w 4183810"/>
              <a:gd name="connsiteY4" fmla="*/ 241540 h 2881223"/>
              <a:gd name="connsiteX5" fmla="*/ 3407433 w 4183810"/>
              <a:gd name="connsiteY5" fmla="*/ 715994 h 2881223"/>
              <a:gd name="connsiteX6" fmla="*/ 2570672 w 4183810"/>
              <a:gd name="connsiteY6" fmla="*/ 2372264 h 2881223"/>
              <a:gd name="connsiteX7" fmla="*/ 1337095 w 4183810"/>
              <a:gd name="connsiteY7" fmla="*/ 2881223 h 2881223"/>
              <a:gd name="connsiteX8" fmla="*/ 0 w 4183810"/>
              <a:gd name="connsiteY8" fmla="*/ 2881223 h 2881223"/>
              <a:gd name="connsiteX9" fmla="*/ 362310 w 4183810"/>
              <a:gd name="connsiteY9" fmla="*/ 2648309 h 2881223"/>
              <a:gd name="connsiteX10" fmla="*/ 638355 w 4183810"/>
              <a:gd name="connsiteY10" fmla="*/ 2311879 h 2881223"/>
              <a:gd name="connsiteX0" fmla="*/ 638355 w 4183810"/>
              <a:gd name="connsiteY0" fmla="*/ 2311879 h 2881223"/>
              <a:gd name="connsiteX1" fmla="*/ 1656272 w 4183810"/>
              <a:gd name="connsiteY1" fmla="*/ 439947 h 2881223"/>
              <a:gd name="connsiteX2" fmla="*/ 2769080 w 4183810"/>
              <a:gd name="connsiteY2" fmla="*/ 43132 h 2881223"/>
              <a:gd name="connsiteX3" fmla="*/ 4183810 w 4183810"/>
              <a:gd name="connsiteY3" fmla="*/ 0 h 2881223"/>
              <a:gd name="connsiteX4" fmla="*/ 3795623 w 4183810"/>
              <a:gd name="connsiteY4" fmla="*/ 241540 h 2881223"/>
              <a:gd name="connsiteX5" fmla="*/ 3407433 w 4183810"/>
              <a:gd name="connsiteY5" fmla="*/ 715994 h 2881223"/>
              <a:gd name="connsiteX6" fmla="*/ 2570672 w 4183810"/>
              <a:gd name="connsiteY6" fmla="*/ 2372264 h 2881223"/>
              <a:gd name="connsiteX7" fmla="*/ 1337095 w 4183810"/>
              <a:gd name="connsiteY7" fmla="*/ 2881223 h 2881223"/>
              <a:gd name="connsiteX8" fmla="*/ 0 w 4183810"/>
              <a:gd name="connsiteY8" fmla="*/ 2881223 h 2881223"/>
              <a:gd name="connsiteX9" fmla="*/ 362310 w 4183810"/>
              <a:gd name="connsiteY9" fmla="*/ 2648309 h 2881223"/>
              <a:gd name="connsiteX10" fmla="*/ 638355 w 4183810"/>
              <a:gd name="connsiteY10" fmla="*/ 2311879 h 2881223"/>
              <a:gd name="connsiteX0" fmla="*/ 638355 w 4183810"/>
              <a:gd name="connsiteY0" fmla="*/ 2311879 h 2881223"/>
              <a:gd name="connsiteX1" fmla="*/ 1656272 w 4183810"/>
              <a:gd name="connsiteY1" fmla="*/ 439947 h 2881223"/>
              <a:gd name="connsiteX2" fmla="*/ 2769080 w 4183810"/>
              <a:gd name="connsiteY2" fmla="*/ 43132 h 2881223"/>
              <a:gd name="connsiteX3" fmla="*/ 4183810 w 4183810"/>
              <a:gd name="connsiteY3" fmla="*/ 0 h 2881223"/>
              <a:gd name="connsiteX4" fmla="*/ 3795623 w 4183810"/>
              <a:gd name="connsiteY4" fmla="*/ 241540 h 2881223"/>
              <a:gd name="connsiteX5" fmla="*/ 3407433 w 4183810"/>
              <a:gd name="connsiteY5" fmla="*/ 715994 h 2881223"/>
              <a:gd name="connsiteX6" fmla="*/ 2570672 w 4183810"/>
              <a:gd name="connsiteY6" fmla="*/ 2372264 h 2881223"/>
              <a:gd name="connsiteX7" fmla="*/ 1337095 w 4183810"/>
              <a:gd name="connsiteY7" fmla="*/ 2881223 h 2881223"/>
              <a:gd name="connsiteX8" fmla="*/ 0 w 4183810"/>
              <a:gd name="connsiteY8" fmla="*/ 2881223 h 2881223"/>
              <a:gd name="connsiteX9" fmla="*/ 362310 w 4183810"/>
              <a:gd name="connsiteY9" fmla="*/ 2648309 h 2881223"/>
              <a:gd name="connsiteX10" fmla="*/ 638355 w 4183810"/>
              <a:gd name="connsiteY10" fmla="*/ 2311879 h 2881223"/>
              <a:gd name="connsiteX0" fmla="*/ 638355 w 4183810"/>
              <a:gd name="connsiteY0" fmla="*/ 2311879 h 2881223"/>
              <a:gd name="connsiteX1" fmla="*/ 1656272 w 4183810"/>
              <a:gd name="connsiteY1" fmla="*/ 439947 h 2881223"/>
              <a:gd name="connsiteX2" fmla="*/ 2769080 w 4183810"/>
              <a:gd name="connsiteY2" fmla="*/ 43132 h 2881223"/>
              <a:gd name="connsiteX3" fmla="*/ 4183810 w 4183810"/>
              <a:gd name="connsiteY3" fmla="*/ 0 h 2881223"/>
              <a:gd name="connsiteX4" fmla="*/ 3795623 w 4183810"/>
              <a:gd name="connsiteY4" fmla="*/ 241540 h 2881223"/>
              <a:gd name="connsiteX5" fmla="*/ 3407433 w 4183810"/>
              <a:gd name="connsiteY5" fmla="*/ 715994 h 2881223"/>
              <a:gd name="connsiteX6" fmla="*/ 2570672 w 4183810"/>
              <a:gd name="connsiteY6" fmla="*/ 2372264 h 2881223"/>
              <a:gd name="connsiteX7" fmla="*/ 1337095 w 4183810"/>
              <a:gd name="connsiteY7" fmla="*/ 2881223 h 2881223"/>
              <a:gd name="connsiteX8" fmla="*/ 0 w 4183810"/>
              <a:gd name="connsiteY8" fmla="*/ 2881223 h 2881223"/>
              <a:gd name="connsiteX9" fmla="*/ 362310 w 4183810"/>
              <a:gd name="connsiteY9" fmla="*/ 2648309 h 2881223"/>
              <a:gd name="connsiteX10" fmla="*/ 638355 w 4183810"/>
              <a:gd name="connsiteY10" fmla="*/ 2311879 h 2881223"/>
              <a:gd name="connsiteX0" fmla="*/ 638355 w 4183810"/>
              <a:gd name="connsiteY0" fmla="*/ 2311879 h 2881223"/>
              <a:gd name="connsiteX1" fmla="*/ 1656272 w 4183810"/>
              <a:gd name="connsiteY1" fmla="*/ 439947 h 2881223"/>
              <a:gd name="connsiteX2" fmla="*/ 2769080 w 4183810"/>
              <a:gd name="connsiteY2" fmla="*/ 43132 h 2881223"/>
              <a:gd name="connsiteX3" fmla="*/ 4183810 w 4183810"/>
              <a:gd name="connsiteY3" fmla="*/ 0 h 2881223"/>
              <a:gd name="connsiteX4" fmla="*/ 3795623 w 4183810"/>
              <a:gd name="connsiteY4" fmla="*/ 241540 h 2881223"/>
              <a:gd name="connsiteX5" fmla="*/ 3407433 w 4183810"/>
              <a:gd name="connsiteY5" fmla="*/ 715994 h 2881223"/>
              <a:gd name="connsiteX6" fmla="*/ 2570672 w 4183810"/>
              <a:gd name="connsiteY6" fmla="*/ 2372264 h 2881223"/>
              <a:gd name="connsiteX7" fmla="*/ 1337095 w 4183810"/>
              <a:gd name="connsiteY7" fmla="*/ 2881223 h 2881223"/>
              <a:gd name="connsiteX8" fmla="*/ 0 w 4183810"/>
              <a:gd name="connsiteY8" fmla="*/ 2881223 h 2881223"/>
              <a:gd name="connsiteX9" fmla="*/ 362310 w 4183810"/>
              <a:gd name="connsiteY9" fmla="*/ 2648309 h 2881223"/>
              <a:gd name="connsiteX10" fmla="*/ 638355 w 4183810"/>
              <a:gd name="connsiteY10" fmla="*/ 2311879 h 2881223"/>
              <a:gd name="connsiteX0" fmla="*/ 638355 w 4183810"/>
              <a:gd name="connsiteY0" fmla="*/ 2311879 h 2881223"/>
              <a:gd name="connsiteX1" fmla="*/ 1656272 w 4183810"/>
              <a:gd name="connsiteY1" fmla="*/ 439947 h 2881223"/>
              <a:gd name="connsiteX2" fmla="*/ 2769080 w 4183810"/>
              <a:gd name="connsiteY2" fmla="*/ 43132 h 2881223"/>
              <a:gd name="connsiteX3" fmla="*/ 4183810 w 4183810"/>
              <a:gd name="connsiteY3" fmla="*/ 0 h 2881223"/>
              <a:gd name="connsiteX4" fmla="*/ 3795623 w 4183810"/>
              <a:gd name="connsiteY4" fmla="*/ 241540 h 2881223"/>
              <a:gd name="connsiteX5" fmla="*/ 3407433 w 4183810"/>
              <a:gd name="connsiteY5" fmla="*/ 715994 h 2881223"/>
              <a:gd name="connsiteX6" fmla="*/ 2570672 w 4183810"/>
              <a:gd name="connsiteY6" fmla="*/ 2372264 h 2881223"/>
              <a:gd name="connsiteX7" fmla="*/ 1337095 w 4183810"/>
              <a:gd name="connsiteY7" fmla="*/ 2881223 h 2881223"/>
              <a:gd name="connsiteX8" fmla="*/ 0 w 4183810"/>
              <a:gd name="connsiteY8" fmla="*/ 2881223 h 2881223"/>
              <a:gd name="connsiteX9" fmla="*/ 362310 w 4183810"/>
              <a:gd name="connsiteY9" fmla="*/ 2648309 h 2881223"/>
              <a:gd name="connsiteX10" fmla="*/ 638355 w 4183810"/>
              <a:gd name="connsiteY10" fmla="*/ 2311879 h 2881223"/>
              <a:gd name="connsiteX0" fmla="*/ 638355 w 4183810"/>
              <a:gd name="connsiteY0" fmla="*/ 2311879 h 2881223"/>
              <a:gd name="connsiteX1" fmla="*/ 1656272 w 4183810"/>
              <a:gd name="connsiteY1" fmla="*/ 439947 h 2881223"/>
              <a:gd name="connsiteX2" fmla="*/ 2769080 w 4183810"/>
              <a:gd name="connsiteY2" fmla="*/ 43132 h 2881223"/>
              <a:gd name="connsiteX3" fmla="*/ 4183810 w 4183810"/>
              <a:gd name="connsiteY3" fmla="*/ 0 h 2881223"/>
              <a:gd name="connsiteX4" fmla="*/ 3795623 w 4183810"/>
              <a:gd name="connsiteY4" fmla="*/ 241540 h 2881223"/>
              <a:gd name="connsiteX5" fmla="*/ 3407433 w 4183810"/>
              <a:gd name="connsiteY5" fmla="*/ 715994 h 2881223"/>
              <a:gd name="connsiteX6" fmla="*/ 2570672 w 4183810"/>
              <a:gd name="connsiteY6" fmla="*/ 2372264 h 2881223"/>
              <a:gd name="connsiteX7" fmla="*/ 1337095 w 4183810"/>
              <a:gd name="connsiteY7" fmla="*/ 2881223 h 2881223"/>
              <a:gd name="connsiteX8" fmla="*/ 0 w 4183810"/>
              <a:gd name="connsiteY8" fmla="*/ 2881223 h 2881223"/>
              <a:gd name="connsiteX9" fmla="*/ 362310 w 4183810"/>
              <a:gd name="connsiteY9" fmla="*/ 2648309 h 2881223"/>
              <a:gd name="connsiteX10" fmla="*/ 638355 w 4183810"/>
              <a:gd name="connsiteY10" fmla="*/ 2311879 h 2881223"/>
              <a:gd name="connsiteX0" fmla="*/ 638355 w 4183810"/>
              <a:gd name="connsiteY0" fmla="*/ 2311879 h 2881223"/>
              <a:gd name="connsiteX1" fmla="*/ 1656272 w 4183810"/>
              <a:gd name="connsiteY1" fmla="*/ 439947 h 2881223"/>
              <a:gd name="connsiteX2" fmla="*/ 2769080 w 4183810"/>
              <a:gd name="connsiteY2" fmla="*/ 43132 h 2881223"/>
              <a:gd name="connsiteX3" fmla="*/ 4183810 w 4183810"/>
              <a:gd name="connsiteY3" fmla="*/ 0 h 2881223"/>
              <a:gd name="connsiteX4" fmla="*/ 3795623 w 4183810"/>
              <a:gd name="connsiteY4" fmla="*/ 241540 h 2881223"/>
              <a:gd name="connsiteX5" fmla="*/ 3407433 w 4183810"/>
              <a:gd name="connsiteY5" fmla="*/ 715994 h 2881223"/>
              <a:gd name="connsiteX6" fmla="*/ 2570672 w 4183810"/>
              <a:gd name="connsiteY6" fmla="*/ 2372264 h 2881223"/>
              <a:gd name="connsiteX7" fmla="*/ 1337095 w 4183810"/>
              <a:gd name="connsiteY7" fmla="*/ 2881223 h 2881223"/>
              <a:gd name="connsiteX8" fmla="*/ 0 w 4183810"/>
              <a:gd name="connsiteY8" fmla="*/ 2881223 h 2881223"/>
              <a:gd name="connsiteX9" fmla="*/ 362310 w 4183810"/>
              <a:gd name="connsiteY9" fmla="*/ 2648309 h 2881223"/>
              <a:gd name="connsiteX10" fmla="*/ 638355 w 4183810"/>
              <a:gd name="connsiteY10" fmla="*/ 2311879 h 2881223"/>
              <a:gd name="connsiteX0" fmla="*/ 638355 w 4183810"/>
              <a:gd name="connsiteY0" fmla="*/ 2311879 h 2881223"/>
              <a:gd name="connsiteX1" fmla="*/ 1656272 w 4183810"/>
              <a:gd name="connsiteY1" fmla="*/ 439947 h 2881223"/>
              <a:gd name="connsiteX2" fmla="*/ 2769080 w 4183810"/>
              <a:gd name="connsiteY2" fmla="*/ 43132 h 2881223"/>
              <a:gd name="connsiteX3" fmla="*/ 4183810 w 4183810"/>
              <a:gd name="connsiteY3" fmla="*/ 0 h 2881223"/>
              <a:gd name="connsiteX4" fmla="*/ 3795623 w 4183810"/>
              <a:gd name="connsiteY4" fmla="*/ 241540 h 2881223"/>
              <a:gd name="connsiteX5" fmla="*/ 3407433 w 4183810"/>
              <a:gd name="connsiteY5" fmla="*/ 715994 h 2881223"/>
              <a:gd name="connsiteX6" fmla="*/ 2570672 w 4183810"/>
              <a:gd name="connsiteY6" fmla="*/ 2372264 h 2881223"/>
              <a:gd name="connsiteX7" fmla="*/ 1337095 w 4183810"/>
              <a:gd name="connsiteY7" fmla="*/ 2881223 h 2881223"/>
              <a:gd name="connsiteX8" fmla="*/ 0 w 4183810"/>
              <a:gd name="connsiteY8" fmla="*/ 2881223 h 2881223"/>
              <a:gd name="connsiteX9" fmla="*/ 362310 w 4183810"/>
              <a:gd name="connsiteY9" fmla="*/ 2648309 h 2881223"/>
              <a:gd name="connsiteX10" fmla="*/ 638355 w 4183810"/>
              <a:gd name="connsiteY10" fmla="*/ 2311879 h 2881223"/>
              <a:gd name="connsiteX0" fmla="*/ 638355 w 4183810"/>
              <a:gd name="connsiteY0" fmla="*/ 2311879 h 2881223"/>
              <a:gd name="connsiteX1" fmla="*/ 1656272 w 4183810"/>
              <a:gd name="connsiteY1" fmla="*/ 439947 h 2881223"/>
              <a:gd name="connsiteX2" fmla="*/ 2769080 w 4183810"/>
              <a:gd name="connsiteY2" fmla="*/ 43132 h 2881223"/>
              <a:gd name="connsiteX3" fmla="*/ 4183810 w 4183810"/>
              <a:gd name="connsiteY3" fmla="*/ 0 h 2881223"/>
              <a:gd name="connsiteX4" fmla="*/ 3795623 w 4183810"/>
              <a:gd name="connsiteY4" fmla="*/ 241540 h 2881223"/>
              <a:gd name="connsiteX5" fmla="*/ 3407433 w 4183810"/>
              <a:gd name="connsiteY5" fmla="*/ 715994 h 2881223"/>
              <a:gd name="connsiteX6" fmla="*/ 2570672 w 4183810"/>
              <a:gd name="connsiteY6" fmla="*/ 2372264 h 2881223"/>
              <a:gd name="connsiteX7" fmla="*/ 1337095 w 4183810"/>
              <a:gd name="connsiteY7" fmla="*/ 2881223 h 2881223"/>
              <a:gd name="connsiteX8" fmla="*/ 0 w 4183810"/>
              <a:gd name="connsiteY8" fmla="*/ 2881223 h 2881223"/>
              <a:gd name="connsiteX9" fmla="*/ 362310 w 4183810"/>
              <a:gd name="connsiteY9" fmla="*/ 2648309 h 2881223"/>
              <a:gd name="connsiteX10" fmla="*/ 638355 w 4183810"/>
              <a:gd name="connsiteY10" fmla="*/ 2311879 h 2881223"/>
              <a:gd name="connsiteX0" fmla="*/ 638355 w 4183810"/>
              <a:gd name="connsiteY0" fmla="*/ 2311879 h 2881223"/>
              <a:gd name="connsiteX1" fmla="*/ 1690778 w 4183810"/>
              <a:gd name="connsiteY1" fmla="*/ 448574 h 2881223"/>
              <a:gd name="connsiteX2" fmla="*/ 2769080 w 4183810"/>
              <a:gd name="connsiteY2" fmla="*/ 43132 h 2881223"/>
              <a:gd name="connsiteX3" fmla="*/ 4183810 w 4183810"/>
              <a:gd name="connsiteY3" fmla="*/ 0 h 2881223"/>
              <a:gd name="connsiteX4" fmla="*/ 3795623 w 4183810"/>
              <a:gd name="connsiteY4" fmla="*/ 241540 h 2881223"/>
              <a:gd name="connsiteX5" fmla="*/ 3407433 w 4183810"/>
              <a:gd name="connsiteY5" fmla="*/ 715994 h 2881223"/>
              <a:gd name="connsiteX6" fmla="*/ 2570672 w 4183810"/>
              <a:gd name="connsiteY6" fmla="*/ 2372264 h 2881223"/>
              <a:gd name="connsiteX7" fmla="*/ 1337095 w 4183810"/>
              <a:gd name="connsiteY7" fmla="*/ 2881223 h 2881223"/>
              <a:gd name="connsiteX8" fmla="*/ 0 w 4183810"/>
              <a:gd name="connsiteY8" fmla="*/ 2881223 h 2881223"/>
              <a:gd name="connsiteX9" fmla="*/ 362310 w 4183810"/>
              <a:gd name="connsiteY9" fmla="*/ 2648309 h 2881223"/>
              <a:gd name="connsiteX10" fmla="*/ 638355 w 4183810"/>
              <a:gd name="connsiteY10" fmla="*/ 2311879 h 2881223"/>
              <a:gd name="connsiteX0" fmla="*/ 638355 w 4183810"/>
              <a:gd name="connsiteY0" fmla="*/ 2311879 h 2881223"/>
              <a:gd name="connsiteX1" fmla="*/ 1690778 w 4183810"/>
              <a:gd name="connsiteY1" fmla="*/ 448574 h 2881223"/>
              <a:gd name="connsiteX2" fmla="*/ 2769080 w 4183810"/>
              <a:gd name="connsiteY2" fmla="*/ 43132 h 2881223"/>
              <a:gd name="connsiteX3" fmla="*/ 4183810 w 4183810"/>
              <a:gd name="connsiteY3" fmla="*/ 0 h 2881223"/>
              <a:gd name="connsiteX4" fmla="*/ 3795623 w 4183810"/>
              <a:gd name="connsiteY4" fmla="*/ 241540 h 2881223"/>
              <a:gd name="connsiteX5" fmla="*/ 3407433 w 4183810"/>
              <a:gd name="connsiteY5" fmla="*/ 715994 h 2881223"/>
              <a:gd name="connsiteX6" fmla="*/ 2553420 w 4183810"/>
              <a:gd name="connsiteY6" fmla="*/ 2346385 h 2881223"/>
              <a:gd name="connsiteX7" fmla="*/ 1337095 w 4183810"/>
              <a:gd name="connsiteY7" fmla="*/ 2881223 h 2881223"/>
              <a:gd name="connsiteX8" fmla="*/ 0 w 4183810"/>
              <a:gd name="connsiteY8" fmla="*/ 2881223 h 2881223"/>
              <a:gd name="connsiteX9" fmla="*/ 362310 w 4183810"/>
              <a:gd name="connsiteY9" fmla="*/ 2648309 h 2881223"/>
              <a:gd name="connsiteX10" fmla="*/ 638355 w 4183810"/>
              <a:gd name="connsiteY10" fmla="*/ 2311879 h 2881223"/>
              <a:gd name="connsiteX0" fmla="*/ 741872 w 4183810"/>
              <a:gd name="connsiteY0" fmla="*/ 2156604 h 2881223"/>
              <a:gd name="connsiteX1" fmla="*/ 1690778 w 4183810"/>
              <a:gd name="connsiteY1" fmla="*/ 448574 h 2881223"/>
              <a:gd name="connsiteX2" fmla="*/ 2769080 w 4183810"/>
              <a:gd name="connsiteY2" fmla="*/ 43132 h 2881223"/>
              <a:gd name="connsiteX3" fmla="*/ 4183810 w 4183810"/>
              <a:gd name="connsiteY3" fmla="*/ 0 h 2881223"/>
              <a:gd name="connsiteX4" fmla="*/ 3795623 w 4183810"/>
              <a:gd name="connsiteY4" fmla="*/ 241540 h 2881223"/>
              <a:gd name="connsiteX5" fmla="*/ 3407433 w 4183810"/>
              <a:gd name="connsiteY5" fmla="*/ 715994 h 2881223"/>
              <a:gd name="connsiteX6" fmla="*/ 2553420 w 4183810"/>
              <a:gd name="connsiteY6" fmla="*/ 2346385 h 2881223"/>
              <a:gd name="connsiteX7" fmla="*/ 1337095 w 4183810"/>
              <a:gd name="connsiteY7" fmla="*/ 2881223 h 2881223"/>
              <a:gd name="connsiteX8" fmla="*/ 0 w 4183810"/>
              <a:gd name="connsiteY8" fmla="*/ 2881223 h 2881223"/>
              <a:gd name="connsiteX9" fmla="*/ 362310 w 4183810"/>
              <a:gd name="connsiteY9" fmla="*/ 2648309 h 2881223"/>
              <a:gd name="connsiteX10" fmla="*/ 741872 w 4183810"/>
              <a:gd name="connsiteY10" fmla="*/ 2156604 h 2881223"/>
              <a:gd name="connsiteX0" fmla="*/ 741872 w 4183810"/>
              <a:gd name="connsiteY0" fmla="*/ 2156604 h 2881223"/>
              <a:gd name="connsiteX1" fmla="*/ 1690778 w 4183810"/>
              <a:gd name="connsiteY1" fmla="*/ 448574 h 2881223"/>
              <a:gd name="connsiteX2" fmla="*/ 2769080 w 4183810"/>
              <a:gd name="connsiteY2" fmla="*/ 43132 h 2881223"/>
              <a:gd name="connsiteX3" fmla="*/ 4183810 w 4183810"/>
              <a:gd name="connsiteY3" fmla="*/ 0 h 2881223"/>
              <a:gd name="connsiteX4" fmla="*/ 3795623 w 4183810"/>
              <a:gd name="connsiteY4" fmla="*/ 241540 h 2881223"/>
              <a:gd name="connsiteX5" fmla="*/ 3407433 w 4183810"/>
              <a:gd name="connsiteY5" fmla="*/ 715994 h 2881223"/>
              <a:gd name="connsiteX6" fmla="*/ 2553420 w 4183810"/>
              <a:gd name="connsiteY6" fmla="*/ 2346385 h 2881223"/>
              <a:gd name="connsiteX7" fmla="*/ 1337095 w 4183810"/>
              <a:gd name="connsiteY7" fmla="*/ 2881223 h 2881223"/>
              <a:gd name="connsiteX8" fmla="*/ 0 w 4183810"/>
              <a:gd name="connsiteY8" fmla="*/ 2881223 h 2881223"/>
              <a:gd name="connsiteX9" fmla="*/ 362310 w 4183810"/>
              <a:gd name="connsiteY9" fmla="*/ 2648309 h 2881223"/>
              <a:gd name="connsiteX10" fmla="*/ 741872 w 4183810"/>
              <a:gd name="connsiteY10" fmla="*/ 2156604 h 2881223"/>
              <a:gd name="connsiteX0" fmla="*/ 741872 w 4183810"/>
              <a:gd name="connsiteY0" fmla="*/ 2156604 h 2881223"/>
              <a:gd name="connsiteX1" fmla="*/ 1690778 w 4183810"/>
              <a:gd name="connsiteY1" fmla="*/ 448574 h 2881223"/>
              <a:gd name="connsiteX2" fmla="*/ 2769080 w 4183810"/>
              <a:gd name="connsiteY2" fmla="*/ 43132 h 2881223"/>
              <a:gd name="connsiteX3" fmla="*/ 4183810 w 4183810"/>
              <a:gd name="connsiteY3" fmla="*/ 0 h 2881223"/>
              <a:gd name="connsiteX4" fmla="*/ 3795623 w 4183810"/>
              <a:gd name="connsiteY4" fmla="*/ 241540 h 2881223"/>
              <a:gd name="connsiteX5" fmla="*/ 3407433 w 4183810"/>
              <a:gd name="connsiteY5" fmla="*/ 715994 h 2881223"/>
              <a:gd name="connsiteX6" fmla="*/ 2553420 w 4183810"/>
              <a:gd name="connsiteY6" fmla="*/ 2346385 h 2881223"/>
              <a:gd name="connsiteX7" fmla="*/ 1337095 w 4183810"/>
              <a:gd name="connsiteY7" fmla="*/ 2881223 h 2881223"/>
              <a:gd name="connsiteX8" fmla="*/ 0 w 4183810"/>
              <a:gd name="connsiteY8" fmla="*/ 2881223 h 2881223"/>
              <a:gd name="connsiteX9" fmla="*/ 362310 w 4183810"/>
              <a:gd name="connsiteY9" fmla="*/ 2648309 h 2881223"/>
              <a:gd name="connsiteX10" fmla="*/ 741872 w 4183810"/>
              <a:gd name="connsiteY10" fmla="*/ 2156604 h 2881223"/>
              <a:gd name="connsiteX0" fmla="*/ 741872 w 4183810"/>
              <a:gd name="connsiteY0" fmla="*/ 2156604 h 2881223"/>
              <a:gd name="connsiteX1" fmla="*/ 1690778 w 4183810"/>
              <a:gd name="connsiteY1" fmla="*/ 448574 h 2881223"/>
              <a:gd name="connsiteX2" fmla="*/ 2769080 w 4183810"/>
              <a:gd name="connsiteY2" fmla="*/ 43132 h 2881223"/>
              <a:gd name="connsiteX3" fmla="*/ 4183810 w 4183810"/>
              <a:gd name="connsiteY3" fmla="*/ 0 h 2881223"/>
              <a:gd name="connsiteX4" fmla="*/ 3795623 w 4183810"/>
              <a:gd name="connsiteY4" fmla="*/ 241540 h 2881223"/>
              <a:gd name="connsiteX5" fmla="*/ 3407433 w 4183810"/>
              <a:gd name="connsiteY5" fmla="*/ 715994 h 2881223"/>
              <a:gd name="connsiteX6" fmla="*/ 2553420 w 4183810"/>
              <a:gd name="connsiteY6" fmla="*/ 2346385 h 2881223"/>
              <a:gd name="connsiteX7" fmla="*/ 1337095 w 4183810"/>
              <a:gd name="connsiteY7" fmla="*/ 2881223 h 2881223"/>
              <a:gd name="connsiteX8" fmla="*/ 0 w 4183810"/>
              <a:gd name="connsiteY8" fmla="*/ 2881223 h 2881223"/>
              <a:gd name="connsiteX9" fmla="*/ 362310 w 4183810"/>
              <a:gd name="connsiteY9" fmla="*/ 2648309 h 2881223"/>
              <a:gd name="connsiteX10" fmla="*/ 741872 w 4183810"/>
              <a:gd name="connsiteY10" fmla="*/ 2156604 h 2881223"/>
              <a:gd name="connsiteX0" fmla="*/ 741872 w 4183810"/>
              <a:gd name="connsiteY0" fmla="*/ 2156604 h 2881223"/>
              <a:gd name="connsiteX1" fmla="*/ 1690778 w 4183810"/>
              <a:gd name="connsiteY1" fmla="*/ 448574 h 2881223"/>
              <a:gd name="connsiteX2" fmla="*/ 2769080 w 4183810"/>
              <a:gd name="connsiteY2" fmla="*/ 43132 h 2881223"/>
              <a:gd name="connsiteX3" fmla="*/ 4183810 w 4183810"/>
              <a:gd name="connsiteY3" fmla="*/ 0 h 2881223"/>
              <a:gd name="connsiteX4" fmla="*/ 3795623 w 4183810"/>
              <a:gd name="connsiteY4" fmla="*/ 241540 h 2881223"/>
              <a:gd name="connsiteX5" fmla="*/ 3407433 w 4183810"/>
              <a:gd name="connsiteY5" fmla="*/ 715994 h 2881223"/>
              <a:gd name="connsiteX6" fmla="*/ 2553420 w 4183810"/>
              <a:gd name="connsiteY6" fmla="*/ 2346385 h 2881223"/>
              <a:gd name="connsiteX7" fmla="*/ 1345721 w 4183810"/>
              <a:gd name="connsiteY7" fmla="*/ 2838091 h 2881223"/>
              <a:gd name="connsiteX8" fmla="*/ 0 w 4183810"/>
              <a:gd name="connsiteY8" fmla="*/ 2881223 h 2881223"/>
              <a:gd name="connsiteX9" fmla="*/ 362310 w 4183810"/>
              <a:gd name="connsiteY9" fmla="*/ 2648309 h 2881223"/>
              <a:gd name="connsiteX10" fmla="*/ 741872 w 4183810"/>
              <a:gd name="connsiteY10" fmla="*/ 2156604 h 2881223"/>
              <a:gd name="connsiteX0" fmla="*/ 741872 w 4183810"/>
              <a:gd name="connsiteY0" fmla="*/ 2156604 h 2881223"/>
              <a:gd name="connsiteX1" fmla="*/ 1690778 w 4183810"/>
              <a:gd name="connsiteY1" fmla="*/ 448574 h 2881223"/>
              <a:gd name="connsiteX2" fmla="*/ 2769080 w 4183810"/>
              <a:gd name="connsiteY2" fmla="*/ 43132 h 2881223"/>
              <a:gd name="connsiteX3" fmla="*/ 4183810 w 4183810"/>
              <a:gd name="connsiteY3" fmla="*/ 0 h 2881223"/>
              <a:gd name="connsiteX4" fmla="*/ 3795623 w 4183810"/>
              <a:gd name="connsiteY4" fmla="*/ 241540 h 2881223"/>
              <a:gd name="connsiteX5" fmla="*/ 3407433 w 4183810"/>
              <a:gd name="connsiteY5" fmla="*/ 715994 h 2881223"/>
              <a:gd name="connsiteX6" fmla="*/ 2553420 w 4183810"/>
              <a:gd name="connsiteY6" fmla="*/ 2346385 h 2881223"/>
              <a:gd name="connsiteX7" fmla="*/ 1345721 w 4183810"/>
              <a:gd name="connsiteY7" fmla="*/ 2838091 h 2881223"/>
              <a:gd name="connsiteX8" fmla="*/ 0 w 4183810"/>
              <a:gd name="connsiteY8" fmla="*/ 2881223 h 2881223"/>
              <a:gd name="connsiteX9" fmla="*/ 362310 w 4183810"/>
              <a:gd name="connsiteY9" fmla="*/ 2648309 h 2881223"/>
              <a:gd name="connsiteX10" fmla="*/ 741872 w 4183810"/>
              <a:gd name="connsiteY10" fmla="*/ 2156604 h 2881223"/>
              <a:gd name="connsiteX0" fmla="*/ 741872 w 4183810"/>
              <a:gd name="connsiteY0" fmla="*/ 2156604 h 2881223"/>
              <a:gd name="connsiteX1" fmla="*/ 1690778 w 4183810"/>
              <a:gd name="connsiteY1" fmla="*/ 448574 h 2881223"/>
              <a:gd name="connsiteX2" fmla="*/ 2769080 w 4183810"/>
              <a:gd name="connsiteY2" fmla="*/ 77637 h 2881223"/>
              <a:gd name="connsiteX3" fmla="*/ 4183810 w 4183810"/>
              <a:gd name="connsiteY3" fmla="*/ 0 h 2881223"/>
              <a:gd name="connsiteX4" fmla="*/ 3795623 w 4183810"/>
              <a:gd name="connsiteY4" fmla="*/ 241540 h 2881223"/>
              <a:gd name="connsiteX5" fmla="*/ 3407433 w 4183810"/>
              <a:gd name="connsiteY5" fmla="*/ 715994 h 2881223"/>
              <a:gd name="connsiteX6" fmla="*/ 2553420 w 4183810"/>
              <a:gd name="connsiteY6" fmla="*/ 2346385 h 2881223"/>
              <a:gd name="connsiteX7" fmla="*/ 1345721 w 4183810"/>
              <a:gd name="connsiteY7" fmla="*/ 2838091 h 2881223"/>
              <a:gd name="connsiteX8" fmla="*/ 0 w 4183810"/>
              <a:gd name="connsiteY8" fmla="*/ 2881223 h 2881223"/>
              <a:gd name="connsiteX9" fmla="*/ 362310 w 4183810"/>
              <a:gd name="connsiteY9" fmla="*/ 2648309 h 2881223"/>
              <a:gd name="connsiteX10" fmla="*/ 741872 w 4183810"/>
              <a:gd name="connsiteY10" fmla="*/ 2156604 h 2881223"/>
              <a:gd name="connsiteX0" fmla="*/ 741872 w 4183810"/>
              <a:gd name="connsiteY0" fmla="*/ 2156604 h 2881223"/>
              <a:gd name="connsiteX1" fmla="*/ 1690778 w 4183810"/>
              <a:gd name="connsiteY1" fmla="*/ 448574 h 2881223"/>
              <a:gd name="connsiteX2" fmla="*/ 2769080 w 4183810"/>
              <a:gd name="connsiteY2" fmla="*/ 77637 h 2881223"/>
              <a:gd name="connsiteX3" fmla="*/ 4183810 w 4183810"/>
              <a:gd name="connsiteY3" fmla="*/ 0 h 2881223"/>
              <a:gd name="connsiteX4" fmla="*/ 3795623 w 4183810"/>
              <a:gd name="connsiteY4" fmla="*/ 241540 h 2881223"/>
              <a:gd name="connsiteX5" fmla="*/ 3407433 w 4183810"/>
              <a:gd name="connsiteY5" fmla="*/ 715994 h 2881223"/>
              <a:gd name="connsiteX6" fmla="*/ 2553420 w 4183810"/>
              <a:gd name="connsiteY6" fmla="*/ 2346385 h 2881223"/>
              <a:gd name="connsiteX7" fmla="*/ 1345721 w 4183810"/>
              <a:gd name="connsiteY7" fmla="*/ 2838091 h 2881223"/>
              <a:gd name="connsiteX8" fmla="*/ 0 w 4183810"/>
              <a:gd name="connsiteY8" fmla="*/ 2881223 h 2881223"/>
              <a:gd name="connsiteX9" fmla="*/ 362310 w 4183810"/>
              <a:gd name="connsiteY9" fmla="*/ 2648309 h 2881223"/>
              <a:gd name="connsiteX10" fmla="*/ 741872 w 4183810"/>
              <a:gd name="connsiteY10" fmla="*/ 2156604 h 2881223"/>
              <a:gd name="connsiteX0" fmla="*/ 741872 w 4183810"/>
              <a:gd name="connsiteY0" fmla="*/ 2156604 h 2881223"/>
              <a:gd name="connsiteX1" fmla="*/ 1690778 w 4183810"/>
              <a:gd name="connsiteY1" fmla="*/ 448574 h 2881223"/>
              <a:gd name="connsiteX2" fmla="*/ 2769080 w 4183810"/>
              <a:gd name="connsiteY2" fmla="*/ 77637 h 2881223"/>
              <a:gd name="connsiteX3" fmla="*/ 4183810 w 4183810"/>
              <a:gd name="connsiteY3" fmla="*/ 0 h 2881223"/>
              <a:gd name="connsiteX4" fmla="*/ 3795623 w 4183810"/>
              <a:gd name="connsiteY4" fmla="*/ 241540 h 2881223"/>
              <a:gd name="connsiteX5" fmla="*/ 3407433 w 4183810"/>
              <a:gd name="connsiteY5" fmla="*/ 715994 h 2881223"/>
              <a:gd name="connsiteX6" fmla="*/ 2553420 w 4183810"/>
              <a:gd name="connsiteY6" fmla="*/ 2346385 h 2881223"/>
              <a:gd name="connsiteX7" fmla="*/ 1345721 w 4183810"/>
              <a:gd name="connsiteY7" fmla="*/ 2838091 h 2881223"/>
              <a:gd name="connsiteX8" fmla="*/ 0 w 4183810"/>
              <a:gd name="connsiteY8" fmla="*/ 2881223 h 2881223"/>
              <a:gd name="connsiteX9" fmla="*/ 362310 w 4183810"/>
              <a:gd name="connsiteY9" fmla="*/ 2648309 h 2881223"/>
              <a:gd name="connsiteX10" fmla="*/ 741872 w 4183810"/>
              <a:gd name="connsiteY10" fmla="*/ 2156604 h 2881223"/>
              <a:gd name="connsiteX0" fmla="*/ 741872 w 4183810"/>
              <a:gd name="connsiteY0" fmla="*/ 2156604 h 2881223"/>
              <a:gd name="connsiteX1" fmla="*/ 1690778 w 4183810"/>
              <a:gd name="connsiteY1" fmla="*/ 448574 h 2881223"/>
              <a:gd name="connsiteX2" fmla="*/ 2769080 w 4183810"/>
              <a:gd name="connsiteY2" fmla="*/ 77637 h 2881223"/>
              <a:gd name="connsiteX3" fmla="*/ 4183810 w 4183810"/>
              <a:gd name="connsiteY3" fmla="*/ 0 h 2881223"/>
              <a:gd name="connsiteX4" fmla="*/ 3795623 w 4183810"/>
              <a:gd name="connsiteY4" fmla="*/ 241540 h 2881223"/>
              <a:gd name="connsiteX5" fmla="*/ 3407433 w 4183810"/>
              <a:gd name="connsiteY5" fmla="*/ 715994 h 2881223"/>
              <a:gd name="connsiteX6" fmla="*/ 2553420 w 4183810"/>
              <a:gd name="connsiteY6" fmla="*/ 2346385 h 2881223"/>
              <a:gd name="connsiteX7" fmla="*/ 1345721 w 4183810"/>
              <a:gd name="connsiteY7" fmla="*/ 2838091 h 2881223"/>
              <a:gd name="connsiteX8" fmla="*/ 0 w 4183810"/>
              <a:gd name="connsiteY8" fmla="*/ 2881223 h 2881223"/>
              <a:gd name="connsiteX9" fmla="*/ 362310 w 4183810"/>
              <a:gd name="connsiteY9" fmla="*/ 2648309 h 2881223"/>
              <a:gd name="connsiteX10" fmla="*/ 741872 w 4183810"/>
              <a:gd name="connsiteY10" fmla="*/ 2156604 h 2881223"/>
              <a:gd name="connsiteX0" fmla="*/ 741872 w 4183810"/>
              <a:gd name="connsiteY0" fmla="*/ 2156604 h 2881223"/>
              <a:gd name="connsiteX1" fmla="*/ 1716657 w 4183810"/>
              <a:gd name="connsiteY1" fmla="*/ 474453 h 2881223"/>
              <a:gd name="connsiteX2" fmla="*/ 2769080 w 4183810"/>
              <a:gd name="connsiteY2" fmla="*/ 77637 h 2881223"/>
              <a:gd name="connsiteX3" fmla="*/ 4183810 w 4183810"/>
              <a:gd name="connsiteY3" fmla="*/ 0 h 2881223"/>
              <a:gd name="connsiteX4" fmla="*/ 3795623 w 4183810"/>
              <a:gd name="connsiteY4" fmla="*/ 241540 h 2881223"/>
              <a:gd name="connsiteX5" fmla="*/ 3407433 w 4183810"/>
              <a:gd name="connsiteY5" fmla="*/ 715994 h 2881223"/>
              <a:gd name="connsiteX6" fmla="*/ 2553420 w 4183810"/>
              <a:gd name="connsiteY6" fmla="*/ 2346385 h 2881223"/>
              <a:gd name="connsiteX7" fmla="*/ 1345721 w 4183810"/>
              <a:gd name="connsiteY7" fmla="*/ 2838091 h 2881223"/>
              <a:gd name="connsiteX8" fmla="*/ 0 w 4183810"/>
              <a:gd name="connsiteY8" fmla="*/ 2881223 h 2881223"/>
              <a:gd name="connsiteX9" fmla="*/ 362310 w 4183810"/>
              <a:gd name="connsiteY9" fmla="*/ 2648309 h 2881223"/>
              <a:gd name="connsiteX10" fmla="*/ 741872 w 4183810"/>
              <a:gd name="connsiteY10" fmla="*/ 2156604 h 2881223"/>
              <a:gd name="connsiteX0" fmla="*/ 741872 w 4183810"/>
              <a:gd name="connsiteY0" fmla="*/ 2156604 h 2881223"/>
              <a:gd name="connsiteX1" fmla="*/ 1716657 w 4183810"/>
              <a:gd name="connsiteY1" fmla="*/ 474453 h 2881223"/>
              <a:gd name="connsiteX2" fmla="*/ 2769080 w 4183810"/>
              <a:gd name="connsiteY2" fmla="*/ 77637 h 2881223"/>
              <a:gd name="connsiteX3" fmla="*/ 4183810 w 4183810"/>
              <a:gd name="connsiteY3" fmla="*/ 0 h 2881223"/>
              <a:gd name="connsiteX4" fmla="*/ 3795623 w 4183810"/>
              <a:gd name="connsiteY4" fmla="*/ 241540 h 2881223"/>
              <a:gd name="connsiteX5" fmla="*/ 3407433 w 4183810"/>
              <a:gd name="connsiteY5" fmla="*/ 715994 h 2881223"/>
              <a:gd name="connsiteX6" fmla="*/ 2501661 w 4183810"/>
              <a:gd name="connsiteY6" fmla="*/ 2303253 h 2881223"/>
              <a:gd name="connsiteX7" fmla="*/ 1345721 w 4183810"/>
              <a:gd name="connsiteY7" fmla="*/ 2838091 h 2881223"/>
              <a:gd name="connsiteX8" fmla="*/ 0 w 4183810"/>
              <a:gd name="connsiteY8" fmla="*/ 2881223 h 2881223"/>
              <a:gd name="connsiteX9" fmla="*/ 362310 w 4183810"/>
              <a:gd name="connsiteY9" fmla="*/ 2648309 h 2881223"/>
              <a:gd name="connsiteX10" fmla="*/ 741872 w 4183810"/>
              <a:gd name="connsiteY10" fmla="*/ 2156604 h 2881223"/>
              <a:gd name="connsiteX0" fmla="*/ 741872 w 4183810"/>
              <a:gd name="connsiteY0" fmla="*/ 2156604 h 2881223"/>
              <a:gd name="connsiteX1" fmla="*/ 1716657 w 4183810"/>
              <a:gd name="connsiteY1" fmla="*/ 474453 h 2881223"/>
              <a:gd name="connsiteX2" fmla="*/ 2769080 w 4183810"/>
              <a:gd name="connsiteY2" fmla="*/ 77637 h 2881223"/>
              <a:gd name="connsiteX3" fmla="*/ 4183810 w 4183810"/>
              <a:gd name="connsiteY3" fmla="*/ 0 h 2881223"/>
              <a:gd name="connsiteX4" fmla="*/ 3795623 w 4183810"/>
              <a:gd name="connsiteY4" fmla="*/ 241540 h 2881223"/>
              <a:gd name="connsiteX5" fmla="*/ 3407433 w 4183810"/>
              <a:gd name="connsiteY5" fmla="*/ 715994 h 2881223"/>
              <a:gd name="connsiteX6" fmla="*/ 2501661 w 4183810"/>
              <a:gd name="connsiteY6" fmla="*/ 2303253 h 2881223"/>
              <a:gd name="connsiteX7" fmla="*/ 1362974 w 4183810"/>
              <a:gd name="connsiteY7" fmla="*/ 2786332 h 2881223"/>
              <a:gd name="connsiteX8" fmla="*/ 0 w 4183810"/>
              <a:gd name="connsiteY8" fmla="*/ 2881223 h 2881223"/>
              <a:gd name="connsiteX9" fmla="*/ 362310 w 4183810"/>
              <a:gd name="connsiteY9" fmla="*/ 2648309 h 2881223"/>
              <a:gd name="connsiteX10" fmla="*/ 741872 w 4183810"/>
              <a:gd name="connsiteY10" fmla="*/ 2156604 h 2881223"/>
              <a:gd name="connsiteX0" fmla="*/ 741872 w 4183810"/>
              <a:gd name="connsiteY0" fmla="*/ 2156604 h 2881223"/>
              <a:gd name="connsiteX1" fmla="*/ 1716657 w 4183810"/>
              <a:gd name="connsiteY1" fmla="*/ 474453 h 2881223"/>
              <a:gd name="connsiteX2" fmla="*/ 2769080 w 4183810"/>
              <a:gd name="connsiteY2" fmla="*/ 112142 h 2881223"/>
              <a:gd name="connsiteX3" fmla="*/ 4183810 w 4183810"/>
              <a:gd name="connsiteY3" fmla="*/ 0 h 2881223"/>
              <a:gd name="connsiteX4" fmla="*/ 3795623 w 4183810"/>
              <a:gd name="connsiteY4" fmla="*/ 241540 h 2881223"/>
              <a:gd name="connsiteX5" fmla="*/ 3407433 w 4183810"/>
              <a:gd name="connsiteY5" fmla="*/ 715994 h 2881223"/>
              <a:gd name="connsiteX6" fmla="*/ 2501661 w 4183810"/>
              <a:gd name="connsiteY6" fmla="*/ 2303253 h 2881223"/>
              <a:gd name="connsiteX7" fmla="*/ 1362974 w 4183810"/>
              <a:gd name="connsiteY7" fmla="*/ 2786332 h 2881223"/>
              <a:gd name="connsiteX8" fmla="*/ 0 w 4183810"/>
              <a:gd name="connsiteY8" fmla="*/ 2881223 h 2881223"/>
              <a:gd name="connsiteX9" fmla="*/ 362310 w 4183810"/>
              <a:gd name="connsiteY9" fmla="*/ 2648309 h 2881223"/>
              <a:gd name="connsiteX10" fmla="*/ 741872 w 4183810"/>
              <a:gd name="connsiteY10" fmla="*/ 2156604 h 2881223"/>
              <a:gd name="connsiteX0" fmla="*/ 741872 w 4183810"/>
              <a:gd name="connsiteY0" fmla="*/ 2156604 h 2881223"/>
              <a:gd name="connsiteX1" fmla="*/ 1716657 w 4183810"/>
              <a:gd name="connsiteY1" fmla="*/ 474453 h 2881223"/>
              <a:gd name="connsiteX2" fmla="*/ 2769080 w 4183810"/>
              <a:gd name="connsiteY2" fmla="*/ 112142 h 2881223"/>
              <a:gd name="connsiteX3" fmla="*/ 4183810 w 4183810"/>
              <a:gd name="connsiteY3" fmla="*/ 0 h 2881223"/>
              <a:gd name="connsiteX4" fmla="*/ 3795623 w 4183810"/>
              <a:gd name="connsiteY4" fmla="*/ 241540 h 2881223"/>
              <a:gd name="connsiteX5" fmla="*/ 3372928 w 4183810"/>
              <a:gd name="connsiteY5" fmla="*/ 664236 h 2881223"/>
              <a:gd name="connsiteX6" fmla="*/ 2501661 w 4183810"/>
              <a:gd name="connsiteY6" fmla="*/ 2303253 h 2881223"/>
              <a:gd name="connsiteX7" fmla="*/ 1362974 w 4183810"/>
              <a:gd name="connsiteY7" fmla="*/ 2786332 h 2881223"/>
              <a:gd name="connsiteX8" fmla="*/ 0 w 4183810"/>
              <a:gd name="connsiteY8" fmla="*/ 2881223 h 2881223"/>
              <a:gd name="connsiteX9" fmla="*/ 362310 w 4183810"/>
              <a:gd name="connsiteY9" fmla="*/ 2648309 h 2881223"/>
              <a:gd name="connsiteX10" fmla="*/ 741872 w 4183810"/>
              <a:gd name="connsiteY10" fmla="*/ 2156604 h 2881223"/>
              <a:gd name="connsiteX0" fmla="*/ 741872 w 4183810"/>
              <a:gd name="connsiteY0" fmla="*/ 2156604 h 2881223"/>
              <a:gd name="connsiteX1" fmla="*/ 1716657 w 4183810"/>
              <a:gd name="connsiteY1" fmla="*/ 474453 h 2881223"/>
              <a:gd name="connsiteX2" fmla="*/ 2769080 w 4183810"/>
              <a:gd name="connsiteY2" fmla="*/ 112142 h 2881223"/>
              <a:gd name="connsiteX3" fmla="*/ 4183810 w 4183810"/>
              <a:gd name="connsiteY3" fmla="*/ 0 h 2881223"/>
              <a:gd name="connsiteX4" fmla="*/ 3786997 w 4183810"/>
              <a:gd name="connsiteY4" fmla="*/ 215661 h 2881223"/>
              <a:gd name="connsiteX5" fmla="*/ 3372928 w 4183810"/>
              <a:gd name="connsiteY5" fmla="*/ 664236 h 2881223"/>
              <a:gd name="connsiteX6" fmla="*/ 2501661 w 4183810"/>
              <a:gd name="connsiteY6" fmla="*/ 2303253 h 2881223"/>
              <a:gd name="connsiteX7" fmla="*/ 1362974 w 4183810"/>
              <a:gd name="connsiteY7" fmla="*/ 2786332 h 2881223"/>
              <a:gd name="connsiteX8" fmla="*/ 0 w 4183810"/>
              <a:gd name="connsiteY8" fmla="*/ 2881223 h 2881223"/>
              <a:gd name="connsiteX9" fmla="*/ 362310 w 4183810"/>
              <a:gd name="connsiteY9" fmla="*/ 2648309 h 2881223"/>
              <a:gd name="connsiteX10" fmla="*/ 741872 w 4183810"/>
              <a:gd name="connsiteY10" fmla="*/ 2156604 h 2881223"/>
              <a:gd name="connsiteX0" fmla="*/ 741872 w 4183810"/>
              <a:gd name="connsiteY0" fmla="*/ 2156604 h 2881223"/>
              <a:gd name="connsiteX1" fmla="*/ 1716657 w 4183810"/>
              <a:gd name="connsiteY1" fmla="*/ 474453 h 2881223"/>
              <a:gd name="connsiteX2" fmla="*/ 2769080 w 4183810"/>
              <a:gd name="connsiteY2" fmla="*/ 112142 h 2881223"/>
              <a:gd name="connsiteX3" fmla="*/ 4183810 w 4183810"/>
              <a:gd name="connsiteY3" fmla="*/ 0 h 2881223"/>
              <a:gd name="connsiteX4" fmla="*/ 3786997 w 4183810"/>
              <a:gd name="connsiteY4" fmla="*/ 215661 h 2881223"/>
              <a:gd name="connsiteX5" fmla="*/ 3372928 w 4183810"/>
              <a:gd name="connsiteY5" fmla="*/ 664236 h 2881223"/>
              <a:gd name="connsiteX6" fmla="*/ 2501661 w 4183810"/>
              <a:gd name="connsiteY6" fmla="*/ 2303253 h 2881223"/>
              <a:gd name="connsiteX7" fmla="*/ 1362974 w 4183810"/>
              <a:gd name="connsiteY7" fmla="*/ 2786332 h 2881223"/>
              <a:gd name="connsiteX8" fmla="*/ 0 w 4183810"/>
              <a:gd name="connsiteY8" fmla="*/ 2881223 h 2881223"/>
              <a:gd name="connsiteX9" fmla="*/ 362310 w 4183810"/>
              <a:gd name="connsiteY9" fmla="*/ 2648309 h 2881223"/>
              <a:gd name="connsiteX10" fmla="*/ 741872 w 4183810"/>
              <a:gd name="connsiteY10" fmla="*/ 2156604 h 2881223"/>
              <a:gd name="connsiteX0" fmla="*/ 741872 w 4183810"/>
              <a:gd name="connsiteY0" fmla="*/ 2156604 h 2881223"/>
              <a:gd name="connsiteX1" fmla="*/ 1716657 w 4183810"/>
              <a:gd name="connsiteY1" fmla="*/ 474453 h 2881223"/>
              <a:gd name="connsiteX2" fmla="*/ 2769080 w 4183810"/>
              <a:gd name="connsiteY2" fmla="*/ 112142 h 2881223"/>
              <a:gd name="connsiteX3" fmla="*/ 4183810 w 4183810"/>
              <a:gd name="connsiteY3" fmla="*/ 0 h 2881223"/>
              <a:gd name="connsiteX4" fmla="*/ 3786997 w 4183810"/>
              <a:gd name="connsiteY4" fmla="*/ 215661 h 2881223"/>
              <a:gd name="connsiteX5" fmla="*/ 3372928 w 4183810"/>
              <a:gd name="connsiteY5" fmla="*/ 664236 h 2881223"/>
              <a:gd name="connsiteX6" fmla="*/ 2475782 w 4183810"/>
              <a:gd name="connsiteY6" fmla="*/ 2286000 h 2881223"/>
              <a:gd name="connsiteX7" fmla="*/ 1362974 w 4183810"/>
              <a:gd name="connsiteY7" fmla="*/ 2786332 h 2881223"/>
              <a:gd name="connsiteX8" fmla="*/ 0 w 4183810"/>
              <a:gd name="connsiteY8" fmla="*/ 2881223 h 2881223"/>
              <a:gd name="connsiteX9" fmla="*/ 362310 w 4183810"/>
              <a:gd name="connsiteY9" fmla="*/ 2648309 h 2881223"/>
              <a:gd name="connsiteX10" fmla="*/ 741872 w 4183810"/>
              <a:gd name="connsiteY10" fmla="*/ 2156604 h 2881223"/>
              <a:gd name="connsiteX0" fmla="*/ 741872 w 4183810"/>
              <a:gd name="connsiteY0" fmla="*/ 2156604 h 2881223"/>
              <a:gd name="connsiteX1" fmla="*/ 1716657 w 4183810"/>
              <a:gd name="connsiteY1" fmla="*/ 474453 h 2881223"/>
              <a:gd name="connsiteX2" fmla="*/ 2769080 w 4183810"/>
              <a:gd name="connsiteY2" fmla="*/ 112142 h 2881223"/>
              <a:gd name="connsiteX3" fmla="*/ 4183810 w 4183810"/>
              <a:gd name="connsiteY3" fmla="*/ 0 h 2881223"/>
              <a:gd name="connsiteX4" fmla="*/ 3786997 w 4183810"/>
              <a:gd name="connsiteY4" fmla="*/ 215661 h 2881223"/>
              <a:gd name="connsiteX5" fmla="*/ 3372928 w 4183810"/>
              <a:gd name="connsiteY5" fmla="*/ 664236 h 2881223"/>
              <a:gd name="connsiteX6" fmla="*/ 2475782 w 4183810"/>
              <a:gd name="connsiteY6" fmla="*/ 2286000 h 2881223"/>
              <a:gd name="connsiteX7" fmla="*/ 1362974 w 4183810"/>
              <a:gd name="connsiteY7" fmla="*/ 2786332 h 2881223"/>
              <a:gd name="connsiteX8" fmla="*/ 0 w 4183810"/>
              <a:gd name="connsiteY8" fmla="*/ 2881223 h 2881223"/>
              <a:gd name="connsiteX9" fmla="*/ 362310 w 4183810"/>
              <a:gd name="connsiteY9" fmla="*/ 2648309 h 2881223"/>
              <a:gd name="connsiteX10" fmla="*/ 741872 w 4183810"/>
              <a:gd name="connsiteY10" fmla="*/ 2156604 h 2881223"/>
              <a:gd name="connsiteX0" fmla="*/ 741872 w 4183810"/>
              <a:gd name="connsiteY0" fmla="*/ 2156604 h 2881223"/>
              <a:gd name="connsiteX1" fmla="*/ 1716657 w 4183810"/>
              <a:gd name="connsiteY1" fmla="*/ 474453 h 2881223"/>
              <a:gd name="connsiteX2" fmla="*/ 2769080 w 4183810"/>
              <a:gd name="connsiteY2" fmla="*/ 112142 h 2881223"/>
              <a:gd name="connsiteX3" fmla="*/ 4183810 w 4183810"/>
              <a:gd name="connsiteY3" fmla="*/ 0 h 2881223"/>
              <a:gd name="connsiteX4" fmla="*/ 3786997 w 4183810"/>
              <a:gd name="connsiteY4" fmla="*/ 215661 h 2881223"/>
              <a:gd name="connsiteX5" fmla="*/ 3372928 w 4183810"/>
              <a:gd name="connsiteY5" fmla="*/ 664236 h 2881223"/>
              <a:gd name="connsiteX6" fmla="*/ 2475782 w 4183810"/>
              <a:gd name="connsiteY6" fmla="*/ 2286000 h 2881223"/>
              <a:gd name="connsiteX7" fmla="*/ 1362974 w 4183810"/>
              <a:gd name="connsiteY7" fmla="*/ 2786332 h 2881223"/>
              <a:gd name="connsiteX8" fmla="*/ 0 w 4183810"/>
              <a:gd name="connsiteY8" fmla="*/ 2881223 h 2881223"/>
              <a:gd name="connsiteX9" fmla="*/ 362310 w 4183810"/>
              <a:gd name="connsiteY9" fmla="*/ 2648309 h 2881223"/>
              <a:gd name="connsiteX10" fmla="*/ 741872 w 4183810"/>
              <a:gd name="connsiteY10" fmla="*/ 2156604 h 2881223"/>
              <a:gd name="connsiteX0" fmla="*/ 741872 w 4183810"/>
              <a:gd name="connsiteY0" fmla="*/ 2156604 h 2881223"/>
              <a:gd name="connsiteX1" fmla="*/ 1759789 w 4183810"/>
              <a:gd name="connsiteY1" fmla="*/ 517585 h 2881223"/>
              <a:gd name="connsiteX2" fmla="*/ 2769080 w 4183810"/>
              <a:gd name="connsiteY2" fmla="*/ 112142 h 2881223"/>
              <a:gd name="connsiteX3" fmla="*/ 4183810 w 4183810"/>
              <a:gd name="connsiteY3" fmla="*/ 0 h 2881223"/>
              <a:gd name="connsiteX4" fmla="*/ 3786997 w 4183810"/>
              <a:gd name="connsiteY4" fmla="*/ 215661 h 2881223"/>
              <a:gd name="connsiteX5" fmla="*/ 3372928 w 4183810"/>
              <a:gd name="connsiteY5" fmla="*/ 664236 h 2881223"/>
              <a:gd name="connsiteX6" fmla="*/ 2475782 w 4183810"/>
              <a:gd name="connsiteY6" fmla="*/ 2286000 h 2881223"/>
              <a:gd name="connsiteX7" fmla="*/ 1362974 w 4183810"/>
              <a:gd name="connsiteY7" fmla="*/ 2786332 h 2881223"/>
              <a:gd name="connsiteX8" fmla="*/ 0 w 4183810"/>
              <a:gd name="connsiteY8" fmla="*/ 2881223 h 2881223"/>
              <a:gd name="connsiteX9" fmla="*/ 362310 w 4183810"/>
              <a:gd name="connsiteY9" fmla="*/ 2648309 h 2881223"/>
              <a:gd name="connsiteX10" fmla="*/ 741872 w 4183810"/>
              <a:gd name="connsiteY10" fmla="*/ 2156604 h 2881223"/>
              <a:gd name="connsiteX0" fmla="*/ 741872 w 4183810"/>
              <a:gd name="connsiteY0" fmla="*/ 2156604 h 2881223"/>
              <a:gd name="connsiteX1" fmla="*/ 1759789 w 4183810"/>
              <a:gd name="connsiteY1" fmla="*/ 517585 h 2881223"/>
              <a:gd name="connsiteX2" fmla="*/ 2769080 w 4183810"/>
              <a:gd name="connsiteY2" fmla="*/ 112142 h 2881223"/>
              <a:gd name="connsiteX3" fmla="*/ 4183810 w 4183810"/>
              <a:gd name="connsiteY3" fmla="*/ 0 h 2881223"/>
              <a:gd name="connsiteX4" fmla="*/ 3786997 w 4183810"/>
              <a:gd name="connsiteY4" fmla="*/ 215661 h 2881223"/>
              <a:gd name="connsiteX5" fmla="*/ 3372928 w 4183810"/>
              <a:gd name="connsiteY5" fmla="*/ 664236 h 2881223"/>
              <a:gd name="connsiteX6" fmla="*/ 2475782 w 4183810"/>
              <a:gd name="connsiteY6" fmla="*/ 2286000 h 2881223"/>
              <a:gd name="connsiteX7" fmla="*/ 1362974 w 4183810"/>
              <a:gd name="connsiteY7" fmla="*/ 2786332 h 2881223"/>
              <a:gd name="connsiteX8" fmla="*/ 0 w 4183810"/>
              <a:gd name="connsiteY8" fmla="*/ 2881223 h 2881223"/>
              <a:gd name="connsiteX9" fmla="*/ 362310 w 4183810"/>
              <a:gd name="connsiteY9" fmla="*/ 2648309 h 2881223"/>
              <a:gd name="connsiteX10" fmla="*/ 741872 w 4183810"/>
              <a:gd name="connsiteY10" fmla="*/ 2156604 h 2881223"/>
              <a:gd name="connsiteX0" fmla="*/ 741872 w 4183810"/>
              <a:gd name="connsiteY0" fmla="*/ 2156604 h 2881223"/>
              <a:gd name="connsiteX1" fmla="*/ 1759789 w 4183810"/>
              <a:gd name="connsiteY1" fmla="*/ 517585 h 2881223"/>
              <a:gd name="connsiteX2" fmla="*/ 2769080 w 4183810"/>
              <a:gd name="connsiteY2" fmla="*/ 112142 h 2881223"/>
              <a:gd name="connsiteX3" fmla="*/ 4183810 w 4183810"/>
              <a:gd name="connsiteY3" fmla="*/ 0 h 2881223"/>
              <a:gd name="connsiteX4" fmla="*/ 3786997 w 4183810"/>
              <a:gd name="connsiteY4" fmla="*/ 215661 h 2881223"/>
              <a:gd name="connsiteX5" fmla="*/ 3372928 w 4183810"/>
              <a:gd name="connsiteY5" fmla="*/ 664236 h 2881223"/>
              <a:gd name="connsiteX6" fmla="*/ 2475782 w 4183810"/>
              <a:gd name="connsiteY6" fmla="*/ 2286000 h 2881223"/>
              <a:gd name="connsiteX7" fmla="*/ 1362974 w 4183810"/>
              <a:gd name="connsiteY7" fmla="*/ 2786332 h 2881223"/>
              <a:gd name="connsiteX8" fmla="*/ 0 w 4183810"/>
              <a:gd name="connsiteY8" fmla="*/ 2881223 h 2881223"/>
              <a:gd name="connsiteX9" fmla="*/ 362310 w 4183810"/>
              <a:gd name="connsiteY9" fmla="*/ 2648309 h 2881223"/>
              <a:gd name="connsiteX10" fmla="*/ 741872 w 4183810"/>
              <a:gd name="connsiteY10" fmla="*/ 2156604 h 2881223"/>
              <a:gd name="connsiteX0" fmla="*/ 741872 w 4183810"/>
              <a:gd name="connsiteY0" fmla="*/ 2156604 h 2881223"/>
              <a:gd name="connsiteX1" fmla="*/ 1759789 w 4183810"/>
              <a:gd name="connsiteY1" fmla="*/ 517585 h 2881223"/>
              <a:gd name="connsiteX2" fmla="*/ 2769080 w 4183810"/>
              <a:gd name="connsiteY2" fmla="*/ 112142 h 2881223"/>
              <a:gd name="connsiteX3" fmla="*/ 4183810 w 4183810"/>
              <a:gd name="connsiteY3" fmla="*/ 0 h 2881223"/>
              <a:gd name="connsiteX4" fmla="*/ 3786997 w 4183810"/>
              <a:gd name="connsiteY4" fmla="*/ 215661 h 2881223"/>
              <a:gd name="connsiteX5" fmla="*/ 3372928 w 4183810"/>
              <a:gd name="connsiteY5" fmla="*/ 664236 h 2881223"/>
              <a:gd name="connsiteX6" fmla="*/ 2475782 w 4183810"/>
              <a:gd name="connsiteY6" fmla="*/ 2286000 h 2881223"/>
              <a:gd name="connsiteX7" fmla="*/ 1362974 w 4183810"/>
              <a:gd name="connsiteY7" fmla="*/ 2786332 h 2881223"/>
              <a:gd name="connsiteX8" fmla="*/ 0 w 4183810"/>
              <a:gd name="connsiteY8" fmla="*/ 2881223 h 2881223"/>
              <a:gd name="connsiteX9" fmla="*/ 362310 w 4183810"/>
              <a:gd name="connsiteY9" fmla="*/ 2648309 h 2881223"/>
              <a:gd name="connsiteX10" fmla="*/ 741872 w 4183810"/>
              <a:gd name="connsiteY10" fmla="*/ 2156604 h 2881223"/>
              <a:gd name="connsiteX0" fmla="*/ 741872 w 4183810"/>
              <a:gd name="connsiteY0" fmla="*/ 2156604 h 2881223"/>
              <a:gd name="connsiteX1" fmla="*/ 1759789 w 4183810"/>
              <a:gd name="connsiteY1" fmla="*/ 517585 h 2881223"/>
              <a:gd name="connsiteX2" fmla="*/ 2769080 w 4183810"/>
              <a:gd name="connsiteY2" fmla="*/ 112142 h 2881223"/>
              <a:gd name="connsiteX3" fmla="*/ 4183810 w 4183810"/>
              <a:gd name="connsiteY3" fmla="*/ 0 h 2881223"/>
              <a:gd name="connsiteX4" fmla="*/ 3786997 w 4183810"/>
              <a:gd name="connsiteY4" fmla="*/ 215661 h 2881223"/>
              <a:gd name="connsiteX5" fmla="*/ 3372928 w 4183810"/>
              <a:gd name="connsiteY5" fmla="*/ 664236 h 2881223"/>
              <a:gd name="connsiteX6" fmla="*/ 2475782 w 4183810"/>
              <a:gd name="connsiteY6" fmla="*/ 2286000 h 2881223"/>
              <a:gd name="connsiteX7" fmla="*/ 1362974 w 4183810"/>
              <a:gd name="connsiteY7" fmla="*/ 2786332 h 2881223"/>
              <a:gd name="connsiteX8" fmla="*/ 0 w 4183810"/>
              <a:gd name="connsiteY8" fmla="*/ 2881223 h 2881223"/>
              <a:gd name="connsiteX9" fmla="*/ 362310 w 4183810"/>
              <a:gd name="connsiteY9" fmla="*/ 2648309 h 2881223"/>
              <a:gd name="connsiteX10" fmla="*/ 741872 w 4183810"/>
              <a:gd name="connsiteY10" fmla="*/ 2156604 h 2881223"/>
              <a:gd name="connsiteX0" fmla="*/ 741872 w 4183810"/>
              <a:gd name="connsiteY0" fmla="*/ 2156604 h 2881223"/>
              <a:gd name="connsiteX1" fmla="*/ 1759789 w 4183810"/>
              <a:gd name="connsiteY1" fmla="*/ 517585 h 2881223"/>
              <a:gd name="connsiteX2" fmla="*/ 2769080 w 4183810"/>
              <a:gd name="connsiteY2" fmla="*/ 112142 h 2881223"/>
              <a:gd name="connsiteX3" fmla="*/ 4183810 w 4183810"/>
              <a:gd name="connsiteY3" fmla="*/ 0 h 2881223"/>
              <a:gd name="connsiteX4" fmla="*/ 3786997 w 4183810"/>
              <a:gd name="connsiteY4" fmla="*/ 215661 h 2881223"/>
              <a:gd name="connsiteX5" fmla="*/ 3372928 w 4183810"/>
              <a:gd name="connsiteY5" fmla="*/ 664236 h 2881223"/>
              <a:gd name="connsiteX6" fmla="*/ 2475782 w 4183810"/>
              <a:gd name="connsiteY6" fmla="*/ 2286000 h 2881223"/>
              <a:gd name="connsiteX7" fmla="*/ 1362974 w 4183810"/>
              <a:gd name="connsiteY7" fmla="*/ 2786332 h 2881223"/>
              <a:gd name="connsiteX8" fmla="*/ 0 w 4183810"/>
              <a:gd name="connsiteY8" fmla="*/ 2881223 h 2881223"/>
              <a:gd name="connsiteX9" fmla="*/ 362310 w 4183810"/>
              <a:gd name="connsiteY9" fmla="*/ 2648309 h 2881223"/>
              <a:gd name="connsiteX10" fmla="*/ 741872 w 4183810"/>
              <a:gd name="connsiteY10" fmla="*/ 2156604 h 2881223"/>
              <a:gd name="connsiteX0" fmla="*/ 741872 w 4183810"/>
              <a:gd name="connsiteY0" fmla="*/ 2156604 h 2881223"/>
              <a:gd name="connsiteX1" fmla="*/ 1759789 w 4183810"/>
              <a:gd name="connsiteY1" fmla="*/ 517585 h 2881223"/>
              <a:gd name="connsiteX2" fmla="*/ 2769080 w 4183810"/>
              <a:gd name="connsiteY2" fmla="*/ 112142 h 2881223"/>
              <a:gd name="connsiteX3" fmla="*/ 4183810 w 4183810"/>
              <a:gd name="connsiteY3" fmla="*/ 0 h 2881223"/>
              <a:gd name="connsiteX4" fmla="*/ 3786997 w 4183810"/>
              <a:gd name="connsiteY4" fmla="*/ 215661 h 2881223"/>
              <a:gd name="connsiteX5" fmla="*/ 3372928 w 4183810"/>
              <a:gd name="connsiteY5" fmla="*/ 664236 h 2881223"/>
              <a:gd name="connsiteX6" fmla="*/ 2475782 w 4183810"/>
              <a:gd name="connsiteY6" fmla="*/ 2286000 h 2881223"/>
              <a:gd name="connsiteX7" fmla="*/ 1362974 w 4183810"/>
              <a:gd name="connsiteY7" fmla="*/ 2786332 h 2881223"/>
              <a:gd name="connsiteX8" fmla="*/ 0 w 4183810"/>
              <a:gd name="connsiteY8" fmla="*/ 2881223 h 2881223"/>
              <a:gd name="connsiteX9" fmla="*/ 362310 w 4183810"/>
              <a:gd name="connsiteY9" fmla="*/ 2648309 h 2881223"/>
              <a:gd name="connsiteX10" fmla="*/ 741872 w 4183810"/>
              <a:gd name="connsiteY10" fmla="*/ 2156604 h 2881223"/>
              <a:gd name="connsiteX0" fmla="*/ 741872 w 4183810"/>
              <a:gd name="connsiteY0" fmla="*/ 2156604 h 2881223"/>
              <a:gd name="connsiteX1" fmla="*/ 1759789 w 4183810"/>
              <a:gd name="connsiteY1" fmla="*/ 517585 h 2881223"/>
              <a:gd name="connsiteX2" fmla="*/ 2769080 w 4183810"/>
              <a:gd name="connsiteY2" fmla="*/ 112142 h 2881223"/>
              <a:gd name="connsiteX3" fmla="*/ 4183810 w 4183810"/>
              <a:gd name="connsiteY3" fmla="*/ 0 h 2881223"/>
              <a:gd name="connsiteX4" fmla="*/ 3786997 w 4183810"/>
              <a:gd name="connsiteY4" fmla="*/ 215661 h 2881223"/>
              <a:gd name="connsiteX5" fmla="*/ 3372928 w 4183810"/>
              <a:gd name="connsiteY5" fmla="*/ 664236 h 2881223"/>
              <a:gd name="connsiteX6" fmla="*/ 2475782 w 4183810"/>
              <a:gd name="connsiteY6" fmla="*/ 2286000 h 2881223"/>
              <a:gd name="connsiteX7" fmla="*/ 1362974 w 4183810"/>
              <a:gd name="connsiteY7" fmla="*/ 2786332 h 2881223"/>
              <a:gd name="connsiteX8" fmla="*/ 0 w 4183810"/>
              <a:gd name="connsiteY8" fmla="*/ 2881223 h 2881223"/>
              <a:gd name="connsiteX9" fmla="*/ 362310 w 4183810"/>
              <a:gd name="connsiteY9" fmla="*/ 2648309 h 2881223"/>
              <a:gd name="connsiteX10" fmla="*/ 741872 w 4183810"/>
              <a:gd name="connsiteY10" fmla="*/ 2156604 h 2881223"/>
              <a:gd name="connsiteX0" fmla="*/ 741872 w 4183810"/>
              <a:gd name="connsiteY0" fmla="*/ 2156604 h 2881223"/>
              <a:gd name="connsiteX1" fmla="*/ 1759789 w 4183810"/>
              <a:gd name="connsiteY1" fmla="*/ 517585 h 2881223"/>
              <a:gd name="connsiteX2" fmla="*/ 2769080 w 4183810"/>
              <a:gd name="connsiteY2" fmla="*/ 112142 h 2881223"/>
              <a:gd name="connsiteX3" fmla="*/ 4183810 w 4183810"/>
              <a:gd name="connsiteY3" fmla="*/ 0 h 2881223"/>
              <a:gd name="connsiteX4" fmla="*/ 3786997 w 4183810"/>
              <a:gd name="connsiteY4" fmla="*/ 215661 h 2881223"/>
              <a:gd name="connsiteX5" fmla="*/ 3372928 w 4183810"/>
              <a:gd name="connsiteY5" fmla="*/ 664236 h 2881223"/>
              <a:gd name="connsiteX6" fmla="*/ 2475782 w 4183810"/>
              <a:gd name="connsiteY6" fmla="*/ 2286000 h 2881223"/>
              <a:gd name="connsiteX7" fmla="*/ 1362974 w 4183810"/>
              <a:gd name="connsiteY7" fmla="*/ 2743200 h 2881223"/>
              <a:gd name="connsiteX8" fmla="*/ 0 w 4183810"/>
              <a:gd name="connsiteY8" fmla="*/ 2881223 h 2881223"/>
              <a:gd name="connsiteX9" fmla="*/ 362310 w 4183810"/>
              <a:gd name="connsiteY9" fmla="*/ 2648309 h 2881223"/>
              <a:gd name="connsiteX10" fmla="*/ 741872 w 4183810"/>
              <a:gd name="connsiteY10" fmla="*/ 2156604 h 2881223"/>
              <a:gd name="connsiteX0" fmla="*/ 741872 w 4183810"/>
              <a:gd name="connsiteY0" fmla="*/ 2156604 h 2881223"/>
              <a:gd name="connsiteX1" fmla="*/ 1759789 w 4183810"/>
              <a:gd name="connsiteY1" fmla="*/ 517585 h 2881223"/>
              <a:gd name="connsiteX2" fmla="*/ 2769080 w 4183810"/>
              <a:gd name="connsiteY2" fmla="*/ 112142 h 2881223"/>
              <a:gd name="connsiteX3" fmla="*/ 4183810 w 4183810"/>
              <a:gd name="connsiteY3" fmla="*/ 0 h 2881223"/>
              <a:gd name="connsiteX4" fmla="*/ 3786997 w 4183810"/>
              <a:gd name="connsiteY4" fmla="*/ 215661 h 2881223"/>
              <a:gd name="connsiteX5" fmla="*/ 3372928 w 4183810"/>
              <a:gd name="connsiteY5" fmla="*/ 664236 h 2881223"/>
              <a:gd name="connsiteX6" fmla="*/ 2475782 w 4183810"/>
              <a:gd name="connsiteY6" fmla="*/ 2286000 h 2881223"/>
              <a:gd name="connsiteX7" fmla="*/ 1362974 w 4183810"/>
              <a:gd name="connsiteY7" fmla="*/ 2743200 h 2881223"/>
              <a:gd name="connsiteX8" fmla="*/ 0 w 4183810"/>
              <a:gd name="connsiteY8" fmla="*/ 2881223 h 2881223"/>
              <a:gd name="connsiteX9" fmla="*/ 362310 w 4183810"/>
              <a:gd name="connsiteY9" fmla="*/ 2648309 h 2881223"/>
              <a:gd name="connsiteX10" fmla="*/ 741872 w 4183810"/>
              <a:gd name="connsiteY10" fmla="*/ 2156604 h 2881223"/>
              <a:gd name="connsiteX0" fmla="*/ 741872 w 4183810"/>
              <a:gd name="connsiteY0" fmla="*/ 2156604 h 2881223"/>
              <a:gd name="connsiteX1" fmla="*/ 1759789 w 4183810"/>
              <a:gd name="connsiteY1" fmla="*/ 517585 h 2881223"/>
              <a:gd name="connsiteX2" fmla="*/ 2769080 w 4183810"/>
              <a:gd name="connsiteY2" fmla="*/ 112142 h 2881223"/>
              <a:gd name="connsiteX3" fmla="*/ 4183810 w 4183810"/>
              <a:gd name="connsiteY3" fmla="*/ 0 h 2881223"/>
              <a:gd name="connsiteX4" fmla="*/ 3786997 w 4183810"/>
              <a:gd name="connsiteY4" fmla="*/ 215661 h 2881223"/>
              <a:gd name="connsiteX5" fmla="*/ 3372928 w 4183810"/>
              <a:gd name="connsiteY5" fmla="*/ 664236 h 2881223"/>
              <a:gd name="connsiteX6" fmla="*/ 2475782 w 4183810"/>
              <a:gd name="connsiteY6" fmla="*/ 2286000 h 2881223"/>
              <a:gd name="connsiteX7" fmla="*/ 1362974 w 4183810"/>
              <a:gd name="connsiteY7" fmla="*/ 2743200 h 2881223"/>
              <a:gd name="connsiteX8" fmla="*/ 0 w 4183810"/>
              <a:gd name="connsiteY8" fmla="*/ 2881223 h 2881223"/>
              <a:gd name="connsiteX9" fmla="*/ 362310 w 4183810"/>
              <a:gd name="connsiteY9" fmla="*/ 2648309 h 2881223"/>
              <a:gd name="connsiteX10" fmla="*/ 741872 w 4183810"/>
              <a:gd name="connsiteY10" fmla="*/ 2156604 h 2881223"/>
              <a:gd name="connsiteX0" fmla="*/ 741872 w 4183810"/>
              <a:gd name="connsiteY0" fmla="*/ 2156604 h 2881223"/>
              <a:gd name="connsiteX1" fmla="*/ 1759789 w 4183810"/>
              <a:gd name="connsiteY1" fmla="*/ 517585 h 2881223"/>
              <a:gd name="connsiteX2" fmla="*/ 2769080 w 4183810"/>
              <a:gd name="connsiteY2" fmla="*/ 112142 h 2881223"/>
              <a:gd name="connsiteX3" fmla="*/ 4183810 w 4183810"/>
              <a:gd name="connsiteY3" fmla="*/ 0 h 2881223"/>
              <a:gd name="connsiteX4" fmla="*/ 3786997 w 4183810"/>
              <a:gd name="connsiteY4" fmla="*/ 215661 h 2881223"/>
              <a:gd name="connsiteX5" fmla="*/ 3372928 w 4183810"/>
              <a:gd name="connsiteY5" fmla="*/ 664236 h 2881223"/>
              <a:gd name="connsiteX6" fmla="*/ 2475782 w 4183810"/>
              <a:gd name="connsiteY6" fmla="*/ 2286000 h 2881223"/>
              <a:gd name="connsiteX7" fmla="*/ 1362974 w 4183810"/>
              <a:gd name="connsiteY7" fmla="*/ 2743200 h 2881223"/>
              <a:gd name="connsiteX8" fmla="*/ 0 w 4183810"/>
              <a:gd name="connsiteY8" fmla="*/ 2881223 h 2881223"/>
              <a:gd name="connsiteX9" fmla="*/ 362310 w 4183810"/>
              <a:gd name="connsiteY9" fmla="*/ 2648309 h 2881223"/>
              <a:gd name="connsiteX10" fmla="*/ 741872 w 4183810"/>
              <a:gd name="connsiteY10" fmla="*/ 2156604 h 2881223"/>
              <a:gd name="connsiteX0" fmla="*/ 741872 w 4183810"/>
              <a:gd name="connsiteY0" fmla="*/ 2156604 h 2881223"/>
              <a:gd name="connsiteX1" fmla="*/ 1759789 w 4183810"/>
              <a:gd name="connsiteY1" fmla="*/ 517585 h 2881223"/>
              <a:gd name="connsiteX2" fmla="*/ 2769080 w 4183810"/>
              <a:gd name="connsiteY2" fmla="*/ 112142 h 2881223"/>
              <a:gd name="connsiteX3" fmla="*/ 4183810 w 4183810"/>
              <a:gd name="connsiteY3" fmla="*/ 0 h 2881223"/>
              <a:gd name="connsiteX4" fmla="*/ 3786997 w 4183810"/>
              <a:gd name="connsiteY4" fmla="*/ 215661 h 2881223"/>
              <a:gd name="connsiteX5" fmla="*/ 3372928 w 4183810"/>
              <a:gd name="connsiteY5" fmla="*/ 664236 h 2881223"/>
              <a:gd name="connsiteX6" fmla="*/ 2475782 w 4183810"/>
              <a:gd name="connsiteY6" fmla="*/ 2286000 h 2881223"/>
              <a:gd name="connsiteX7" fmla="*/ 1362974 w 4183810"/>
              <a:gd name="connsiteY7" fmla="*/ 2743200 h 2881223"/>
              <a:gd name="connsiteX8" fmla="*/ 0 w 4183810"/>
              <a:gd name="connsiteY8" fmla="*/ 2881223 h 2881223"/>
              <a:gd name="connsiteX9" fmla="*/ 362310 w 4183810"/>
              <a:gd name="connsiteY9" fmla="*/ 2648309 h 2881223"/>
              <a:gd name="connsiteX10" fmla="*/ 741872 w 4183810"/>
              <a:gd name="connsiteY10" fmla="*/ 2156604 h 2881223"/>
              <a:gd name="connsiteX0" fmla="*/ 741872 w 4183810"/>
              <a:gd name="connsiteY0" fmla="*/ 2156604 h 2881223"/>
              <a:gd name="connsiteX1" fmla="*/ 1759789 w 4183810"/>
              <a:gd name="connsiteY1" fmla="*/ 517585 h 2881223"/>
              <a:gd name="connsiteX2" fmla="*/ 2769080 w 4183810"/>
              <a:gd name="connsiteY2" fmla="*/ 112142 h 2881223"/>
              <a:gd name="connsiteX3" fmla="*/ 4183810 w 4183810"/>
              <a:gd name="connsiteY3" fmla="*/ 0 h 2881223"/>
              <a:gd name="connsiteX4" fmla="*/ 3786997 w 4183810"/>
              <a:gd name="connsiteY4" fmla="*/ 215661 h 2881223"/>
              <a:gd name="connsiteX5" fmla="*/ 3372928 w 4183810"/>
              <a:gd name="connsiteY5" fmla="*/ 664236 h 2881223"/>
              <a:gd name="connsiteX6" fmla="*/ 2467156 w 4183810"/>
              <a:gd name="connsiteY6" fmla="*/ 2260121 h 2881223"/>
              <a:gd name="connsiteX7" fmla="*/ 1362974 w 4183810"/>
              <a:gd name="connsiteY7" fmla="*/ 2743200 h 2881223"/>
              <a:gd name="connsiteX8" fmla="*/ 0 w 4183810"/>
              <a:gd name="connsiteY8" fmla="*/ 2881223 h 2881223"/>
              <a:gd name="connsiteX9" fmla="*/ 362310 w 4183810"/>
              <a:gd name="connsiteY9" fmla="*/ 2648309 h 2881223"/>
              <a:gd name="connsiteX10" fmla="*/ 741872 w 4183810"/>
              <a:gd name="connsiteY10" fmla="*/ 2156604 h 2881223"/>
              <a:gd name="connsiteX0" fmla="*/ 741872 w 4183810"/>
              <a:gd name="connsiteY0" fmla="*/ 2156604 h 2881223"/>
              <a:gd name="connsiteX1" fmla="*/ 1759789 w 4183810"/>
              <a:gd name="connsiteY1" fmla="*/ 517585 h 2881223"/>
              <a:gd name="connsiteX2" fmla="*/ 2769080 w 4183810"/>
              <a:gd name="connsiteY2" fmla="*/ 112142 h 2881223"/>
              <a:gd name="connsiteX3" fmla="*/ 4183810 w 4183810"/>
              <a:gd name="connsiteY3" fmla="*/ 0 h 2881223"/>
              <a:gd name="connsiteX4" fmla="*/ 3994030 w 4183810"/>
              <a:gd name="connsiteY4" fmla="*/ 112143 h 2881223"/>
              <a:gd name="connsiteX5" fmla="*/ 3786997 w 4183810"/>
              <a:gd name="connsiteY5" fmla="*/ 215661 h 2881223"/>
              <a:gd name="connsiteX6" fmla="*/ 3372928 w 4183810"/>
              <a:gd name="connsiteY6" fmla="*/ 664236 h 2881223"/>
              <a:gd name="connsiteX7" fmla="*/ 2467156 w 4183810"/>
              <a:gd name="connsiteY7" fmla="*/ 2260121 h 2881223"/>
              <a:gd name="connsiteX8" fmla="*/ 1362974 w 4183810"/>
              <a:gd name="connsiteY8" fmla="*/ 2743200 h 2881223"/>
              <a:gd name="connsiteX9" fmla="*/ 0 w 4183810"/>
              <a:gd name="connsiteY9" fmla="*/ 2881223 h 2881223"/>
              <a:gd name="connsiteX10" fmla="*/ 362310 w 4183810"/>
              <a:gd name="connsiteY10" fmla="*/ 2648309 h 2881223"/>
              <a:gd name="connsiteX11" fmla="*/ 741872 w 4183810"/>
              <a:gd name="connsiteY11" fmla="*/ 2156604 h 2881223"/>
              <a:gd name="connsiteX0" fmla="*/ 741872 w 4183810"/>
              <a:gd name="connsiteY0" fmla="*/ 2156604 h 2881223"/>
              <a:gd name="connsiteX1" fmla="*/ 1759789 w 4183810"/>
              <a:gd name="connsiteY1" fmla="*/ 517585 h 2881223"/>
              <a:gd name="connsiteX2" fmla="*/ 2769080 w 4183810"/>
              <a:gd name="connsiteY2" fmla="*/ 112142 h 2881223"/>
              <a:gd name="connsiteX3" fmla="*/ 4183810 w 4183810"/>
              <a:gd name="connsiteY3" fmla="*/ 0 h 2881223"/>
              <a:gd name="connsiteX4" fmla="*/ 3968151 w 4183810"/>
              <a:gd name="connsiteY4" fmla="*/ 94891 h 2881223"/>
              <a:gd name="connsiteX5" fmla="*/ 3786997 w 4183810"/>
              <a:gd name="connsiteY5" fmla="*/ 215661 h 2881223"/>
              <a:gd name="connsiteX6" fmla="*/ 3372928 w 4183810"/>
              <a:gd name="connsiteY6" fmla="*/ 664236 h 2881223"/>
              <a:gd name="connsiteX7" fmla="*/ 2467156 w 4183810"/>
              <a:gd name="connsiteY7" fmla="*/ 2260121 h 2881223"/>
              <a:gd name="connsiteX8" fmla="*/ 1362974 w 4183810"/>
              <a:gd name="connsiteY8" fmla="*/ 2743200 h 2881223"/>
              <a:gd name="connsiteX9" fmla="*/ 0 w 4183810"/>
              <a:gd name="connsiteY9" fmla="*/ 2881223 h 2881223"/>
              <a:gd name="connsiteX10" fmla="*/ 362310 w 4183810"/>
              <a:gd name="connsiteY10" fmla="*/ 2648309 h 2881223"/>
              <a:gd name="connsiteX11" fmla="*/ 741872 w 4183810"/>
              <a:gd name="connsiteY11" fmla="*/ 2156604 h 2881223"/>
              <a:gd name="connsiteX0" fmla="*/ 800428 w 4242366"/>
              <a:gd name="connsiteY0" fmla="*/ 2156604 h 2881223"/>
              <a:gd name="connsiteX1" fmla="*/ 1818345 w 4242366"/>
              <a:gd name="connsiteY1" fmla="*/ 517585 h 2881223"/>
              <a:gd name="connsiteX2" fmla="*/ 2827636 w 4242366"/>
              <a:gd name="connsiteY2" fmla="*/ 112142 h 2881223"/>
              <a:gd name="connsiteX3" fmla="*/ 4242366 w 4242366"/>
              <a:gd name="connsiteY3" fmla="*/ 0 h 2881223"/>
              <a:gd name="connsiteX4" fmla="*/ 4026707 w 4242366"/>
              <a:gd name="connsiteY4" fmla="*/ 94891 h 2881223"/>
              <a:gd name="connsiteX5" fmla="*/ 3845553 w 4242366"/>
              <a:gd name="connsiteY5" fmla="*/ 215661 h 2881223"/>
              <a:gd name="connsiteX6" fmla="*/ 3431484 w 4242366"/>
              <a:gd name="connsiteY6" fmla="*/ 664236 h 2881223"/>
              <a:gd name="connsiteX7" fmla="*/ 2525712 w 4242366"/>
              <a:gd name="connsiteY7" fmla="*/ 2260121 h 2881223"/>
              <a:gd name="connsiteX8" fmla="*/ 1421530 w 4242366"/>
              <a:gd name="connsiteY8" fmla="*/ 2743200 h 2881223"/>
              <a:gd name="connsiteX9" fmla="*/ 58556 w 4242366"/>
              <a:gd name="connsiteY9" fmla="*/ 2881223 h 2881223"/>
              <a:gd name="connsiteX10" fmla="*/ 265590 w 4242366"/>
              <a:gd name="connsiteY10" fmla="*/ 2743200 h 2881223"/>
              <a:gd name="connsiteX11" fmla="*/ 420866 w 4242366"/>
              <a:gd name="connsiteY11" fmla="*/ 2648309 h 2881223"/>
              <a:gd name="connsiteX12" fmla="*/ 800428 w 4242366"/>
              <a:gd name="connsiteY12" fmla="*/ 2156604 h 2881223"/>
              <a:gd name="connsiteX0" fmla="*/ 799405 w 4241343"/>
              <a:gd name="connsiteY0" fmla="*/ 2156604 h 2881223"/>
              <a:gd name="connsiteX1" fmla="*/ 1817322 w 4241343"/>
              <a:gd name="connsiteY1" fmla="*/ 517585 h 2881223"/>
              <a:gd name="connsiteX2" fmla="*/ 2826613 w 4241343"/>
              <a:gd name="connsiteY2" fmla="*/ 112142 h 2881223"/>
              <a:gd name="connsiteX3" fmla="*/ 4241343 w 4241343"/>
              <a:gd name="connsiteY3" fmla="*/ 0 h 2881223"/>
              <a:gd name="connsiteX4" fmla="*/ 4025684 w 4241343"/>
              <a:gd name="connsiteY4" fmla="*/ 94891 h 2881223"/>
              <a:gd name="connsiteX5" fmla="*/ 3844530 w 4241343"/>
              <a:gd name="connsiteY5" fmla="*/ 215661 h 2881223"/>
              <a:gd name="connsiteX6" fmla="*/ 3430461 w 4241343"/>
              <a:gd name="connsiteY6" fmla="*/ 664236 h 2881223"/>
              <a:gd name="connsiteX7" fmla="*/ 2524689 w 4241343"/>
              <a:gd name="connsiteY7" fmla="*/ 2260121 h 2881223"/>
              <a:gd name="connsiteX8" fmla="*/ 1420507 w 4241343"/>
              <a:gd name="connsiteY8" fmla="*/ 2743200 h 2881223"/>
              <a:gd name="connsiteX9" fmla="*/ 57533 w 4241343"/>
              <a:gd name="connsiteY9" fmla="*/ 2881223 h 2881223"/>
              <a:gd name="connsiteX10" fmla="*/ 273194 w 4241343"/>
              <a:gd name="connsiteY10" fmla="*/ 2769080 h 2881223"/>
              <a:gd name="connsiteX11" fmla="*/ 419843 w 4241343"/>
              <a:gd name="connsiteY11" fmla="*/ 2648309 h 2881223"/>
              <a:gd name="connsiteX12" fmla="*/ 799405 w 4241343"/>
              <a:gd name="connsiteY12" fmla="*/ 2156604 h 2881223"/>
              <a:gd name="connsiteX0" fmla="*/ 799405 w 4241343"/>
              <a:gd name="connsiteY0" fmla="*/ 2156604 h 2881223"/>
              <a:gd name="connsiteX1" fmla="*/ 1817322 w 4241343"/>
              <a:gd name="connsiteY1" fmla="*/ 517585 h 2881223"/>
              <a:gd name="connsiteX2" fmla="*/ 2826613 w 4241343"/>
              <a:gd name="connsiteY2" fmla="*/ 112142 h 2881223"/>
              <a:gd name="connsiteX3" fmla="*/ 4241343 w 4241343"/>
              <a:gd name="connsiteY3" fmla="*/ 0 h 2881223"/>
              <a:gd name="connsiteX4" fmla="*/ 4025684 w 4241343"/>
              <a:gd name="connsiteY4" fmla="*/ 94891 h 2881223"/>
              <a:gd name="connsiteX5" fmla="*/ 3844530 w 4241343"/>
              <a:gd name="connsiteY5" fmla="*/ 215661 h 2881223"/>
              <a:gd name="connsiteX6" fmla="*/ 3430461 w 4241343"/>
              <a:gd name="connsiteY6" fmla="*/ 664236 h 2881223"/>
              <a:gd name="connsiteX7" fmla="*/ 2524689 w 4241343"/>
              <a:gd name="connsiteY7" fmla="*/ 2260121 h 2881223"/>
              <a:gd name="connsiteX8" fmla="*/ 1420507 w 4241343"/>
              <a:gd name="connsiteY8" fmla="*/ 2743200 h 2881223"/>
              <a:gd name="connsiteX9" fmla="*/ 57533 w 4241343"/>
              <a:gd name="connsiteY9" fmla="*/ 2881223 h 2881223"/>
              <a:gd name="connsiteX10" fmla="*/ 273194 w 4241343"/>
              <a:gd name="connsiteY10" fmla="*/ 2769080 h 2881223"/>
              <a:gd name="connsiteX11" fmla="*/ 454349 w 4241343"/>
              <a:gd name="connsiteY11" fmla="*/ 2648309 h 2881223"/>
              <a:gd name="connsiteX12" fmla="*/ 799405 w 4241343"/>
              <a:gd name="connsiteY12" fmla="*/ 2156604 h 2881223"/>
              <a:gd name="connsiteX0" fmla="*/ 799405 w 4241343"/>
              <a:gd name="connsiteY0" fmla="*/ 2156604 h 2881223"/>
              <a:gd name="connsiteX1" fmla="*/ 1817322 w 4241343"/>
              <a:gd name="connsiteY1" fmla="*/ 517585 h 2881223"/>
              <a:gd name="connsiteX2" fmla="*/ 2826613 w 4241343"/>
              <a:gd name="connsiteY2" fmla="*/ 112142 h 2881223"/>
              <a:gd name="connsiteX3" fmla="*/ 4241343 w 4241343"/>
              <a:gd name="connsiteY3" fmla="*/ 0 h 2881223"/>
              <a:gd name="connsiteX4" fmla="*/ 4025684 w 4241343"/>
              <a:gd name="connsiteY4" fmla="*/ 94891 h 2881223"/>
              <a:gd name="connsiteX5" fmla="*/ 3801398 w 4241343"/>
              <a:gd name="connsiteY5" fmla="*/ 207035 h 2881223"/>
              <a:gd name="connsiteX6" fmla="*/ 3430461 w 4241343"/>
              <a:gd name="connsiteY6" fmla="*/ 664236 h 2881223"/>
              <a:gd name="connsiteX7" fmla="*/ 2524689 w 4241343"/>
              <a:gd name="connsiteY7" fmla="*/ 2260121 h 2881223"/>
              <a:gd name="connsiteX8" fmla="*/ 1420507 w 4241343"/>
              <a:gd name="connsiteY8" fmla="*/ 2743200 h 2881223"/>
              <a:gd name="connsiteX9" fmla="*/ 57533 w 4241343"/>
              <a:gd name="connsiteY9" fmla="*/ 2881223 h 2881223"/>
              <a:gd name="connsiteX10" fmla="*/ 273194 w 4241343"/>
              <a:gd name="connsiteY10" fmla="*/ 2769080 h 2881223"/>
              <a:gd name="connsiteX11" fmla="*/ 454349 w 4241343"/>
              <a:gd name="connsiteY11" fmla="*/ 2648309 h 2881223"/>
              <a:gd name="connsiteX12" fmla="*/ 799405 w 4241343"/>
              <a:gd name="connsiteY12" fmla="*/ 2156604 h 2881223"/>
              <a:gd name="connsiteX0" fmla="*/ 799405 w 4241343"/>
              <a:gd name="connsiteY0" fmla="*/ 2156604 h 2881223"/>
              <a:gd name="connsiteX1" fmla="*/ 1817322 w 4241343"/>
              <a:gd name="connsiteY1" fmla="*/ 517585 h 2881223"/>
              <a:gd name="connsiteX2" fmla="*/ 2826613 w 4241343"/>
              <a:gd name="connsiteY2" fmla="*/ 112142 h 2881223"/>
              <a:gd name="connsiteX3" fmla="*/ 4241343 w 4241343"/>
              <a:gd name="connsiteY3" fmla="*/ 0 h 2881223"/>
              <a:gd name="connsiteX4" fmla="*/ 4017058 w 4241343"/>
              <a:gd name="connsiteY4" fmla="*/ 86265 h 2881223"/>
              <a:gd name="connsiteX5" fmla="*/ 3801398 w 4241343"/>
              <a:gd name="connsiteY5" fmla="*/ 207035 h 2881223"/>
              <a:gd name="connsiteX6" fmla="*/ 3430461 w 4241343"/>
              <a:gd name="connsiteY6" fmla="*/ 664236 h 2881223"/>
              <a:gd name="connsiteX7" fmla="*/ 2524689 w 4241343"/>
              <a:gd name="connsiteY7" fmla="*/ 2260121 h 2881223"/>
              <a:gd name="connsiteX8" fmla="*/ 1420507 w 4241343"/>
              <a:gd name="connsiteY8" fmla="*/ 2743200 h 2881223"/>
              <a:gd name="connsiteX9" fmla="*/ 57533 w 4241343"/>
              <a:gd name="connsiteY9" fmla="*/ 2881223 h 2881223"/>
              <a:gd name="connsiteX10" fmla="*/ 273194 w 4241343"/>
              <a:gd name="connsiteY10" fmla="*/ 2769080 h 2881223"/>
              <a:gd name="connsiteX11" fmla="*/ 454349 w 4241343"/>
              <a:gd name="connsiteY11" fmla="*/ 2648309 h 2881223"/>
              <a:gd name="connsiteX12" fmla="*/ 799405 w 4241343"/>
              <a:gd name="connsiteY12" fmla="*/ 2156604 h 2881223"/>
              <a:gd name="connsiteX0" fmla="*/ 741872 w 4183810"/>
              <a:gd name="connsiteY0" fmla="*/ 2156604 h 2881223"/>
              <a:gd name="connsiteX1" fmla="*/ 1759789 w 4183810"/>
              <a:gd name="connsiteY1" fmla="*/ 517585 h 2881223"/>
              <a:gd name="connsiteX2" fmla="*/ 2769080 w 4183810"/>
              <a:gd name="connsiteY2" fmla="*/ 112142 h 2881223"/>
              <a:gd name="connsiteX3" fmla="*/ 4183810 w 4183810"/>
              <a:gd name="connsiteY3" fmla="*/ 0 h 2881223"/>
              <a:gd name="connsiteX4" fmla="*/ 3959525 w 4183810"/>
              <a:gd name="connsiteY4" fmla="*/ 86265 h 2881223"/>
              <a:gd name="connsiteX5" fmla="*/ 3743865 w 4183810"/>
              <a:gd name="connsiteY5" fmla="*/ 207035 h 2881223"/>
              <a:gd name="connsiteX6" fmla="*/ 3372928 w 4183810"/>
              <a:gd name="connsiteY6" fmla="*/ 664236 h 2881223"/>
              <a:gd name="connsiteX7" fmla="*/ 2467156 w 4183810"/>
              <a:gd name="connsiteY7" fmla="*/ 2260121 h 2881223"/>
              <a:gd name="connsiteX8" fmla="*/ 1362974 w 4183810"/>
              <a:gd name="connsiteY8" fmla="*/ 2743200 h 2881223"/>
              <a:gd name="connsiteX9" fmla="*/ 0 w 4183810"/>
              <a:gd name="connsiteY9" fmla="*/ 2881223 h 2881223"/>
              <a:gd name="connsiteX10" fmla="*/ 215661 w 4183810"/>
              <a:gd name="connsiteY10" fmla="*/ 2769080 h 2881223"/>
              <a:gd name="connsiteX11" fmla="*/ 396816 w 4183810"/>
              <a:gd name="connsiteY11" fmla="*/ 2648309 h 2881223"/>
              <a:gd name="connsiteX12" fmla="*/ 741872 w 4183810"/>
              <a:gd name="connsiteY12" fmla="*/ 2156604 h 2881223"/>
              <a:gd name="connsiteX0" fmla="*/ 741872 w 4183810"/>
              <a:gd name="connsiteY0" fmla="*/ 2156604 h 2881223"/>
              <a:gd name="connsiteX1" fmla="*/ 1759789 w 4183810"/>
              <a:gd name="connsiteY1" fmla="*/ 517585 h 2881223"/>
              <a:gd name="connsiteX2" fmla="*/ 2769080 w 4183810"/>
              <a:gd name="connsiteY2" fmla="*/ 112142 h 2881223"/>
              <a:gd name="connsiteX3" fmla="*/ 4183810 w 4183810"/>
              <a:gd name="connsiteY3" fmla="*/ 0 h 2881223"/>
              <a:gd name="connsiteX4" fmla="*/ 3959525 w 4183810"/>
              <a:gd name="connsiteY4" fmla="*/ 86265 h 2881223"/>
              <a:gd name="connsiteX5" fmla="*/ 3743865 w 4183810"/>
              <a:gd name="connsiteY5" fmla="*/ 207035 h 2881223"/>
              <a:gd name="connsiteX6" fmla="*/ 3372928 w 4183810"/>
              <a:gd name="connsiteY6" fmla="*/ 664236 h 2881223"/>
              <a:gd name="connsiteX7" fmla="*/ 2467156 w 4183810"/>
              <a:gd name="connsiteY7" fmla="*/ 2260121 h 2881223"/>
              <a:gd name="connsiteX8" fmla="*/ 1362974 w 4183810"/>
              <a:gd name="connsiteY8" fmla="*/ 2743200 h 2881223"/>
              <a:gd name="connsiteX9" fmla="*/ 0 w 4183810"/>
              <a:gd name="connsiteY9" fmla="*/ 2881223 h 2881223"/>
              <a:gd name="connsiteX10" fmla="*/ 232914 w 4183810"/>
              <a:gd name="connsiteY10" fmla="*/ 2786333 h 2881223"/>
              <a:gd name="connsiteX11" fmla="*/ 396816 w 4183810"/>
              <a:gd name="connsiteY11" fmla="*/ 2648309 h 2881223"/>
              <a:gd name="connsiteX12" fmla="*/ 741872 w 4183810"/>
              <a:gd name="connsiteY12" fmla="*/ 2156604 h 2881223"/>
              <a:gd name="connsiteX0" fmla="*/ 763237 w 4205175"/>
              <a:gd name="connsiteY0" fmla="*/ 2156604 h 2881223"/>
              <a:gd name="connsiteX1" fmla="*/ 1781154 w 4205175"/>
              <a:gd name="connsiteY1" fmla="*/ 517585 h 2881223"/>
              <a:gd name="connsiteX2" fmla="*/ 2790445 w 4205175"/>
              <a:gd name="connsiteY2" fmla="*/ 112142 h 2881223"/>
              <a:gd name="connsiteX3" fmla="*/ 4205175 w 4205175"/>
              <a:gd name="connsiteY3" fmla="*/ 0 h 2881223"/>
              <a:gd name="connsiteX4" fmla="*/ 3980890 w 4205175"/>
              <a:gd name="connsiteY4" fmla="*/ 86265 h 2881223"/>
              <a:gd name="connsiteX5" fmla="*/ 3765230 w 4205175"/>
              <a:gd name="connsiteY5" fmla="*/ 207035 h 2881223"/>
              <a:gd name="connsiteX6" fmla="*/ 3394293 w 4205175"/>
              <a:gd name="connsiteY6" fmla="*/ 664236 h 2881223"/>
              <a:gd name="connsiteX7" fmla="*/ 2488521 w 4205175"/>
              <a:gd name="connsiteY7" fmla="*/ 2260121 h 2881223"/>
              <a:gd name="connsiteX8" fmla="*/ 1384339 w 4205175"/>
              <a:gd name="connsiteY8" fmla="*/ 2743200 h 2881223"/>
              <a:gd name="connsiteX9" fmla="*/ 0 w 4205175"/>
              <a:gd name="connsiteY9" fmla="*/ 2881223 h 2881223"/>
              <a:gd name="connsiteX10" fmla="*/ 254279 w 4205175"/>
              <a:gd name="connsiteY10" fmla="*/ 2786333 h 2881223"/>
              <a:gd name="connsiteX11" fmla="*/ 418181 w 4205175"/>
              <a:gd name="connsiteY11" fmla="*/ 2648309 h 2881223"/>
              <a:gd name="connsiteX12" fmla="*/ 763237 w 4205175"/>
              <a:gd name="connsiteY12" fmla="*/ 2156604 h 2881223"/>
              <a:gd name="connsiteX0" fmla="*/ 763237 w 4205175"/>
              <a:gd name="connsiteY0" fmla="*/ 2156604 h 2881223"/>
              <a:gd name="connsiteX1" fmla="*/ 1781154 w 4205175"/>
              <a:gd name="connsiteY1" fmla="*/ 517585 h 2881223"/>
              <a:gd name="connsiteX2" fmla="*/ 2790445 w 4205175"/>
              <a:gd name="connsiteY2" fmla="*/ 112142 h 2881223"/>
              <a:gd name="connsiteX3" fmla="*/ 4205175 w 4205175"/>
              <a:gd name="connsiteY3" fmla="*/ 0 h 2881223"/>
              <a:gd name="connsiteX4" fmla="*/ 3980890 w 4205175"/>
              <a:gd name="connsiteY4" fmla="*/ 86265 h 2881223"/>
              <a:gd name="connsiteX5" fmla="*/ 3765230 w 4205175"/>
              <a:gd name="connsiteY5" fmla="*/ 207035 h 2881223"/>
              <a:gd name="connsiteX6" fmla="*/ 3394293 w 4205175"/>
              <a:gd name="connsiteY6" fmla="*/ 664236 h 2881223"/>
              <a:gd name="connsiteX7" fmla="*/ 2488521 w 4205175"/>
              <a:gd name="connsiteY7" fmla="*/ 2260121 h 2881223"/>
              <a:gd name="connsiteX8" fmla="*/ 1384339 w 4205175"/>
              <a:gd name="connsiteY8" fmla="*/ 2743200 h 2881223"/>
              <a:gd name="connsiteX9" fmla="*/ 0 w 4205175"/>
              <a:gd name="connsiteY9" fmla="*/ 2881223 h 2881223"/>
              <a:gd name="connsiteX10" fmla="*/ 254279 w 4205175"/>
              <a:gd name="connsiteY10" fmla="*/ 2786333 h 2881223"/>
              <a:gd name="connsiteX11" fmla="*/ 418181 w 4205175"/>
              <a:gd name="connsiteY11" fmla="*/ 2648309 h 2881223"/>
              <a:gd name="connsiteX12" fmla="*/ 763237 w 4205175"/>
              <a:gd name="connsiteY12" fmla="*/ 2156604 h 2881223"/>
              <a:gd name="connsiteX0" fmla="*/ 763237 w 4205175"/>
              <a:gd name="connsiteY0" fmla="*/ 2156604 h 2881223"/>
              <a:gd name="connsiteX1" fmla="*/ 1781154 w 4205175"/>
              <a:gd name="connsiteY1" fmla="*/ 517585 h 2881223"/>
              <a:gd name="connsiteX2" fmla="*/ 2790445 w 4205175"/>
              <a:gd name="connsiteY2" fmla="*/ 112142 h 2881223"/>
              <a:gd name="connsiteX3" fmla="*/ 4205175 w 4205175"/>
              <a:gd name="connsiteY3" fmla="*/ 0 h 2881223"/>
              <a:gd name="connsiteX4" fmla="*/ 3980890 w 4205175"/>
              <a:gd name="connsiteY4" fmla="*/ 86265 h 2881223"/>
              <a:gd name="connsiteX5" fmla="*/ 3765230 w 4205175"/>
              <a:gd name="connsiteY5" fmla="*/ 207035 h 2881223"/>
              <a:gd name="connsiteX6" fmla="*/ 3394293 w 4205175"/>
              <a:gd name="connsiteY6" fmla="*/ 664236 h 2881223"/>
              <a:gd name="connsiteX7" fmla="*/ 2488521 w 4205175"/>
              <a:gd name="connsiteY7" fmla="*/ 2260121 h 2881223"/>
              <a:gd name="connsiteX8" fmla="*/ 1384339 w 4205175"/>
              <a:gd name="connsiteY8" fmla="*/ 2743200 h 2881223"/>
              <a:gd name="connsiteX9" fmla="*/ 0 w 4205175"/>
              <a:gd name="connsiteY9" fmla="*/ 2881223 h 2881223"/>
              <a:gd name="connsiteX10" fmla="*/ 254279 w 4205175"/>
              <a:gd name="connsiteY10" fmla="*/ 2786333 h 2881223"/>
              <a:gd name="connsiteX11" fmla="*/ 418181 w 4205175"/>
              <a:gd name="connsiteY11" fmla="*/ 2648309 h 2881223"/>
              <a:gd name="connsiteX12" fmla="*/ 763237 w 4205175"/>
              <a:gd name="connsiteY12" fmla="*/ 2156604 h 2881223"/>
              <a:gd name="connsiteX0" fmla="*/ 763237 w 4205175"/>
              <a:gd name="connsiteY0" fmla="*/ 2156604 h 2881223"/>
              <a:gd name="connsiteX1" fmla="*/ 1781154 w 4205175"/>
              <a:gd name="connsiteY1" fmla="*/ 517585 h 2881223"/>
              <a:gd name="connsiteX2" fmla="*/ 2790445 w 4205175"/>
              <a:gd name="connsiteY2" fmla="*/ 112142 h 2881223"/>
              <a:gd name="connsiteX3" fmla="*/ 4205175 w 4205175"/>
              <a:gd name="connsiteY3" fmla="*/ 0 h 2881223"/>
              <a:gd name="connsiteX4" fmla="*/ 3980890 w 4205175"/>
              <a:gd name="connsiteY4" fmla="*/ 86265 h 2881223"/>
              <a:gd name="connsiteX5" fmla="*/ 3765230 w 4205175"/>
              <a:gd name="connsiteY5" fmla="*/ 207035 h 2881223"/>
              <a:gd name="connsiteX6" fmla="*/ 3394293 w 4205175"/>
              <a:gd name="connsiteY6" fmla="*/ 664236 h 2881223"/>
              <a:gd name="connsiteX7" fmla="*/ 2488521 w 4205175"/>
              <a:gd name="connsiteY7" fmla="*/ 2260121 h 2881223"/>
              <a:gd name="connsiteX8" fmla="*/ 1384339 w 4205175"/>
              <a:gd name="connsiteY8" fmla="*/ 2743200 h 2881223"/>
              <a:gd name="connsiteX9" fmla="*/ 0 w 4205175"/>
              <a:gd name="connsiteY9" fmla="*/ 2881223 h 2881223"/>
              <a:gd name="connsiteX10" fmla="*/ 254279 w 4205175"/>
              <a:gd name="connsiteY10" fmla="*/ 2786333 h 2881223"/>
              <a:gd name="connsiteX11" fmla="*/ 435272 w 4205175"/>
              <a:gd name="connsiteY11" fmla="*/ 2648309 h 2881223"/>
              <a:gd name="connsiteX12" fmla="*/ 763237 w 4205175"/>
              <a:gd name="connsiteY12" fmla="*/ 2156604 h 2881223"/>
              <a:gd name="connsiteX0" fmla="*/ 763237 w 4205175"/>
              <a:gd name="connsiteY0" fmla="*/ 2156604 h 2881223"/>
              <a:gd name="connsiteX1" fmla="*/ 1781154 w 4205175"/>
              <a:gd name="connsiteY1" fmla="*/ 517585 h 2881223"/>
              <a:gd name="connsiteX2" fmla="*/ 2790445 w 4205175"/>
              <a:gd name="connsiteY2" fmla="*/ 112142 h 2881223"/>
              <a:gd name="connsiteX3" fmla="*/ 4205175 w 4205175"/>
              <a:gd name="connsiteY3" fmla="*/ 0 h 2881223"/>
              <a:gd name="connsiteX4" fmla="*/ 3980890 w 4205175"/>
              <a:gd name="connsiteY4" fmla="*/ 86265 h 2881223"/>
              <a:gd name="connsiteX5" fmla="*/ 3765230 w 4205175"/>
              <a:gd name="connsiteY5" fmla="*/ 207035 h 2881223"/>
              <a:gd name="connsiteX6" fmla="*/ 3394293 w 4205175"/>
              <a:gd name="connsiteY6" fmla="*/ 664236 h 2881223"/>
              <a:gd name="connsiteX7" fmla="*/ 2488521 w 4205175"/>
              <a:gd name="connsiteY7" fmla="*/ 2260121 h 2881223"/>
              <a:gd name="connsiteX8" fmla="*/ 1384339 w 4205175"/>
              <a:gd name="connsiteY8" fmla="*/ 2743200 h 2881223"/>
              <a:gd name="connsiteX9" fmla="*/ 0 w 4205175"/>
              <a:gd name="connsiteY9" fmla="*/ 2881223 h 2881223"/>
              <a:gd name="connsiteX10" fmla="*/ 254279 w 4205175"/>
              <a:gd name="connsiteY10" fmla="*/ 2786333 h 2881223"/>
              <a:gd name="connsiteX11" fmla="*/ 435272 w 4205175"/>
              <a:gd name="connsiteY11" fmla="*/ 2648309 h 2881223"/>
              <a:gd name="connsiteX12" fmla="*/ 763237 w 4205175"/>
              <a:gd name="connsiteY12" fmla="*/ 2156604 h 2881223"/>
              <a:gd name="connsiteX0" fmla="*/ 763237 w 4205175"/>
              <a:gd name="connsiteY0" fmla="*/ 2156604 h 2881223"/>
              <a:gd name="connsiteX1" fmla="*/ 1781154 w 4205175"/>
              <a:gd name="connsiteY1" fmla="*/ 517585 h 2881223"/>
              <a:gd name="connsiteX2" fmla="*/ 2790445 w 4205175"/>
              <a:gd name="connsiteY2" fmla="*/ 112142 h 2881223"/>
              <a:gd name="connsiteX3" fmla="*/ 4205175 w 4205175"/>
              <a:gd name="connsiteY3" fmla="*/ 0 h 2881223"/>
              <a:gd name="connsiteX4" fmla="*/ 3980890 w 4205175"/>
              <a:gd name="connsiteY4" fmla="*/ 86265 h 2881223"/>
              <a:gd name="connsiteX5" fmla="*/ 3765230 w 4205175"/>
              <a:gd name="connsiteY5" fmla="*/ 207035 h 2881223"/>
              <a:gd name="connsiteX6" fmla="*/ 3394293 w 4205175"/>
              <a:gd name="connsiteY6" fmla="*/ 664236 h 2881223"/>
              <a:gd name="connsiteX7" fmla="*/ 2488521 w 4205175"/>
              <a:gd name="connsiteY7" fmla="*/ 2260121 h 2881223"/>
              <a:gd name="connsiteX8" fmla="*/ 1384339 w 4205175"/>
              <a:gd name="connsiteY8" fmla="*/ 2743200 h 2881223"/>
              <a:gd name="connsiteX9" fmla="*/ 0 w 4205175"/>
              <a:gd name="connsiteY9" fmla="*/ 2881223 h 2881223"/>
              <a:gd name="connsiteX10" fmla="*/ 254279 w 4205175"/>
              <a:gd name="connsiteY10" fmla="*/ 2786333 h 2881223"/>
              <a:gd name="connsiteX11" fmla="*/ 435272 w 4205175"/>
              <a:gd name="connsiteY11" fmla="*/ 2648309 h 2881223"/>
              <a:gd name="connsiteX12" fmla="*/ 763237 w 4205175"/>
              <a:gd name="connsiteY12" fmla="*/ 2156604 h 28812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205175" h="2881223">
                <a:moveTo>
                  <a:pt x="763237" y="2156604"/>
                </a:moveTo>
                <a:cubicBezTo>
                  <a:pt x="1093917" y="1549880"/>
                  <a:pt x="1269321" y="994913"/>
                  <a:pt x="1781154" y="517585"/>
                </a:cubicBezTo>
                <a:cubicBezTo>
                  <a:pt x="2074452" y="255916"/>
                  <a:pt x="2402256" y="158150"/>
                  <a:pt x="2790445" y="112142"/>
                </a:cubicBezTo>
                <a:cubicBezTo>
                  <a:pt x="3279274" y="80513"/>
                  <a:pt x="3733598" y="14377"/>
                  <a:pt x="4205175" y="0"/>
                </a:cubicBezTo>
                <a:lnTo>
                  <a:pt x="3980890" y="86265"/>
                </a:lnTo>
                <a:lnTo>
                  <a:pt x="3765230" y="207035"/>
                </a:lnTo>
                <a:cubicBezTo>
                  <a:pt x="3627207" y="356560"/>
                  <a:pt x="3523690" y="419821"/>
                  <a:pt x="3394293" y="664236"/>
                </a:cubicBezTo>
                <a:cubicBezTo>
                  <a:pt x="3089493" y="1130061"/>
                  <a:pt x="2870958" y="1794296"/>
                  <a:pt x="2488521" y="2260121"/>
                </a:cubicBezTo>
                <a:cubicBezTo>
                  <a:pt x="2154966" y="2541918"/>
                  <a:pt x="1838663" y="2668437"/>
                  <a:pt x="1384339" y="2743200"/>
                </a:cubicBezTo>
                <a:lnTo>
                  <a:pt x="0" y="2881223"/>
                </a:lnTo>
                <a:cubicBezTo>
                  <a:pt x="190936" y="2811970"/>
                  <a:pt x="193894" y="2825152"/>
                  <a:pt x="254279" y="2786333"/>
                </a:cubicBezTo>
                <a:cubicBezTo>
                  <a:pt x="340302" y="2738968"/>
                  <a:pt x="341859" y="2746075"/>
                  <a:pt x="435272" y="2648309"/>
                </a:cubicBezTo>
                <a:cubicBezTo>
                  <a:pt x="584878" y="2467314"/>
                  <a:pt x="574893" y="2517476"/>
                  <a:pt x="763237" y="2156604"/>
                </a:cubicBezTo>
                <a:close/>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cxnSp>
        <p:nvCxnSpPr>
          <p:cNvPr id="21" name="Přímá spojnice 20"/>
          <p:cNvCxnSpPr>
            <a:stCxn id="19" idx="3"/>
          </p:cNvCxnSpPr>
          <p:nvPr/>
        </p:nvCxnSpPr>
        <p:spPr>
          <a:xfrm>
            <a:off x="7423998" y="2389517"/>
            <a:ext cx="2681055"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Přímá spojnice 21"/>
          <p:cNvCxnSpPr/>
          <p:nvPr/>
        </p:nvCxnSpPr>
        <p:spPr>
          <a:xfrm>
            <a:off x="1138334" y="5270740"/>
            <a:ext cx="2080489"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mc:Choice xmlns:p14="http://schemas.microsoft.com/office/powerpoint/2010/main" Requires="p14">
          <p:contentPart p14:bwMode="auto" r:id="rId2">
            <p14:nvContentPartPr>
              <p14:cNvPr id="13" name="Rukopis 12"/>
              <p14:cNvContentPartPr/>
              <p14:nvPr/>
            </p14:nvContentPartPr>
            <p14:xfrm>
              <a:off x="8275881" y="4130426"/>
              <a:ext cx="171000" cy="255960"/>
            </p14:xfrm>
          </p:contentPart>
        </mc:Choice>
        <mc:Fallback>
          <p:pic>
            <p:nvPicPr>
              <p:cNvPr id="13" name="Rukopis 12"/>
              <p:cNvPicPr/>
              <p:nvPr/>
            </p:nvPicPr>
            <p:blipFill>
              <a:blip r:embed="rId3"/>
              <a:stretch>
                <a:fillRect/>
              </a:stretch>
            </p:blipFill>
            <p:spPr>
              <a:xfrm>
                <a:off x="8265441" y="4119986"/>
                <a:ext cx="191880" cy="276840"/>
              </a:xfrm>
              <a:prstGeom prst="rect">
                <a:avLst/>
              </a:prstGeom>
            </p:spPr>
          </p:pic>
        </mc:Fallback>
      </mc:AlternateContent>
      <mc:AlternateContent xmlns:mc="http://schemas.openxmlformats.org/markup-compatibility/2006">
        <mc:Choice xmlns:p14="http://schemas.microsoft.com/office/powerpoint/2010/main" Requires="p14">
          <p:contentPart p14:bwMode="auto" r:id="rId4">
            <p14:nvContentPartPr>
              <p14:cNvPr id="16" name="Rukopis 15"/>
              <p14:cNvContentPartPr/>
              <p14:nvPr/>
            </p14:nvContentPartPr>
            <p14:xfrm>
              <a:off x="7315041" y="936866"/>
              <a:ext cx="2007720" cy="729720"/>
            </p14:xfrm>
          </p:contentPart>
        </mc:Choice>
        <mc:Fallback>
          <p:pic>
            <p:nvPicPr>
              <p:cNvPr id="16" name="Rukopis 15"/>
              <p:cNvPicPr/>
              <p:nvPr/>
            </p:nvPicPr>
            <p:blipFill>
              <a:blip r:embed="rId5"/>
              <a:stretch>
                <a:fillRect/>
              </a:stretch>
            </p:blipFill>
            <p:spPr>
              <a:xfrm>
                <a:off x="7304601" y="926426"/>
                <a:ext cx="2028600" cy="750600"/>
              </a:xfrm>
              <a:prstGeom prst="rect">
                <a:avLst/>
              </a:prstGeom>
            </p:spPr>
          </p:pic>
        </mc:Fallback>
      </mc:AlternateContent>
      <mc:AlternateContent xmlns:mc="http://schemas.openxmlformats.org/markup-compatibility/2006">
        <mc:Choice xmlns:p14="http://schemas.microsoft.com/office/powerpoint/2010/main" Requires="p14">
          <p:contentPart p14:bwMode="auto" r:id="rId6">
            <p14:nvContentPartPr>
              <p14:cNvPr id="41" name="Rukopis 40"/>
              <p14:cNvContentPartPr/>
              <p14:nvPr/>
            </p14:nvContentPartPr>
            <p14:xfrm>
              <a:off x="4740681" y="1805546"/>
              <a:ext cx="1009440" cy="1317686"/>
            </p14:xfrm>
          </p:contentPart>
        </mc:Choice>
        <mc:Fallback>
          <p:pic>
            <p:nvPicPr>
              <p:cNvPr id="41" name="Rukopis 40"/>
              <p:cNvPicPr/>
              <p:nvPr/>
            </p:nvPicPr>
            <p:blipFill>
              <a:blip r:embed="rId7"/>
              <a:stretch>
                <a:fillRect/>
              </a:stretch>
            </p:blipFill>
            <p:spPr>
              <a:xfrm>
                <a:off x="4730241" y="1795105"/>
                <a:ext cx="1030320" cy="1338567"/>
              </a:xfrm>
              <a:prstGeom prst="rect">
                <a:avLst/>
              </a:prstGeom>
            </p:spPr>
          </p:pic>
        </mc:Fallback>
      </mc:AlternateContent>
      <mc:AlternateContent xmlns:mc="http://schemas.openxmlformats.org/markup-compatibility/2006">
        <mc:Choice xmlns:p14="http://schemas.microsoft.com/office/powerpoint/2010/main" Requires="p14">
          <p:contentPart p14:bwMode="auto" r:id="rId8">
            <p14:nvContentPartPr>
              <p14:cNvPr id="48" name="Rukopis 47"/>
              <p14:cNvContentPartPr/>
              <p14:nvPr/>
            </p14:nvContentPartPr>
            <p14:xfrm>
              <a:off x="3983241" y="3301072"/>
              <a:ext cx="356760" cy="605520"/>
            </p14:xfrm>
          </p:contentPart>
        </mc:Choice>
        <mc:Fallback>
          <p:pic>
            <p:nvPicPr>
              <p:cNvPr id="48" name="Rukopis 47"/>
              <p:cNvPicPr/>
              <p:nvPr/>
            </p:nvPicPr>
            <p:blipFill>
              <a:blip r:embed="rId9"/>
              <a:stretch>
                <a:fillRect/>
              </a:stretch>
            </p:blipFill>
            <p:spPr>
              <a:xfrm>
                <a:off x="3972801" y="3290632"/>
                <a:ext cx="377640" cy="626400"/>
              </a:xfrm>
              <a:prstGeom prst="rect">
                <a:avLst/>
              </a:prstGeom>
            </p:spPr>
          </p:pic>
        </mc:Fallback>
      </mc:AlternateContent>
    </p:spTree>
    <p:extLst>
      <p:ext uri="{BB962C8B-B14F-4D97-AF65-F5344CB8AC3E}">
        <p14:creationId xmlns:p14="http://schemas.microsoft.com/office/powerpoint/2010/main" val="99648490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6"/>
            <a:ext cx="10515600" cy="670044"/>
          </a:xfrm>
        </p:spPr>
        <p:txBody>
          <a:bodyPr>
            <a:normAutofit/>
          </a:bodyPr>
          <a:lstStyle/>
          <a:p>
            <a:r>
              <a:rPr lang="cs-CZ" sz="2400" dirty="0" smtClean="0"/>
              <a:t>Na obrázku je hysterezní křivka magnetika. Popište osy a jednotlivé části křivky.</a:t>
            </a:r>
            <a:endParaRPr lang="cs-CZ" sz="2400" dirty="0"/>
          </a:p>
        </p:txBody>
      </p:sp>
      <p:cxnSp>
        <p:nvCxnSpPr>
          <p:cNvPr id="7" name="Přímá spojnice 6"/>
          <p:cNvCxnSpPr/>
          <p:nvPr/>
        </p:nvCxnSpPr>
        <p:spPr>
          <a:xfrm>
            <a:off x="1138334" y="3826783"/>
            <a:ext cx="8966719"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Přímá spojnice 8"/>
          <p:cNvCxnSpPr/>
          <p:nvPr/>
        </p:nvCxnSpPr>
        <p:spPr>
          <a:xfrm>
            <a:off x="5323466" y="1302589"/>
            <a:ext cx="17253" cy="495156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9" name="Obdélník 18"/>
          <p:cNvSpPr/>
          <p:nvPr/>
        </p:nvSpPr>
        <p:spPr>
          <a:xfrm>
            <a:off x="3218823" y="2342864"/>
            <a:ext cx="4214505" cy="2927876"/>
          </a:xfrm>
          <a:custGeom>
            <a:avLst/>
            <a:gdLst>
              <a:gd name="connsiteX0" fmla="*/ 0 w 4183810"/>
              <a:gd name="connsiteY0" fmla="*/ 0 h 2881223"/>
              <a:gd name="connsiteX1" fmla="*/ 4183810 w 4183810"/>
              <a:gd name="connsiteY1" fmla="*/ 0 h 2881223"/>
              <a:gd name="connsiteX2" fmla="*/ 4183810 w 4183810"/>
              <a:gd name="connsiteY2" fmla="*/ 2881223 h 2881223"/>
              <a:gd name="connsiteX3" fmla="*/ 0 w 4183810"/>
              <a:gd name="connsiteY3" fmla="*/ 2881223 h 2881223"/>
              <a:gd name="connsiteX4" fmla="*/ 0 w 4183810"/>
              <a:gd name="connsiteY4" fmla="*/ 0 h 2881223"/>
              <a:gd name="connsiteX0" fmla="*/ 0 w 4183810"/>
              <a:gd name="connsiteY0" fmla="*/ 0 h 2881223"/>
              <a:gd name="connsiteX1" fmla="*/ 2769080 w 4183810"/>
              <a:gd name="connsiteY1" fmla="*/ 0 h 2881223"/>
              <a:gd name="connsiteX2" fmla="*/ 4183810 w 4183810"/>
              <a:gd name="connsiteY2" fmla="*/ 0 h 2881223"/>
              <a:gd name="connsiteX3" fmla="*/ 4183810 w 4183810"/>
              <a:gd name="connsiteY3" fmla="*/ 2881223 h 2881223"/>
              <a:gd name="connsiteX4" fmla="*/ 0 w 4183810"/>
              <a:gd name="connsiteY4" fmla="*/ 2881223 h 2881223"/>
              <a:gd name="connsiteX5" fmla="*/ 0 w 4183810"/>
              <a:gd name="connsiteY5" fmla="*/ 0 h 2881223"/>
              <a:gd name="connsiteX0" fmla="*/ 0 w 4183810"/>
              <a:gd name="connsiteY0" fmla="*/ 0 h 2881223"/>
              <a:gd name="connsiteX1" fmla="*/ 2769080 w 4183810"/>
              <a:gd name="connsiteY1" fmla="*/ 0 h 2881223"/>
              <a:gd name="connsiteX2" fmla="*/ 4183810 w 4183810"/>
              <a:gd name="connsiteY2" fmla="*/ 0 h 2881223"/>
              <a:gd name="connsiteX3" fmla="*/ 4183810 w 4183810"/>
              <a:gd name="connsiteY3" fmla="*/ 2881223 h 2881223"/>
              <a:gd name="connsiteX4" fmla="*/ 1337095 w 4183810"/>
              <a:gd name="connsiteY4" fmla="*/ 2881223 h 2881223"/>
              <a:gd name="connsiteX5" fmla="*/ 0 w 4183810"/>
              <a:gd name="connsiteY5" fmla="*/ 2881223 h 2881223"/>
              <a:gd name="connsiteX6" fmla="*/ 0 w 4183810"/>
              <a:gd name="connsiteY6" fmla="*/ 0 h 2881223"/>
              <a:gd name="connsiteX0" fmla="*/ 0 w 4192436"/>
              <a:gd name="connsiteY0" fmla="*/ 1078302 h 2881223"/>
              <a:gd name="connsiteX1" fmla="*/ 2777706 w 4192436"/>
              <a:gd name="connsiteY1" fmla="*/ 0 h 2881223"/>
              <a:gd name="connsiteX2" fmla="*/ 4192436 w 4192436"/>
              <a:gd name="connsiteY2" fmla="*/ 0 h 2881223"/>
              <a:gd name="connsiteX3" fmla="*/ 4192436 w 4192436"/>
              <a:gd name="connsiteY3" fmla="*/ 2881223 h 2881223"/>
              <a:gd name="connsiteX4" fmla="*/ 1345721 w 4192436"/>
              <a:gd name="connsiteY4" fmla="*/ 2881223 h 2881223"/>
              <a:gd name="connsiteX5" fmla="*/ 8626 w 4192436"/>
              <a:gd name="connsiteY5" fmla="*/ 2881223 h 2881223"/>
              <a:gd name="connsiteX6" fmla="*/ 0 w 4192436"/>
              <a:gd name="connsiteY6" fmla="*/ 1078302 h 2881223"/>
              <a:gd name="connsiteX0" fmla="*/ 0 w 4209688"/>
              <a:gd name="connsiteY0" fmla="*/ 1078302 h 2881223"/>
              <a:gd name="connsiteX1" fmla="*/ 2777706 w 4209688"/>
              <a:gd name="connsiteY1" fmla="*/ 0 h 2881223"/>
              <a:gd name="connsiteX2" fmla="*/ 4192436 w 4209688"/>
              <a:gd name="connsiteY2" fmla="*/ 0 h 2881223"/>
              <a:gd name="connsiteX3" fmla="*/ 4209688 w 4209688"/>
              <a:gd name="connsiteY3" fmla="*/ 1699404 h 2881223"/>
              <a:gd name="connsiteX4" fmla="*/ 1345721 w 4209688"/>
              <a:gd name="connsiteY4" fmla="*/ 2881223 h 2881223"/>
              <a:gd name="connsiteX5" fmla="*/ 8626 w 4209688"/>
              <a:gd name="connsiteY5" fmla="*/ 2881223 h 2881223"/>
              <a:gd name="connsiteX6" fmla="*/ 0 w 4209688"/>
              <a:gd name="connsiteY6" fmla="*/ 1078302 h 2881223"/>
              <a:gd name="connsiteX0" fmla="*/ 0 w 4209688"/>
              <a:gd name="connsiteY0" fmla="*/ 1078302 h 2881223"/>
              <a:gd name="connsiteX1" fmla="*/ 2777706 w 4209688"/>
              <a:gd name="connsiteY1" fmla="*/ 0 h 2881223"/>
              <a:gd name="connsiteX2" fmla="*/ 4192436 w 4209688"/>
              <a:gd name="connsiteY2" fmla="*/ 0 h 2881223"/>
              <a:gd name="connsiteX3" fmla="*/ 4209688 w 4209688"/>
              <a:gd name="connsiteY3" fmla="*/ 1699404 h 2881223"/>
              <a:gd name="connsiteX4" fmla="*/ 1345721 w 4209688"/>
              <a:gd name="connsiteY4" fmla="*/ 2881223 h 2881223"/>
              <a:gd name="connsiteX5" fmla="*/ 8626 w 4209688"/>
              <a:gd name="connsiteY5" fmla="*/ 2881223 h 2881223"/>
              <a:gd name="connsiteX6" fmla="*/ 0 w 4209688"/>
              <a:gd name="connsiteY6" fmla="*/ 1078302 h 2881223"/>
              <a:gd name="connsiteX0" fmla="*/ 0 w 4209688"/>
              <a:gd name="connsiteY0" fmla="*/ 1078302 h 2881223"/>
              <a:gd name="connsiteX1" fmla="*/ 1664898 w 4209688"/>
              <a:gd name="connsiteY1" fmla="*/ 439947 h 2881223"/>
              <a:gd name="connsiteX2" fmla="*/ 2777706 w 4209688"/>
              <a:gd name="connsiteY2" fmla="*/ 0 h 2881223"/>
              <a:gd name="connsiteX3" fmla="*/ 4192436 w 4209688"/>
              <a:gd name="connsiteY3" fmla="*/ 0 h 2881223"/>
              <a:gd name="connsiteX4" fmla="*/ 4209688 w 4209688"/>
              <a:gd name="connsiteY4" fmla="*/ 1699404 h 2881223"/>
              <a:gd name="connsiteX5" fmla="*/ 1345721 w 4209688"/>
              <a:gd name="connsiteY5" fmla="*/ 2881223 h 2881223"/>
              <a:gd name="connsiteX6" fmla="*/ 8626 w 4209688"/>
              <a:gd name="connsiteY6" fmla="*/ 2881223 h 2881223"/>
              <a:gd name="connsiteX7" fmla="*/ 0 w 4209688"/>
              <a:gd name="connsiteY7" fmla="*/ 1078302 h 2881223"/>
              <a:gd name="connsiteX0" fmla="*/ 0 w 4209688"/>
              <a:gd name="connsiteY0" fmla="*/ 1078302 h 2881223"/>
              <a:gd name="connsiteX1" fmla="*/ 1664898 w 4209688"/>
              <a:gd name="connsiteY1" fmla="*/ 439947 h 2881223"/>
              <a:gd name="connsiteX2" fmla="*/ 2777706 w 4209688"/>
              <a:gd name="connsiteY2" fmla="*/ 0 h 2881223"/>
              <a:gd name="connsiteX3" fmla="*/ 4192436 w 4209688"/>
              <a:gd name="connsiteY3" fmla="*/ 0 h 2881223"/>
              <a:gd name="connsiteX4" fmla="*/ 4209688 w 4209688"/>
              <a:gd name="connsiteY4" fmla="*/ 1699404 h 2881223"/>
              <a:gd name="connsiteX5" fmla="*/ 2579298 w 4209688"/>
              <a:gd name="connsiteY5" fmla="*/ 2372264 h 2881223"/>
              <a:gd name="connsiteX6" fmla="*/ 1345721 w 4209688"/>
              <a:gd name="connsiteY6" fmla="*/ 2881223 h 2881223"/>
              <a:gd name="connsiteX7" fmla="*/ 8626 w 4209688"/>
              <a:gd name="connsiteY7" fmla="*/ 2881223 h 2881223"/>
              <a:gd name="connsiteX8" fmla="*/ 0 w 4209688"/>
              <a:gd name="connsiteY8" fmla="*/ 1078302 h 2881223"/>
              <a:gd name="connsiteX0" fmla="*/ 465841 w 4201076"/>
              <a:gd name="connsiteY0" fmla="*/ 2337758 h 2881223"/>
              <a:gd name="connsiteX1" fmla="*/ 1656286 w 4201076"/>
              <a:gd name="connsiteY1" fmla="*/ 439947 h 2881223"/>
              <a:gd name="connsiteX2" fmla="*/ 2769094 w 4201076"/>
              <a:gd name="connsiteY2" fmla="*/ 0 h 2881223"/>
              <a:gd name="connsiteX3" fmla="*/ 4183824 w 4201076"/>
              <a:gd name="connsiteY3" fmla="*/ 0 h 2881223"/>
              <a:gd name="connsiteX4" fmla="*/ 4201076 w 4201076"/>
              <a:gd name="connsiteY4" fmla="*/ 1699404 h 2881223"/>
              <a:gd name="connsiteX5" fmla="*/ 2570686 w 4201076"/>
              <a:gd name="connsiteY5" fmla="*/ 2372264 h 2881223"/>
              <a:gd name="connsiteX6" fmla="*/ 1337109 w 4201076"/>
              <a:gd name="connsiteY6" fmla="*/ 2881223 h 2881223"/>
              <a:gd name="connsiteX7" fmla="*/ 14 w 4201076"/>
              <a:gd name="connsiteY7" fmla="*/ 2881223 h 2881223"/>
              <a:gd name="connsiteX8" fmla="*/ 465841 w 4201076"/>
              <a:gd name="connsiteY8" fmla="*/ 2337758 h 2881223"/>
              <a:gd name="connsiteX0" fmla="*/ 465841 w 4183824"/>
              <a:gd name="connsiteY0" fmla="*/ 2337758 h 2881223"/>
              <a:gd name="connsiteX1" fmla="*/ 1656286 w 4183824"/>
              <a:gd name="connsiteY1" fmla="*/ 439947 h 2881223"/>
              <a:gd name="connsiteX2" fmla="*/ 2769094 w 4183824"/>
              <a:gd name="connsiteY2" fmla="*/ 0 h 2881223"/>
              <a:gd name="connsiteX3" fmla="*/ 4183824 w 4183824"/>
              <a:gd name="connsiteY3" fmla="*/ 0 h 2881223"/>
              <a:gd name="connsiteX4" fmla="*/ 3571348 w 4183824"/>
              <a:gd name="connsiteY4" fmla="*/ 854016 h 2881223"/>
              <a:gd name="connsiteX5" fmla="*/ 2570686 w 4183824"/>
              <a:gd name="connsiteY5" fmla="*/ 2372264 h 2881223"/>
              <a:gd name="connsiteX6" fmla="*/ 1337109 w 4183824"/>
              <a:gd name="connsiteY6" fmla="*/ 2881223 h 2881223"/>
              <a:gd name="connsiteX7" fmla="*/ 14 w 4183824"/>
              <a:gd name="connsiteY7" fmla="*/ 2881223 h 2881223"/>
              <a:gd name="connsiteX8" fmla="*/ 465841 w 4183824"/>
              <a:gd name="connsiteY8" fmla="*/ 2337758 h 2881223"/>
              <a:gd name="connsiteX0" fmla="*/ 465926 w 4183909"/>
              <a:gd name="connsiteY0" fmla="*/ 2337758 h 2881223"/>
              <a:gd name="connsiteX1" fmla="*/ 1656371 w 4183909"/>
              <a:gd name="connsiteY1" fmla="*/ 439947 h 2881223"/>
              <a:gd name="connsiteX2" fmla="*/ 2769179 w 4183909"/>
              <a:gd name="connsiteY2" fmla="*/ 0 h 2881223"/>
              <a:gd name="connsiteX3" fmla="*/ 4183909 w 4183909"/>
              <a:gd name="connsiteY3" fmla="*/ 0 h 2881223"/>
              <a:gd name="connsiteX4" fmla="*/ 3571433 w 4183909"/>
              <a:gd name="connsiteY4" fmla="*/ 854016 h 2881223"/>
              <a:gd name="connsiteX5" fmla="*/ 2570771 w 4183909"/>
              <a:gd name="connsiteY5" fmla="*/ 2372264 h 2881223"/>
              <a:gd name="connsiteX6" fmla="*/ 1337194 w 4183909"/>
              <a:gd name="connsiteY6" fmla="*/ 2881223 h 2881223"/>
              <a:gd name="connsiteX7" fmla="*/ 99 w 4183909"/>
              <a:gd name="connsiteY7" fmla="*/ 2881223 h 2881223"/>
              <a:gd name="connsiteX8" fmla="*/ 465926 w 4183909"/>
              <a:gd name="connsiteY8" fmla="*/ 2337758 h 2881223"/>
              <a:gd name="connsiteX0" fmla="*/ 465827 w 4183810"/>
              <a:gd name="connsiteY0" fmla="*/ 2337758 h 2881223"/>
              <a:gd name="connsiteX1" fmla="*/ 1656272 w 4183810"/>
              <a:gd name="connsiteY1" fmla="*/ 439947 h 2881223"/>
              <a:gd name="connsiteX2" fmla="*/ 2769080 w 4183810"/>
              <a:gd name="connsiteY2" fmla="*/ 0 h 2881223"/>
              <a:gd name="connsiteX3" fmla="*/ 4183810 w 4183810"/>
              <a:gd name="connsiteY3" fmla="*/ 0 h 2881223"/>
              <a:gd name="connsiteX4" fmla="*/ 3571334 w 4183810"/>
              <a:gd name="connsiteY4" fmla="*/ 854016 h 2881223"/>
              <a:gd name="connsiteX5" fmla="*/ 2570672 w 4183810"/>
              <a:gd name="connsiteY5" fmla="*/ 2372264 h 2881223"/>
              <a:gd name="connsiteX6" fmla="*/ 1337095 w 4183810"/>
              <a:gd name="connsiteY6" fmla="*/ 2881223 h 2881223"/>
              <a:gd name="connsiteX7" fmla="*/ 0 w 4183810"/>
              <a:gd name="connsiteY7" fmla="*/ 2881223 h 2881223"/>
              <a:gd name="connsiteX8" fmla="*/ 465827 w 4183810"/>
              <a:gd name="connsiteY8" fmla="*/ 2337758 h 2881223"/>
              <a:gd name="connsiteX0" fmla="*/ 465827 w 4183810"/>
              <a:gd name="connsiteY0" fmla="*/ 2337758 h 2881223"/>
              <a:gd name="connsiteX1" fmla="*/ 1656272 w 4183810"/>
              <a:gd name="connsiteY1" fmla="*/ 439947 h 2881223"/>
              <a:gd name="connsiteX2" fmla="*/ 2769080 w 4183810"/>
              <a:gd name="connsiteY2" fmla="*/ 0 h 2881223"/>
              <a:gd name="connsiteX3" fmla="*/ 4183810 w 4183810"/>
              <a:gd name="connsiteY3" fmla="*/ 0 h 2881223"/>
              <a:gd name="connsiteX4" fmla="*/ 3407433 w 4183810"/>
              <a:gd name="connsiteY4" fmla="*/ 715994 h 2881223"/>
              <a:gd name="connsiteX5" fmla="*/ 2570672 w 4183810"/>
              <a:gd name="connsiteY5" fmla="*/ 2372264 h 2881223"/>
              <a:gd name="connsiteX6" fmla="*/ 1337095 w 4183810"/>
              <a:gd name="connsiteY6" fmla="*/ 2881223 h 2881223"/>
              <a:gd name="connsiteX7" fmla="*/ 0 w 4183810"/>
              <a:gd name="connsiteY7" fmla="*/ 2881223 h 2881223"/>
              <a:gd name="connsiteX8" fmla="*/ 465827 w 4183810"/>
              <a:gd name="connsiteY8" fmla="*/ 2337758 h 2881223"/>
              <a:gd name="connsiteX0" fmla="*/ 638355 w 4183810"/>
              <a:gd name="connsiteY0" fmla="*/ 2311879 h 2881223"/>
              <a:gd name="connsiteX1" fmla="*/ 1656272 w 4183810"/>
              <a:gd name="connsiteY1" fmla="*/ 439947 h 2881223"/>
              <a:gd name="connsiteX2" fmla="*/ 2769080 w 4183810"/>
              <a:gd name="connsiteY2" fmla="*/ 0 h 2881223"/>
              <a:gd name="connsiteX3" fmla="*/ 4183810 w 4183810"/>
              <a:gd name="connsiteY3" fmla="*/ 0 h 2881223"/>
              <a:gd name="connsiteX4" fmla="*/ 3407433 w 4183810"/>
              <a:gd name="connsiteY4" fmla="*/ 715994 h 2881223"/>
              <a:gd name="connsiteX5" fmla="*/ 2570672 w 4183810"/>
              <a:gd name="connsiteY5" fmla="*/ 2372264 h 2881223"/>
              <a:gd name="connsiteX6" fmla="*/ 1337095 w 4183810"/>
              <a:gd name="connsiteY6" fmla="*/ 2881223 h 2881223"/>
              <a:gd name="connsiteX7" fmla="*/ 0 w 4183810"/>
              <a:gd name="connsiteY7" fmla="*/ 2881223 h 2881223"/>
              <a:gd name="connsiteX8" fmla="*/ 638355 w 4183810"/>
              <a:gd name="connsiteY8" fmla="*/ 2311879 h 2881223"/>
              <a:gd name="connsiteX0" fmla="*/ 638355 w 4183810"/>
              <a:gd name="connsiteY0" fmla="*/ 2311879 h 2881223"/>
              <a:gd name="connsiteX1" fmla="*/ 1656272 w 4183810"/>
              <a:gd name="connsiteY1" fmla="*/ 439947 h 2881223"/>
              <a:gd name="connsiteX2" fmla="*/ 2769080 w 4183810"/>
              <a:gd name="connsiteY2" fmla="*/ 0 h 2881223"/>
              <a:gd name="connsiteX3" fmla="*/ 4183810 w 4183810"/>
              <a:gd name="connsiteY3" fmla="*/ 0 h 2881223"/>
              <a:gd name="connsiteX4" fmla="*/ 3407433 w 4183810"/>
              <a:gd name="connsiteY4" fmla="*/ 715994 h 2881223"/>
              <a:gd name="connsiteX5" fmla="*/ 2570672 w 4183810"/>
              <a:gd name="connsiteY5" fmla="*/ 2372264 h 2881223"/>
              <a:gd name="connsiteX6" fmla="*/ 1337095 w 4183810"/>
              <a:gd name="connsiteY6" fmla="*/ 2881223 h 2881223"/>
              <a:gd name="connsiteX7" fmla="*/ 0 w 4183810"/>
              <a:gd name="connsiteY7" fmla="*/ 2881223 h 2881223"/>
              <a:gd name="connsiteX8" fmla="*/ 638355 w 4183810"/>
              <a:gd name="connsiteY8" fmla="*/ 2311879 h 2881223"/>
              <a:gd name="connsiteX0" fmla="*/ 638355 w 4183810"/>
              <a:gd name="connsiteY0" fmla="*/ 2311879 h 2881223"/>
              <a:gd name="connsiteX1" fmla="*/ 1656272 w 4183810"/>
              <a:gd name="connsiteY1" fmla="*/ 439947 h 2881223"/>
              <a:gd name="connsiteX2" fmla="*/ 2769080 w 4183810"/>
              <a:gd name="connsiteY2" fmla="*/ 0 h 2881223"/>
              <a:gd name="connsiteX3" fmla="*/ 4183810 w 4183810"/>
              <a:gd name="connsiteY3" fmla="*/ 0 h 2881223"/>
              <a:gd name="connsiteX4" fmla="*/ 3407433 w 4183810"/>
              <a:gd name="connsiteY4" fmla="*/ 715994 h 2881223"/>
              <a:gd name="connsiteX5" fmla="*/ 2570672 w 4183810"/>
              <a:gd name="connsiteY5" fmla="*/ 2372264 h 2881223"/>
              <a:gd name="connsiteX6" fmla="*/ 1337095 w 4183810"/>
              <a:gd name="connsiteY6" fmla="*/ 2881223 h 2881223"/>
              <a:gd name="connsiteX7" fmla="*/ 0 w 4183810"/>
              <a:gd name="connsiteY7" fmla="*/ 2881223 h 2881223"/>
              <a:gd name="connsiteX8" fmla="*/ 638355 w 4183810"/>
              <a:gd name="connsiteY8" fmla="*/ 2311879 h 2881223"/>
              <a:gd name="connsiteX0" fmla="*/ 638355 w 4183810"/>
              <a:gd name="connsiteY0" fmla="*/ 2311879 h 2881223"/>
              <a:gd name="connsiteX1" fmla="*/ 1656272 w 4183810"/>
              <a:gd name="connsiteY1" fmla="*/ 439947 h 2881223"/>
              <a:gd name="connsiteX2" fmla="*/ 2769080 w 4183810"/>
              <a:gd name="connsiteY2" fmla="*/ 0 h 2881223"/>
              <a:gd name="connsiteX3" fmla="*/ 4183810 w 4183810"/>
              <a:gd name="connsiteY3" fmla="*/ 0 h 2881223"/>
              <a:gd name="connsiteX4" fmla="*/ 3812876 w 4183810"/>
              <a:gd name="connsiteY4" fmla="*/ 353683 h 2881223"/>
              <a:gd name="connsiteX5" fmla="*/ 3407433 w 4183810"/>
              <a:gd name="connsiteY5" fmla="*/ 715994 h 2881223"/>
              <a:gd name="connsiteX6" fmla="*/ 2570672 w 4183810"/>
              <a:gd name="connsiteY6" fmla="*/ 2372264 h 2881223"/>
              <a:gd name="connsiteX7" fmla="*/ 1337095 w 4183810"/>
              <a:gd name="connsiteY7" fmla="*/ 2881223 h 2881223"/>
              <a:gd name="connsiteX8" fmla="*/ 0 w 4183810"/>
              <a:gd name="connsiteY8" fmla="*/ 2881223 h 2881223"/>
              <a:gd name="connsiteX9" fmla="*/ 638355 w 4183810"/>
              <a:gd name="connsiteY9" fmla="*/ 2311879 h 2881223"/>
              <a:gd name="connsiteX0" fmla="*/ 638355 w 4183810"/>
              <a:gd name="connsiteY0" fmla="*/ 2311879 h 2881223"/>
              <a:gd name="connsiteX1" fmla="*/ 1656272 w 4183810"/>
              <a:gd name="connsiteY1" fmla="*/ 439947 h 2881223"/>
              <a:gd name="connsiteX2" fmla="*/ 2769080 w 4183810"/>
              <a:gd name="connsiteY2" fmla="*/ 0 h 2881223"/>
              <a:gd name="connsiteX3" fmla="*/ 4183810 w 4183810"/>
              <a:gd name="connsiteY3" fmla="*/ 0 h 2881223"/>
              <a:gd name="connsiteX4" fmla="*/ 3795623 w 4183810"/>
              <a:gd name="connsiteY4" fmla="*/ 241540 h 2881223"/>
              <a:gd name="connsiteX5" fmla="*/ 3407433 w 4183810"/>
              <a:gd name="connsiteY5" fmla="*/ 715994 h 2881223"/>
              <a:gd name="connsiteX6" fmla="*/ 2570672 w 4183810"/>
              <a:gd name="connsiteY6" fmla="*/ 2372264 h 2881223"/>
              <a:gd name="connsiteX7" fmla="*/ 1337095 w 4183810"/>
              <a:gd name="connsiteY7" fmla="*/ 2881223 h 2881223"/>
              <a:gd name="connsiteX8" fmla="*/ 0 w 4183810"/>
              <a:gd name="connsiteY8" fmla="*/ 2881223 h 2881223"/>
              <a:gd name="connsiteX9" fmla="*/ 638355 w 4183810"/>
              <a:gd name="connsiteY9" fmla="*/ 2311879 h 2881223"/>
              <a:gd name="connsiteX0" fmla="*/ 681143 w 4226598"/>
              <a:gd name="connsiteY0" fmla="*/ 2311879 h 2881223"/>
              <a:gd name="connsiteX1" fmla="*/ 1699060 w 4226598"/>
              <a:gd name="connsiteY1" fmla="*/ 439947 h 2881223"/>
              <a:gd name="connsiteX2" fmla="*/ 2811868 w 4226598"/>
              <a:gd name="connsiteY2" fmla="*/ 0 h 2881223"/>
              <a:gd name="connsiteX3" fmla="*/ 4226598 w 4226598"/>
              <a:gd name="connsiteY3" fmla="*/ 0 h 2881223"/>
              <a:gd name="connsiteX4" fmla="*/ 3838411 w 4226598"/>
              <a:gd name="connsiteY4" fmla="*/ 241540 h 2881223"/>
              <a:gd name="connsiteX5" fmla="*/ 3450221 w 4226598"/>
              <a:gd name="connsiteY5" fmla="*/ 715994 h 2881223"/>
              <a:gd name="connsiteX6" fmla="*/ 2613460 w 4226598"/>
              <a:gd name="connsiteY6" fmla="*/ 2372264 h 2881223"/>
              <a:gd name="connsiteX7" fmla="*/ 1379883 w 4226598"/>
              <a:gd name="connsiteY7" fmla="*/ 2881223 h 2881223"/>
              <a:gd name="connsiteX8" fmla="*/ 42788 w 4226598"/>
              <a:gd name="connsiteY8" fmla="*/ 2881223 h 2881223"/>
              <a:gd name="connsiteX9" fmla="*/ 361966 w 4226598"/>
              <a:gd name="connsiteY9" fmla="*/ 2605177 h 2881223"/>
              <a:gd name="connsiteX10" fmla="*/ 681143 w 4226598"/>
              <a:gd name="connsiteY10" fmla="*/ 2311879 h 2881223"/>
              <a:gd name="connsiteX0" fmla="*/ 677832 w 4223287"/>
              <a:gd name="connsiteY0" fmla="*/ 2311879 h 2881223"/>
              <a:gd name="connsiteX1" fmla="*/ 1695749 w 4223287"/>
              <a:gd name="connsiteY1" fmla="*/ 439947 h 2881223"/>
              <a:gd name="connsiteX2" fmla="*/ 2808557 w 4223287"/>
              <a:gd name="connsiteY2" fmla="*/ 0 h 2881223"/>
              <a:gd name="connsiteX3" fmla="*/ 4223287 w 4223287"/>
              <a:gd name="connsiteY3" fmla="*/ 0 h 2881223"/>
              <a:gd name="connsiteX4" fmla="*/ 3835100 w 4223287"/>
              <a:gd name="connsiteY4" fmla="*/ 241540 h 2881223"/>
              <a:gd name="connsiteX5" fmla="*/ 3446910 w 4223287"/>
              <a:gd name="connsiteY5" fmla="*/ 715994 h 2881223"/>
              <a:gd name="connsiteX6" fmla="*/ 2610149 w 4223287"/>
              <a:gd name="connsiteY6" fmla="*/ 2372264 h 2881223"/>
              <a:gd name="connsiteX7" fmla="*/ 1376572 w 4223287"/>
              <a:gd name="connsiteY7" fmla="*/ 2881223 h 2881223"/>
              <a:gd name="connsiteX8" fmla="*/ 39477 w 4223287"/>
              <a:gd name="connsiteY8" fmla="*/ 2881223 h 2881223"/>
              <a:gd name="connsiteX9" fmla="*/ 401787 w 4223287"/>
              <a:gd name="connsiteY9" fmla="*/ 2648309 h 2881223"/>
              <a:gd name="connsiteX10" fmla="*/ 677832 w 4223287"/>
              <a:gd name="connsiteY10" fmla="*/ 2311879 h 2881223"/>
              <a:gd name="connsiteX0" fmla="*/ 638355 w 4183810"/>
              <a:gd name="connsiteY0" fmla="*/ 2311879 h 2881223"/>
              <a:gd name="connsiteX1" fmla="*/ 1656272 w 4183810"/>
              <a:gd name="connsiteY1" fmla="*/ 439947 h 2881223"/>
              <a:gd name="connsiteX2" fmla="*/ 2769080 w 4183810"/>
              <a:gd name="connsiteY2" fmla="*/ 0 h 2881223"/>
              <a:gd name="connsiteX3" fmla="*/ 4183810 w 4183810"/>
              <a:gd name="connsiteY3" fmla="*/ 0 h 2881223"/>
              <a:gd name="connsiteX4" fmla="*/ 3795623 w 4183810"/>
              <a:gd name="connsiteY4" fmla="*/ 241540 h 2881223"/>
              <a:gd name="connsiteX5" fmla="*/ 3407433 w 4183810"/>
              <a:gd name="connsiteY5" fmla="*/ 715994 h 2881223"/>
              <a:gd name="connsiteX6" fmla="*/ 2570672 w 4183810"/>
              <a:gd name="connsiteY6" fmla="*/ 2372264 h 2881223"/>
              <a:gd name="connsiteX7" fmla="*/ 1337095 w 4183810"/>
              <a:gd name="connsiteY7" fmla="*/ 2881223 h 2881223"/>
              <a:gd name="connsiteX8" fmla="*/ 0 w 4183810"/>
              <a:gd name="connsiteY8" fmla="*/ 2881223 h 2881223"/>
              <a:gd name="connsiteX9" fmla="*/ 362310 w 4183810"/>
              <a:gd name="connsiteY9" fmla="*/ 2648309 h 2881223"/>
              <a:gd name="connsiteX10" fmla="*/ 638355 w 4183810"/>
              <a:gd name="connsiteY10" fmla="*/ 2311879 h 2881223"/>
              <a:gd name="connsiteX0" fmla="*/ 638355 w 4183810"/>
              <a:gd name="connsiteY0" fmla="*/ 2311879 h 2881223"/>
              <a:gd name="connsiteX1" fmla="*/ 1656272 w 4183810"/>
              <a:gd name="connsiteY1" fmla="*/ 439947 h 2881223"/>
              <a:gd name="connsiteX2" fmla="*/ 2769080 w 4183810"/>
              <a:gd name="connsiteY2" fmla="*/ 0 h 2881223"/>
              <a:gd name="connsiteX3" fmla="*/ 4183810 w 4183810"/>
              <a:gd name="connsiteY3" fmla="*/ 0 h 2881223"/>
              <a:gd name="connsiteX4" fmla="*/ 3795623 w 4183810"/>
              <a:gd name="connsiteY4" fmla="*/ 241540 h 2881223"/>
              <a:gd name="connsiteX5" fmla="*/ 3407433 w 4183810"/>
              <a:gd name="connsiteY5" fmla="*/ 715994 h 2881223"/>
              <a:gd name="connsiteX6" fmla="*/ 2570672 w 4183810"/>
              <a:gd name="connsiteY6" fmla="*/ 2372264 h 2881223"/>
              <a:gd name="connsiteX7" fmla="*/ 1337095 w 4183810"/>
              <a:gd name="connsiteY7" fmla="*/ 2881223 h 2881223"/>
              <a:gd name="connsiteX8" fmla="*/ 0 w 4183810"/>
              <a:gd name="connsiteY8" fmla="*/ 2881223 h 2881223"/>
              <a:gd name="connsiteX9" fmla="*/ 362310 w 4183810"/>
              <a:gd name="connsiteY9" fmla="*/ 2648309 h 2881223"/>
              <a:gd name="connsiteX10" fmla="*/ 638355 w 4183810"/>
              <a:gd name="connsiteY10" fmla="*/ 2311879 h 2881223"/>
              <a:gd name="connsiteX0" fmla="*/ 638355 w 4183810"/>
              <a:gd name="connsiteY0" fmla="*/ 2311879 h 2881223"/>
              <a:gd name="connsiteX1" fmla="*/ 1656272 w 4183810"/>
              <a:gd name="connsiteY1" fmla="*/ 439947 h 2881223"/>
              <a:gd name="connsiteX2" fmla="*/ 2769080 w 4183810"/>
              <a:gd name="connsiteY2" fmla="*/ 43132 h 2881223"/>
              <a:gd name="connsiteX3" fmla="*/ 4183810 w 4183810"/>
              <a:gd name="connsiteY3" fmla="*/ 0 h 2881223"/>
              <a:gd name="connsiteX4" fmla="*/ 3795623 w 4183810"/>
              <a:gd name="connsiteY4" fmla="*/ 241540 h 2881223"/>
              <a:gd name="connsiteX5" fmla="*/ 3407433 w 4183810"/>
              <a:gd name="connsiteY5" fmla="*/ 715994 h 2881223"/>
              <a:gd name="connsiteX6" fmla="*/ 2570672 w 4183810"/>
              <a:gd name="connsiteY6" fmla="*/ 2372264 h 2881223"/>
              <a:gd name="connsiteX7" fmla="*/ 1337095 w 4183810"/>
              <a:gd name="connsiteY7" fmla="*/ 2881223 h 2881223"/>
              <a:gd name="connsiteX8" fmla="*/ 0 w 4183810"/>
              <a:gd name="connsiteY8" fmla="*/ 2881223 h 2881223"/>
              <a:gd name="connsiteX9" fmla="*/ 362310 w 4183810"/>
              <a:gd name="connsiteY9" fmla="*/ 2648309 h 2881223"/>
              <a:gd name="connsiteX10" fmla="*/ 638355 w 4183810"/>
              <a:gd name="connsiteY10" fmla="*/ 2311879 h 2881223"/>
              <a:gd name="connsiteX0" fmla="*/ 638355 w 4183810"/>
              <a:gd name="connsiteY0" fmla="*/ 2311879 h 2881223"/>
              <a:gd name="connsiteX1" fmla="*/ 1656272 w 4183810"/>
              <a:gd name="connsiteY1" fmla="*/ 439947 h 2881223"/>
              <a:gd name="connsiteX2" fmla="*/ 2769080 w 4183810"/>
              <a:gd name="connsiteY2" fmla="*/ 43132 h 2881223"/>
              <a:gd name="connsiteX3" fmla="*/ 4183810 w 4183810"/>
              <a:gd name="connsiteY3" fmla="*/ 0 h 2881223"/>
              <a:gd name="connsiteX4" fmla="*/ 3795623 w 4183810"/>
              <a:gd name="connsiteY4" fmla="*/ 241540 h 2881223"/>
              <a:gd name="connsiteX5" fmla="*/ 3407433 w 4183810"/>
              <a:gd name="connsiteY5" fmla="*/ 715994 h 2881223"/>
              <a:gd name="connsiteX6" fmla="*/ 2570672 w 4183810"/>
              <a:gd name="connsiteY6" fmla="*/ 2372264 h 2881223"/>
              <a:gd name="connsiteX7" fmla="*/ 1337095 w 4183810"/>
              <a:gd name="connsiteY7" fmla="*/ 2881223 h 2881223"/>
              <a:gd name="connsiteX8" fmla="*/ 0 w 4183810"/>
              <a:gd name="connsiteY8" fmla="*/ 2881223 h 2881223"/>
              <a:gd name="connsiteX9" fmla="*/ 362310 w 4183810"/>
              <a:gd name="connsiteY9" fmla="*/ 2648309 h 2881223"/>
              <a:gd name="connsiteX10" fmla="*/ 638355 w 4183810"/>
              <a:gd name="connsiteY10" fmla="*/ 2311879 h 2881223"/>
              <a:gd name="connsiteX0" fmla="*/ 638355 w 4183810"/>
              <a:gd name="connsiteY0" fmla="*/ 2311879 h 2881223"/>
              <a:gd name="connsiteX1" fmla="*/ 1656272 w 4183810"/>
              <a:gd name="connsiteY1" fmla="*/ 439947 h 2881223"/>
              <a:gd name="connsiteX2" fmla="*/ 2769080 w 4183810"/>
              <a:gd name="connsiteY2" fmla="*/ 43132 h 2881223"/>
              <a:gd name="connsiteX3" fmla="*/ 4183810 w 4183810"/>
              <a:gd name="connsiteY3" fmla="*/ 0 h 2881223"/>
              <a:gd name="connsiteX4" fmla="*/ 3795623 w 4183810"/>
              <a:gd name="connsiteY4" fmla="*/ 241540 h 2881223"/>
              <a:gd name="connsiteX5" fmla="*/ 3407433 w 4183810"/>
              <a:gd name="connsiteY5" fmla="*/ 715994 h 2881223"/>
              <a:gd name="connsiteX6" fmla="*/ 2570672 w 4183810"/>
              <a:gd name="connsiteY6" fmla="*/ 2372264 h 2881223"/>
              <a:gd name="connsiteX7" fmla="*/ 1337095 w 4183810"/>
              <a:gd name="connsiteY7" fmla="*/ 2881223 h 2881223"/>
              <a:gd name="connsiteX8" fmla="*/ 0 w 4183810"/>
              <a:gd name="connsiteY8" fmla="*/ 2881223 h 2881223"/>
              <a:gd name="connsiteX9" fmla="*/ 362310 w 4183810"/>
              <a:gd name="connsiteY9" fmla="*/ 2648309 h 2881223"/>
              <a:gd name="connsiteX10" fmla="*/ 638355 w 4183810"/>
              <a:gd name="connsiteY10" fmla="*/ 2311879 h 2881223"/>
              <a:gd name="connsiteX0" fmla="*/ 638355 w 4183810"/>
              <a:gd name="connsiteY0" fmla="*/ 2311879 h 2881223"/>
              <a:gd name="connsiteX1" fmla="*/ 1656272 w 4183810"/>
              <a:gd name="connsiteY1" fmla="*/ 439947 h 2881223"/>
              <a:gd name="connsiteX2" fmla="*/ 2769080 w 4183810"/>
              <a:gd name="connsiteY2" fmla="*/ 43132 h 2881223"/>
              <a:gd name="connsiteX3" fmla="*/ 4183810 w 4183810"/>
              <a:gd name="connsiteY3" fmla="*/ 0 h 2881223"/>
              <a:gd name="connsiteX4" fmla="*/ 3795623 w 4183810"/>
              <a:gd name="connsiteY4" fmla="*/ 241540 h 2881223"/>
              <a:gd name="connsiteX5" fmla="*/ 3407433 w 4183810"/>
              <a:gd name="connsiteY5" fmla="*/ 715994 h 2881223"/>
              <a:gd name="connsiteX6" fmla="*/ 2570672 w 4183810"/>
              <a:gd name="connsiteY6" fmla="*/ 2372264 h 2881223"/>
              <a:gd name="connsiteX7" fmla="*/ 1337095 w 4183810"/>
              <a:gd name="connsiteY7" fmla="*/ 2881223 h 2881223"/>
              <a:gd name="connsiteX8" fmla="*/ 0 w 4183810"/>
              <a:gd name="connsiteY8" fmla="*/ 2881223 h 2881223"/>
              <a:gd name="connsiteX9" fmla="*/ 362310 w 4183810"/>
              <a:gd name="connsiteY9" fmla="*/ 2648309 h 2881223"/>
              <a:gd name="connsiteX10" fmla="*/ 638355 w 4183810"/>
              <a:gd name="connsiteY10" fmla="*/ 2311879 h 2881223"/>
              <a:gd name="connsiteX0" fmla="*/ 638355 w 4183810"/>
              <a:gd name="connsiteY0" fmla="*/ 2311879 h 2881223"/>
              <a:gd name="connsiteX1" fmla="*/ 1656272 w 4183810"/>
              <a:gd name="connsiteY1" fmla="*/ 439947 h 2881223"/>
              <a:gd name="connsiteX2" fmla="*/ 2769080 w 4183810"/>
              <a:gd name="connsiteY2" fmla="*/ 43132 h 2881223"/>
              <a:gd name="connsiteX3" fmla="*/ 4183810 w 4183810"/>
              <a:gd name="connsiteY3" fmla="*/ 0 h 2881223"/>
              <a:gd name="connsiteX4" fmla="*/ 3795623 w 4183810"/>
              <a:gd name="connsiteY4" fmla="*/ 241540 h 2881223"/>
              <a:gd name="connsiteX5" fmla="*/ 3407433 w 4183810"/>
              <a:gd name="connsiteY5" fmla="*/ 715994 h 2881223"/>
              <a:gd name="connsiteX6" fmla="*/ 2570672 w 4183810"/>
              <a:gd name="connsiteY6" fmla="*/ 2372264 h 2881223"/>
              <a:gd name="connsiteX7" fmla="*/ 1337095 w 4183810"/>
              <a:gd name="connsiteY7" fmla="*/ 2881223 h 2881223"/>
              <a:gd name="connsiteX8" fmla="*/ 0 w 4183810"/>
              <a:gd name="connsiteY8" fmla="*/ 2881223 h 2881223"/>
              <a:gd name="connsiteX9" fmla="*/ 362310 w 4183810"/>
              <a:gd name="connsiteY9" fmla="*/ 2648309 h 2881223"/>
              <a:gd name="connsiteX10" fmla="*/ 638355 w 4183810"/>
              <a:gd name="connsiteY10" fmla="*/ 2311879 h 2881223"/>
              <a:gd name="connsiteX0" fmla="*/ 638355 w 4183810"/>
              <a:gd name="connsiteY0" fmla="*/ 2311879 h 2881223"/>
              <a:gd name="connsiteX1" fmla="*/ 1656272 w 4183810"/>
              <a:gd name="connsiteY1" fmla="*/ 439947 h 2881223"/>
              <a:gd name="connsiteX2" fmla="*/ 2769080 w 4183810"/>
              <a:gd name="connsiteY2" fmla="*/ 43132 h 2881223"/>
              <a:gd name="connsiteX3" fmla="*/ 4183810 w 4183810"/>
              <a:gd name="connsiteY3" fmla="*/ 0 h 2881223"/>
              <a:gd name="connsiteX4" fmla="*/ 3795623 w 4183810"/>
              <a:gd name="connsiteY4" fmla="*/ 241540 h 2881223"/>
              <a:gd name="connsiteX5" fmla="*/ 3407433 w 4183810"/>
              <a:gd name="connsiteY5" fmla="*/ 715994 h 2881223"/>
              <a:gd name="connsiteX6" fmla="*/ 2570672 w 4183810"/>
              <a:gd name="connsiteY6" fmla="*/ 2372264 h 2881223"/>
              <a:gd name="connsiteX7" fmla="*/ 1337095 w 4183810"/>
              <a:gd name="connsiteY7" fmla="*/ 2881223 h 2881223"/>
              <a:gd name="connsiteX8" fmla="*/ 0 w 4183810"/>
              <a:gd name="connsiteY8" fmla="*/ 2881223 h 2881223"/>
              <a:gd name="connsiteX9" fmla="*/ 362310 w 4183810"/>
              <a:gd name="connsiteY9" fmla="*/ 2648309 h 2881223"/>
              <a:gd name="connsiteX10" fmla="*/ 638355 w 4183810"/>
              <a:gd name="connsiteY10" fmla="*/ 2311879 h 2881223"/>
              <a:gd name="connsiteX0" fmla="*/ 638355 w 4183810"/>
              <a:gd name="connsiteY0" fmla="*/ 2311879 h 2881223"/>
              <a:gd name="connsiteX1" fmla="*/ 1656272 w 4183810"/>
              <a:gd name="connsiteY1" fmla="*/ 439947 h 2881223"/>
              <a:gd name="connsiteX2" fmla="*/ 2769080 w 4183810"/>
              <a:gd name="connsiteY2" fmla="*/ 43132 h 2881223"/>
              <a:gd name="connsiteX3" fmla="*/ 4183810 w 4183810"/>
              <a:gd name="connsiteY3" fmla="*/ 0 h 2881223"/>
              <a:gd name="connsiteX4" fmla="*/ 3795623 w 4183810"/>
              <a:gd name="connsiteY4" fmla="*/ 241540 h 2881223"/>
              <a:gd name="connsiteX5" fmla="*/ 3407433 w 4183810"/>
              <a:gd name="connsiteY5" fmla="*/ 715994 h 2881223"/>
              <a:gd name="connsiteX6" fmla="*/ 2570672 w 4183810"/>
              <a:gd name="connsiteY6" fmla="*/ 2372264 h 2881223"/>
              <a:gd name="connsiteX7" fmla="*/ 1337095 w 4183810"/>
              <a:gd name="connsiteY7" fmla="*/ 2881223 h 2881223"/>
              <a:gd name="connsiteX8" fmla="*/ 0 w 4183810"/>
              <a:gd name="connsiteY8" fmla="*/ 2881223 h 2881223"/>
              <a:gd name="connsiteX9" fmla="*/ 362310 w 4183810"/>
              <a:gd name="connsiteY9" fmla="*/ 2648309 h 2881223"/>
              <a:gd name="connsiteX10" fmla="*/ 638355 w 4183810"/>
              <a:gd name="connsiteY10" fmla="*/ 2311879 h 2881223"/>
              <a:gd name="connsiteX0" fmla="*/ 638355 w 4183810"/>
              <a:gd name="connsiteY0" fmla="*/ 2311879 h 2881223"/>
              <a:gd name="connsiteX1" fmla="*/ 1656272 w 4183810"/>
              <a:gd name="connsiteY1" fmla="*/ 439947 h 2881223"/>
              <a:gd name="connsiteX2" fmla="*/ 2769080 w 4183810"/>
              <a:gd name="connsiteY2" fmla="*/ 43132 h 2881223"/>
              <a:gd name="connsiteX3" fmla="*/ 4183810 w 4183810"/>
              <a:gd name="connsiteY3" fmla="*/ 0 h 2881223"/>
              <a:gd name="connsiteX4" fmla="*/ 3795623 w 4183810"/>
              <a:gd name="connsiteY4" fmla="*/ 241540 h 2881223"/>
              <a:gd name="connsiteX5" fmla="*/ 3407433 w 4183810"/>
              <a:gd name="connsiteY5" fmla="*/ 715994 h 2881223"/>
              <a:gd name="connsiteX6" fmla="*/ 2570672 w 4183810"/>
              <a:gd name="connsiteY6" fmla="*/ 2372264 h 2881223"/>
              <a:gd name="connsiteX7" fmla="*/ 1337095 w 4183810"/>
              <a:gd name="connsiteY7" fmla="*/ 2881223 h 2881223"/>
              <a:gd name="connsiteX8" fmla="*/ 0 w 4183810"/>
              <a:gd name="connsiteY8" fmla="*/ 2881223 h 2881223"/>
              <a:gd name="connsiteX9" fmla="*/ 362310 w 4183810"/>
              <a:gd name="connsiteY9" fmla="*/ 2648309 h 2881223"/>
              <a:gd name="connsiteX10" fmla="*/ 638355 w 4183810"/>
              <a:gd name="connsiteY10" fmla="*/ 2311879 h 2881223"/>
              <a:gd name="connsiteX0" fmla="*/ 638355 w 4183810"/>
              <a:gd name="connsiteY0" fmla="*/ 2311879 h 2881223"/>
              <a:gd name="connsiteX1" fmla="*/ 1656272 w 4183810"/>
              <a:gd name="connsiteY1" fmla="*/ 439947 h 2881223"/>
              <a:gd name="connsiteX2" fmla="*/ 2769080 w 4183810"/>
              <a:gd name="connsiteY2" fmla="*/ 43132 h 2881223"/>
              <a:gd name="connsiteX3" fmla="*/ 4183810 w 4183810"/>
              <a:gd name="connsiteY3" fmla="*/ 0 h 2881223"/>
              <a:gd name="connsiteX4" fmla="*/ 3795623 w 4183810"/>
              <a:gd name="connsiteY4" fmla="*/ 241540 h 2881223"/>
              <a:gd name="connsiteX5" fmla="*/ 3407433 w 4183810"/>
              <a:gd name="connsiteY5" fmla="*/ 715994 h 2881223"/>
              <a:gd name="connsiteX6" fmla="*/ 2570672 w 4183810"/>
              <a:gd name="connsiteY6" fmla="*/ 2372264 h 2881223"/>
              <a:gd name="connsiteX7" fmla="*/ 1337095 w 4183810"/>
              <a:gd name="connsiteY7" fmla="*/ 2881223 h 2881223"/>
              <a:gd name="connsiteX8" fmla="*/ 0 w 4183810"/>
              <a:gd name="connsiteY8" fmla="*/ 2881223 h 2881223"/>
              <a:gd name="connsiteX9" fmla="*/ 362310 w 4183810"/>
              <a:gd name="connsiteY9" fmla="*/ 2648309 h 2881223"/>
              <a:gd name="connsiteX10" fmla="*/ 638355 w 4183810"/>
              <a:gd name="connsiteY10" fmla="*/ 2311879 h 2881223"/>
              <a:gd name="connsiteX0" fmla="*/ 638355 w 4183810"/>
              <a:gd name="connsiteY0" fmla="*/ 2311879 h 2881223"/>
              <a:gd name="connsiteX1" fmla="*/ 1690778 w 4183810"/>
              <a:gd name="connsiteY1" fmla="*/ 448574 h 2881223"/>
              <a:gd name="connsiteX2" fmla="*/ 2769080 w 4183810"/>
              <a:gd name="connsiteY2" fmla="*/ 43132 h 2881223"/>
              <a:gd name="connsiteX3" fmla="*/ 4183810 w 4183810"/>
              <a:gd name="connsiteY3" fmla="*/ 0 h 2881223"/>
              <a:gd name="connsiteX4" fmla="*/ 3795623 w 4183810"/>
              <a:gd name="connsiteY4" fmla="*/ 241540 h 2881223"/>
              <a:gd name="connsiteX5" fmla="*/ 3407433 w 4183810"/>
              <a:gd name="connsiteY5" fmla="*/ 715994 h 2881223"/>
              <a:gd name="connsiteX6" fmla="*/ 2570672 w 4183810"/>
              <a:gd name="connsiteY6" fmla="*/ 2372264 h 2881223"/>
              <a:gd name="connsiteX7" fmla="*/ 1337095 w 4183810"/>
              <a:gd name="connsiteY7" fmla="*/ 2881223 h 2881223"/>
              <a:gd name="connsiteX8" fmla="*/ 0 w 4183810"/>
              <a:gd name="connsiteY8" fmla="*/ 2881223 h 2881223"/>
              <a:gd name="connsiteX9" fmla="*/ 362310 w 4183810"/>
              <a:gd name="connsiteY9" fmla="*/ 2648309 h 2881223"/>
              <a:gd name="connsiteX10" fmla="*/ 638355 w 4183810"/>
              <a:gd name="connsiteY10" fmla="*/ 2311879 h 2881223"/>
              <a:gd name="connsiteX0" fmla="*/ 638355 w 4183810"/>
              <a:gd name="connsiteY0" fmla="*/ 2311879 h 2881223"/>
              <a:gd name="connsiteX1" fmla="*/ 1690778 w 4183810"/>
              <a:gd name="connsiteY1" fmla="*/ 448574 h 2881223"/>
              <a:gd name="connsiteX2" fmla="*/ 2769080 w 4183810"/>
              <a:gd name="connsiteY2" fmla="*/ 43132 h 2881223"/>
              <a:gd name="connsiteX3" fmla="*/ 4183810 w 4183810"/>
              <a:gd name="connsiteY3" fmla="*/ 0 h 2881223"/>
              <a:gd name="connsiteX4" fmla="*/ 3795623 w 4183810"/>
              <a:gd name="connsiteY4" fmla="*/ 241540 h 2881223"/>
              <a:gd name="connsiteX5" fmla="*/ 3407433 w 4183810"/>
              <a:gd name="connsiteY5" fmla="*/ 715994 h 2881223"/>
              <a:gd name="connsiteX6" fmla="*/ 2553420 w 4183810"/>
              <a:gd name="connsiteY6" fmla="*/ 2346385 h 2881223"/>
              <a:gd name="connsiteX7" fmla="*/ 1337095 w 4183810"/>
              <a:gd name="connsiteY7" fmla="*/ 2881223 h 2881223"/>
              <a:gd name="connsiteX8" fmla="*/ 0 w 4183810"/>
              <a:gd name="connsiteY8" fmla="*/ 2881223 h 2881223"/>
              <a:gd name="connsiteX9" fmla="*/ 362310 w 4183810"/>
              <a:gd name="connsiteY9" fmla="*/ 2648309 h 2881223"/>
              <a:gd name="connsiteX10" fmla="*/ 638355 w 4183810"/>
              <a:gd name="connsiteY10" fmla="*/ 2311879 h 2881223"/>
              <a:gd name="connsiteX0" fmla="*/ 741872 w 4183810"/>
              <a:gd name="connsiteY0" fmla="*/ 2156604 h 2881223"/>
              <a:gd name="connsiteX1" fmla="*/ 1690778 w 4183810"/>
              <a:gd name="connsiteY1" fmla="*/ 448574 h 2881223"/>
              <a:gd name="connsiteX2" fmla="*/ 2769080 w 4183810"/>
              <a:gd name="connsiteY2" fmla="*/ 43132 h 2881223"/>
              <a:gd name="connsiteX3" fmla="*/ 4183810 w 4183810"/>
              <a:gd name="connsiteY3" fmla="*/ 0 h 2881223"/>
              <a:gd name="connsiteX4" fmla="*/ 3795623 w 4183810"/>
              <a:gd name="connsiteY4" fmla="*/ 241540 h 2881223"/>
              <a:gd name="connsiteX5" fmla="*/ 3407433 w 4183810"/>
              <a:gd name="connsiteY5" fmla="*/ 715994 h 2881223"/>
              <a:gd name="connsiteX6" fmla="*/ 2553420 w 4183810"/>
              <a:gd name="connsiteY6" fmla="*/ 2346385 h 2881223"/>
              <a:gd name="connsiteX7" fmla="*/ 1337095 w 4183810"/>
              <a:gd name="connsiteY7" fmla="*/ 2881223 h 2881223"/>
              <a:gd name="connsiteX8" fmla="*/ 0 w 4183810"/>
              <a:gd name="connsiteY8" fmla="*/ 2881223 h 2881223"/>
              <a:gd name="connsiteX9" fmla="*/ 362310 w 4183810"/>
              <a:gd name="connsiteY9" fmla="*/ 2648309 h 2881223"/>
              <a:gd name="connsiteX10" fmla="*/ 741872 w 4183810"/>
              <a:gd name="connsiteY10" fmla="*/ 2156604 h 2881223"/>
              <a:gd name="connsiteX0" fmla="*/ 741872 w 4183810"/>
              <a:gd name="connsiteY0" fmla="*/ 2156604 h 2881223"/>
              <a:gd name="connsiteX1" fmla="*/ 1690778 w 4183810"/>
              <a:gd name="connsiteY1" fmla="*/ 448574 h 2881223"/>
              <a:gd name="connsiteX2" fmla="*/ 2769080 w 4183810"/>
              <a:gd name="connsiteY2" fmla="*/ 43132 h 2881223"/>
              <a:gd name="connsiteX3" fmla="*/ 4183810 w 4183810"/>
              <a:gd name="connsiteY3" fmla="*/ 0 h 2881223"/>
              <a:gd name="connsiteX4" fmla="*/ 3795623 w 4183810"/>
              <a:gd name="connsiteY4" fmla="*/ 241540 h 2881223"/>
              <a:gd name="connsiteX5" fmla="*/ 3407433 w 4183810"/>
              <a:gd name="connsiteY5" fmla="*/ 715994 h 2881223"/>
              <a:gd name="connsiteX6" fmla="*/ 2553420 w 4183810"/>
              <a:gd name="connsiteY6" fmla="*/ 2346385 h 2881223"/>
              <a:gd name="connsiteX7" fmla="*/ 1337095 w 4183810"/>
              <a:gd name="connsiteY7" fmla="*/ 2881223 h 2881223"/>
              <a:gd name="connsiteX8" fmla="*/ 0 w 4183810"/>
              <a:gd name="connsiteY8" fmla="*/ 2881223 h 2881223"/>
              <a:gd name="connsiteX9" fmla="*/ 362310 w 4183810"/>
              <a:gd name="connsiteY9" fmla="*/ 2648309 h 2881223"/>
              <a:gd name="connsiteX10" fmla="*/ 741872 w 4183810"/>
              <a:gd name="connsiteY10" fmla="*/ 2156604 h 2881223"/>
              <a:gd name="connsiteX0" fmla="*/ 741872 w 4183810"/>
              <a:gd name="connsiteY0" fmla="*/ 2156604 h 2881223"/>
              <a:gd name="connsiteX1" fmla="*/ 1690778 w 4183810"/>
              <a:gd name="connsiteY1" fmla="*/ 448574 h 2881223"/>
              <a:gd name="connsiteX2" fmla="*/ 2769080 w 4183810"/>
              <a:gd name="connsiteY2" fmla="*/ 43132 h 2881223"/>
              <a:gd name="connsiteX3" fmla="*/ 4183810 w 4183810"/>
              <a:gd name="connsiteY3" fmla="*/ 0 h 2881223"/>
              <a:gd name="connsiteX4" fmla="*/ 3795623 w 4183810"/>
              <a:gd name="connsiteY4" fmla="*/ 241540 h 2881223"/>
              <a:gd name="connsiteX5" fmla="*/ 3407433 w 4183810"/>
              <a:gd name="connsiteY5" fmla="*/ 715994 h 2881223"/>
              <a:gd name="connsiteX6" fmla="*/ 2553420 w 4183810"/>
              <a:gd name="connsiteY6" fmla="*/ 2346385 h 2881223"/>
              <a:gd name="connsiteX7" fmla="*/ 1337095 w 4183810"/>
              <a:gd name="connsiteY7" fmla="*/ 2881223 h 2881223"/>
              <a:gd name="connsiteX8" fmla="*/ 0 w 4183810"/>
              <a:gd name="connsiteY8" fmla="*/ 2881223 h 2881223"/>
              <a:gd name="connsiteX9" fmla="*/ 362310 w 4183810"/>
              <a:gd name="connsiteY9" fmla="*/ 2648309 h 2881223"/>
              <a:gd name="connsiteX10" fmla="*/ 741872 w 4183810"/>
              <a:gd name="connsiteY10" fmla="*/ 2156604 h 2881223"/>
              <a:gd name="connsiteX0" fmla="*/ 741872 w 4183810"/>
              <a:gd name="connsiteY0" fmla="*/ 2156604 h 2881223"/>
              <a:gd name="connsiteX1" fmla="*/ 1690778 w 4183810"/>
              <a:gd name="connsiteY1" fmla="*/ 448574 h 2881223"/>
              <a:gd name="connsiteX2" fmla="*/ 2769080 w 4183810"/>
              <a:gd name="connsiteY2" fmla="*/ 43132 h 2881223"/>
              <a:gd name="connsiteX3" fmla="*/ 4183810 w 4183810"/>
              <a:gd name="connsiteY3" fmla="*/ 0 h 2881223"/>
              <a:gd name="connsiteX4" fmla="*/ 3795623 w 4183810"/>
              <a:gd name="connsiteY4" fmla="*/ 241540 h 2881223"/>
              <a:gd name="connsiteX5" fmla="*/ 3407433 w 4183810"/>
              <a:gd name="connsiteY5" fmla="*/ 715994 h 2881223"/>
              <a:gd name="connsiteX6" fmla="*/ 2553420 w 4183810"/>
              <a:gd name="connsiteY6" fmla="*/ 2346385 h 2881223"/>
              <a:gd name="connsiteX7" fmla="*/ 1337095 w 4183810"/>
              <a:gd name="connsiteY7" fmla="*/ 2881223 h 2881223"/>
              <a:gd name="connsiteX8" fmla="*/ 0 w 4183810"/>
              <a:gd name="connsiteY8" fmla="*/ 2881223 h 2881223"/>
              <a:gd name="connsiteX9" fmla="*/ 362310 w 4183810"/>
              <a:gd name="connsiteY9" fmla="*/ 2648309 h 2881223"/>
              <a:gd name="connsiteX10" fmla="*/ 741872 w 4183810"/>
              <a:gd name="connsiteY10" fmla="*/ 2156604 h 2881223"/>
              <a:gd name="connsiteX0" fmla="*/ 741872 w 4183810"/>
              <a:gd name="connsiteY0" fmla="*/ 2156604 h 2881223"/>
              <a:gd name="connsiteX1" fmla="*/ 1690778 w 4183810"/>
              <a:gd name="connsiteY1" fmla="*/ 448574 h 2881223"/>
              <a:gd name="connsiteX2" fmla="*/ 2769080 w 4183810"/>
              <a:gd name="connsiteY2" fmla="*/ 43132 h 2881223"/>
              <a:gd name="connsiteX3" fmla="*/ 4183810 w 4183810"/>
              <a:gd name="connsiteY3" fmla="*/ 0 h 2881223"/>
              <a:gd name="connsiteX4" fmla="*/ 3795623 w 4183810"/>
              <a:gd name="connsiteY4" fmla="*/ 241540 h 2881223"/>
              <a:gd name="connsiteX5" fmla="*/ 3407433 w 4183810"/>
              <a:gd name="connsiteY5" fmla="*/ 715994 h 2881223"/>
              <a:gd name="connsiteX6" fmla="*/ 2553420 w 4183810"/>
              <a:gd name="connsiteY6" fmla="*/ 2346385 h 2881223"/>
              <a:gd name="connsiteX7" fmla="*/ 1345721 w 4183810"/>
              <a:gd name="connsiteY7" fmla="*/ 2838091 h 2881223"/>
              <a:gd name="connsiteX8" fmla="*/ 0 w 4183810"/>
              <a:gd name="connsiteY8" fmla="*/ 2881223 h 2881223"/>
              <a:gd name="connsiteX9" fmla="*/ 362310 w 4183810"/>
              <a:gd name="connsiteY9" fmla="*/ 2648309 h 2881223"/>
              <a:gd name="connsiteX10" fmla="*/ 741872 w 4183810"/>
              <a:gd name="connsiteY10" fmla="*/ 2156604 h 2881223"/>
              <a:gd name="connsiteX0" fmla="*/ 741872 w 4183810"/>
              <a:gd name="connsiteY0" fmla="*/ 2156604 h 2881223"/>
              <a:gd name="connsiteX1" fmla="*/ 1690778 w 4183810"/>
              <a:gd name="connsiteY1" fmla="*/ 448574 h 2881223"/>
              <a:gd name="connsiteX2" fmla="*/ 2769080 w 4183810"/>
              <a:gd name="connsiteY2" fmla="*/ 43132 h 2881223"/>
              <a:gd name="connsiteX3" fmla="*/ 4183810 w 4183810"/>
              <a:gd name="connsiteY3" fmla="*/ 0 h 2881223"/>
              <a:gd name="connsiteX4" fmla="*/ 3795623 w 4183810"/>
              <a:gd name="connsiteY4" fmla="*/ 241540 h 2881223"/>
              <a:gd name="connsiteX5" fmla="*/ 3407433 w 4183810"/>
              <a:gd name="connsiteY5" fmla="*/ 715994 h 2881223"/>
              <a:gd name="connsiteX6" fmla="*/ 2553420 w 4183810"/>
              <a:gd name="connsiteY6" fmla="*/ 2346385 h 2881223"/>
              <a:gd name="connsiteX7" fmla="*/ 1345721 w 4183810"/>
              <a:gd name="connsiteY7" fmla="*/ 2838091 h 2881223"/>
              <a:gd name="connsiteX8" fmla="*/ 0 w 4183810"/>
              <a:gd name="connsiteY8" fmla="*/ 2881223 h 2881223"/>
              <a:gd name="connsiteX9" fmla="*/ 362310 w 4183810"/>
              <a:gd name="connsiteY9" fmla="*/ 2648309 h 2881223"/>
              <a:gd name="connsiteX10" fmla="*/ 741872 w 4183810"/>
              <a:gd name="connsiteY10" fmla="*/ 2156604 h 2881223"/>
              <a:gd name="connsiteX0" fmla="*/ 741872 w 4183810"/>
              <a:gd name="connsiteY0" fmla="*/ 2156604 h 2881223"/>
              <a:gd name="connsiteX1" fmla="*/ 1690778 w 4183810"/>
              <a:gd name="connsiteY1" fmla="*/ 448574 h 2881223"/>
              <a:gd name="connsiteX2" fmla="*/ 2769080 w 4183810"/>
              <a:gd name="connsiteY2" fmla="*/ 77637 h 2881223"/>
              <a:gd name="connsiteX3" fmla="*/ 4183810 w 4183810"/>
              <a:gd name="connsiteY3" fmla="*/ 0 h 2881223"/>
              <a:gd name="connsiteX4" fmla="*/ 3795623 w 4183810"/>
              <a:gd name="connsiteY4" fmla="*/ 241540 h 2881223"/>
              <a:gd name="connsiteX5" fmla="*/ 3407433 w 4183810"/>
              <a:gd name="connsiteY5" fmla="*/ 715994 h 2881223"/>
              <a:gd name="connsiteX6" fmla="*/ 2553420 w 4183810"/>
              <a:gd name="connsiteY6" fmla="*/ 2346385 h 2881223"/>
              <a:gd name="connsiteX7" fmla="*/ 1345721 w 4183810"/>
              <a:gd name="connsiteY7" fmla="*/ 2838091 h 2881223"/>
              <a:gd name="connsiteX8" fmla="*/ 0 w 4183810"/>
              <a:gd name="connsiteY8" fmla="*/ 2881223 h 2881223"/>
              <a:gd name="connsiteX9" fmla="*/ 362310 w 4183810"/>
              <a:gd name="connsiteY9" fmla="*/ 2648309 h 2881223"/>
              <a:gd name="connsiteX10" fmla="*/ 741872 w 4183810"/>
              <a:gd name="connsiteY10" fmla="*/ 2156604 h 2881223"/>
              <a:gd name="connsiteX0" fmla="*/ 741872 w 4183810"/>
              <a:gd name="connsiteY0" fmla="*/ 2156604 h 2881223"/>
              <a:gd name="connsiteX1" fmla="*/ 1690778 w 4183810"/>
              <a:gd name="connsiteY1" fmla="*/ 448574 h 2881223"/>
              <a:gd name="connsiteX2" fmla="*/ 2769080 w 4183810"/>
              <a:gd name="connsiteY2" fmla="*/ 77637 h 2881223"/>
              <a:gd name="connsiteX3" fmla="*/ 4183810 w 4183810"/>
              <a:gd name="connsiteY3" fmla="*/ 0 h 2881223"/>
              <a:gd name="connsiteX4" fmla="*/ 3795623 w 4183810"/>
              <a:gd name="connsiteY4" fmla="*/ 241540 h 2881223"/>
              <a:gd name="connsiteX5" fmla="*/ 3407433 w 4183810"/>
              <a:gd name="connsiteY5" fmla="*/ 715994 h 2881223"/>
              <a:gd name="connsiteX6" fmla="*/ 2553420 w 4183810"/>
              <a:gd name="connsiteY6" fmla="*/ 2346385 h 2881223"/>
              <a:gd name="connsiteX7" fmla="*/ 1345721 w 4183810"/>
              <a:gd name="connsiteY7" fmla="*/ 2838091 h 2881223"/>
              <a:gd name="connsiteX8" fmla="*/ 0 w 4183810"/>
              <a:gd name="connsiteY8" fmla="*/ 2881223 h 2881223"/>
              <a:gd name="connsiteX9" fmla="*/ 362310 w 4183810"/>
              <a:gd name="connsiteY9" fmla="*/ 2648309 h 2881223"/>
              <a:gd name="connsiteX10" fmla="*/ 741872 w 4183810"/>
              <a:gd name="connsiteY10" fmla="*/ 2156604 h 2881223"/>
              <a:gd name="connsiteX0" fmla="*/ 741872 w 4183810"/>
              <a:gd name="connsiteY0" fmla="*/ 2156604 h 2881223"/>
              <a:gd name="connsiteX1" fmla="*/ 1690778 w 4183810"/>
              <a:gd name="connsiteY1" fmla="*/ 448574 h 2881223"/>
              <a:gd name="connsiteX2" fmla="*/ 2769080 w 4183810"/>
              <a:gd name="connsiteY2" fmla="*/ 77637 h 2881223"/>
              <a:gd name="connsiteX3" fmla="*/ 4183810 w 4183810"/>
              <a:gd name="connsiteY3" fmla="*/ 0 h 2881223"/>
              <a:gd name="connsiteX4" fmla="*/ 3795623 w 4183810"/>
              <a:gd name="connsiteY4" fmla="*/ 241540 h 2881223"/>
              <a:gd name="connsiteX5" fmla="*/ 3407433 w 4183810"/>
              <a:gd name="connsiteY5" fmla="*/ 715994 h 2881223"/>
              <a:gd name="connsiteX6" fmla="*/ 2553420 w 4183810"/>
              <a:gd name="connsiteY6" fmla="*/ 2346385 h 2881223"/>
              <a:gd name="connsiteX7" fmla="*/ 1345721 w 4183810"/>
              <a:gd name="connsiteY7" fmla="*/ 2838091 h 2881223"/>
              <a:gd name="connsiteX8" fmla="*/ 0 w 4183810"/>
              <a:gd name="connsiteY8" fmla="*/ 2881223 h 2881223"/>
              <a:gd name="connsiteX9" fmla="*/ 362310 w 4183810"/>
              <a:gd name="connsiteY9" fmla="*/ 2648309 h 2881223"/>
              <a:gd name="connsiteX10" fmla="*/ 741872 w 4183810"/>
              <a:gd name="connsiteY10" fmla="*/ 2156604 h 2881223"/>
              <a:gd name="connsiteX0" fmla="*/ 741872 w 4183810"/>
              <a:gd name="connsiteY0" fmla="*/ 2156604 h 2881223"/>
              <a:gd name="connsiteX1" fmla="*/ 1690778 w 4183810"/>
              <a:gd name="connsiteY1" fmla="*/ 448574 h 2881223"/>
              <a:gd name="connsiteX2" fmla="*/ 2769080 w 4183810"/>
              <a:gd name="connsiteY2" fmla="*/ 77637 h 2881223"/>
              <a:gd name="connsiteX3" fmla="*/ 4183810 w 4183810"/>
              <a:gd name="connsiteY3" fmla="*/ 0 h 2881223"/>
              <a:gd name="connsiteX4" fmla="*/ 3795623 w 4183810"/>
              <a:gd name="connsiteY4" fmla="*/ 241540 h 2881223"/>
              <a:gd name="connsiteX5" fmla="*/ 3407433 w 4183810"/>
              <a:gd name="connsiteY5" fmla="*/ 715994 h 2881223"/>
              <a:gd name="connsiteX6" fmla="*/ 2553420 w 4183810"/>
              <a:gd name="connsiteY6" fmla="*/ 2346385 h 2881223"/>
              <a:gd name="connsiteX7" fmla="*/ 1345721 w 4183810"/>
              <a:gd name="connsiteY7" fmla="*/ 2838091 h 2881223"/>
              <a:gd name="connsiteX8" fmla="*/ 0 w 4183810"/>
              <a:gd name="connsiteY8" fmla="*/ 2881223 h 2881223"/>
              <a:gd name="connsiteX9" fmla="*/ 362310 w 4183810"/>
              <a:gd name="connsiteY9" fmla="*/ 2648309 h 2881223"/>
              <a:gd name="connsiteX10" fmla="*/ 741872 w 4183810"/>
              <a:gd name="connsiteY10" fmla="*/ 2156604 h 2881223"/>
              <a:gd name="connsiteX0" fmla="*/ 741872 w 4183810"/>
              <a:gd name="connsiteY0" fmla="*/ 2156604 h 2881223"/>
              <a:gd name="connsiteX1" fmla="*/ 1716657 w 4183810"/>
              <a:gd name="connsiteY1" fmla="*/ 474453 h 2881223"/>
              <a:gd name="connsiteX2" fmla="*/ 2769080 w 4183810"/>
              <a:gd name="connsiteY2" fmla="*/ 77637 h 2881223"/>
              <a:gd name="connsiteX3" fmla="*/ 4183810 w 4183810"/>
              <a:gd name="connsiteY3" fmla="*/ 0 h 2881223"/>
              <a:gd name="connsiteX4" fmla="*/ 3795623 w 4183810"/>
              <a:gd name="connsiteY4" fmla="*/ 241540 h 2881223"/>
              <a:gd name="connsiteX5" fmla="*/ 3407433 w 4183810"/>
              <a:gd name="connsiteY5" fmla="*/ 715994 h 2881223"/>
              <a:gd name="connsiteX6" fmla="*/ 2553420 w 4183810"/>
              <a:gd name="connsiteY6" fmla="*/ 2346385 h 2881223"/>
              <a:gd name="connsiteX7" fmla="*/ 1345721 w 4183810"/>
              <a:gd name="connsiteY7" fmla="*/ 2838091 h 2881223"/>
              <a:gd name="connsiteX8" fmla="*/ 0 w 4183810"/>
              <a:gd name="connsiteY8" fmla="*/ 2881223 h 2881223"/>
              <a:gd name="connsiteX9" fmla="*/ 362310 w 4183810"/>
              <a:gd name="connsiteY9" fmla="*/ 2648309 h 2881223"/>
              <a:gd name="connsiteX10" fmla="*/ 741872 w 4183810"/>
              <a:gd name="connsiteY10" fmla="*/ 2156604 h 2881223"/>
              <a:gd name="connsiteX0" fmla="*/ 741872 w 4183810"/>
              <a:gd name="connsiteY0" fmla="*/ 2156604 h 2881223"/>
              <a:gd name="connsiteX1" fmla="*/ 1716657 w 4183810"/>
              <a:gd name="connsiteY1" fmla="*/ 474453 h 2881223"/>
              <a:gd name="connsiteX2" fmla="*/ 2769080 w 4183810"/>
              <a:gd name="connsiteY2" fmla="*/ 77637 h 2881223"/>
              <a:gd name="connsiteX3" fmla="*/ 4183810 w 4183810"/>
              <a:gd name="connsiteY3" fmla="*/ 0 h 2881223"/>
              <a:gd name="connsiteX4" fmla="*/ 3795623 w 4183810"/>
              <a:gd name="connsiteY4" fmla="*/ 241540 h 2881223"/>
              <a:gd name="connsiteX5" fmla="*/ 3407433 w 4183810"/>
              <a:gd name="connsiteY5" fmla="*/ 715994 h 2881223"/>
              <a:gd name="connsiteX6" fmla="*/ 2501661 w 4183810"/>
              <a:gd name="connsiteY6" fmla="*/ 2303253 h 2881223"/>
              <a:gd name="connsiteX7" fmla="*/ 1345721 w 4183810"/>
              <a:gd name="connsiteY7" fmla="*/ 2838091 h 2881223"/>
              <a:gd name="connsiteX8" fmla="*/ 0 w 4183810"/>
              <a:gd name="connsiteY8" fmla="*/ 2881223 h 2881223"/>
              <a:gd name="connsiteX9" fmla="*/ 362310 w 4183810"/>
              <a:gd name="connsiteY9" fmla="*/ 2648309 h 2881223"/>
              <a:gd name="connsiteX10" fmla="*/ 741872 w 4183810"/>
              <a:gd name="connsiteY10" fmla="*/ 2156604 h 2881223"/>
              <a:gd name="connsiteX0" fmla="*/ 741872 w 4183810"/>
              <a:gd name="connsiteY0" fmla="*/ 2156604 h 2881223"/>
              <a:gd name="connsiteX1" fmla="*/ 1716657 w 4183810"/>
              <a:gd name="connsiteY1" fmla="*/ 474453 h 2881223"/>
              <a:gd name="connsiteX2" fmla="*/ 2769080 w 4183810"/>
              <a:gd name="connsiteY2" fmla="*/ 77637 h 2881223"/>
              <a:gd name="connsiteX3" fmla="*/ 4183810 w 4183810"/>
              <a:gd name="connsiteY3" fmla="*/ 0 h 2881223"/>
              <a:gd name="connsiteX4" fmla="*/ 3795623 w 4183810"/>
              <a:gd name="connsiteY4" fmla="*/ 241540 h 2881223"/>
              <a:gd name="connsiteX5" fmla="*/ 3407433 w 4183810"/>
              <a:gd name="connsiteY5" fmla="*/ 715994 h 2881223"/>
              <a:gd name="connsiteX6" fmla="*/ 2501661 w 4183810"/>
              <a:gd name="connsiteY6" fmla="*/ 2303253 h 2881223"/>
              <a:gd name="connsiteX7" fmla="*/ 1362974 w 4183810"/>
              <a:gd name="connsiteY7" fmla="*/ 2786332 h 2881223"/>
              <a:gd name="connsiteX8" fmla="*/ 0 w 4183810"/>
              <a:gd name="connsiteY8" fmla="*/ 2881223 h 2881223"/>
              <a:gd name="connsiteX9" fmla="*/ 362310 w 4183810"/>
              <a:gd name="connsiteY9" fmla="*/ 2648309 h 2881223"/>
              <a:gd name="connsiteX10" fmla="*/ 741872 w 4183810"/>
              <a:gd name="connsiteY10" fmla="*/ 2156604 h 2881223"/>
              <a:gd name="connsiteX0" fmla="*/ 741872 w 4183810"/>
              <a:gd name="connsiteY0" fmla="*/ 2156604 h 2881223"/>
              <a:gd name="connsiteX1" fmla="*/ 1716657 w 4183810"/>
              <a:gd name="connsiteY1" fmla="*/ 474453 h 2881223"/>
              <a:gd name="connsiteX2" fmla="*/ 2769080 w 4183810"/>
              <a:gd name="connsiteY2" fmla="*/ 112142 h 2881223"/>
              <a:gd name="connsiteX3" fmla="*/ 4183810 w 4183810"/>
              <a:gd name="connsiteY3" fmla="*/ 0 h 2881223"/>
              <a:gd name="connsiteX4" fmla="*/ 3795623 w 4183810"/>
              <a:gd name="connsiteY4" fmla="*/ 241540 h 2881223"/>
              <a:gd name="connsiteX5" fmla="*/ 3407433 w 4183810"/>
              <a:gd name="connsiteY5" fmla="*/ 715994 h 2881223"/>
              <a:gd name="connsiteX6" fmla="*/ 2501661 w 4183810"/>
              <a:gd name="connsiteY6" fmla="*/ 2303253 h 2881223"/>
              <a:gd name="connsiteX7" fmla="*/ 1362974 w 4183810"/>
              <a:gd name="connsiteY7" fmla="*/ 2786332 h 2881223"/>
              <a:gd name="connsiteX8" fmla="*/ 0 w 4183810"/>
              <a:gd name="connsiteY8" fmla="*/ 2881223 h 2881223"/>
              <a:gd name="connsiteX9" fmla="*/ 362310 w 4183810"/>
              <a:gd name="connsiteY9" fmla="*/ 2648309 h 2881223"/>
              <a:gd name="connsiteX10" fmla="*/ 741872 w 4183810"/>
              <a:gd name="connsiteY10" fmla="*/ 2156604 h 2881223"/>
              <a:gd name="connsiteX0" fmla="*/ 741872 w 4183810"/>
              <a:gd name="connsiteY0" fmla="*/ 2156604 h 2881223"/>
              <a:gd name="connsiteX1" fmla="*/ 1716657 w 4183810"/>
              <a:gd name="connsiteY1" fmla="*/ 474453 h 2881223"/>
              <a:gd name="connsiteX2" fmla="*/ 2769080 w 4183810"/>
              <a:gd name="connsiteY2" fmla="*/ 112142 h 2881223"/>
              <a:gd name="connsiteX3" fmla="*/ 4183810 w 4183810"/>
              <a:gd name="connsiteY3" fmla="*/ 0 h 2881223"/>
              <a:gd name="connsiteX4" fmla="*/ 3795623 w 4183810"/>
              <a:gd name="connsiteY4" fmla="*/ 241540 h 2881223"/>
              <a:gd name="connsiteX5" fmla="*/ 3372928 w 4183810"/>
              <a:gd name="connsiteY5" fmla="*/ 664236 h 2881223"/>
              <a:gd name="connsiteX6" fmla="*/ 2501661 w 4183810"/>
              <a:gd name="connsiteY6" fmla="*/ 2303253 h 2881223"/>
              <a:gd name="connsiteX7" fmla="*/ 1362974 w 4183810"/>
              <a:gd name="connsiteY7" fmla="*/ 2786332 h 2881223"/>
              <a:gd name="connsiteX8" fmla="*/ 0 w 4183810"/>
              <a:gd name="connsiteY8" fmla="*/ 2881223 h 2881223"/>
              <a:gd name="connsiteX9" fmla="*/ 362310 w 4183810"/>
              <a:gd name="connsiteY9" fmla="*/ 2648309 h 2881223"/>
              <a:gd name="connsiteX10" fmla="*/ 741872 w 4183810"/>
              <a:gd name="connsiteY10" fmla="*/ 2156604 h 2881223"/>
              <a:gd name="connsiteX0" fmla="*/ 741872 w 4183810"/>
              <a:gd name="connsiteY0" fmla="*/ 2156604 h 2881223"/>
              <a:gd name="connsiteX1" fmla="*/ 1716657 w 4183810"/>
              <a:gd name="connsiteY1" fmla="*/ 474453 h 2881223"/>
              <a:gd name="connsiteX2" fmla="*/ 2769080 w 4183810"/>
              <a:gd name="connsiteY2" fmla="*/ 112142 h 2881223"/>
              <a:gd name="connsiteX3" fmla="*/ 4183810 w 4183810"/>
              <a:gd name="connsiteY3" fmla="*/ 0 h 2881223"/>
              <a:gd name="connsiteX4" fmla="*/ 3786997 w 4183810"/>
              <a:gd name="connsiteY4" fmla="*/ 215661 h 2881223"/>
              <a:gd name="connsiteX5" fmla="*/ 3372928 w 4183810"/>
              <a:gd name="connsiteY5" fmla="*/ 664236 h 2881223"/>
              <a:gd name="connsiteX6" fmla="*/ 2501661 w 4183810"/>
              <a:gd name="connsiteY6" fmla="*/ 2303253 h 2881223"/>
              <a:gd name="connsiteX7" fmla="*/ 1362974 w 4183810"/>
              <a:gd name="connsiteY7" fmla="*/ 2786332 h 2881223"/>
              <a:gd name="connsiteX8" fmla="*/ 0 w 4183810"/>
              <a:gd name="connsiteY8" fmla="*/ 2881223 h 2881223"/>
              <a:gd name="connsiteX9" fmla="*/ 362310 w 4183810"/>
              <a:gd name="connsiteY9" fmla="*/ 2648309 h 2881223"/>
              <a:gd name="connsiteX10" fmla="*/ 741872 w 4183810"/>
              <a:gd name="connsiteY10" fmla="*/ 2156604 h 2881223"/>
              <a:gd name="connsiteX0" fmla="*/ 741872 w 4183810"/>
              <a:gd name="connsiteY0" fmla="*/ 2156604 h 2881223"/>
              <a:gd name="connsiteX1" fmla="*/ 1716657 w 4183810"/>
              <a:gd name="connsiteY1" fmla="*/ 474453 h 2881223"/>
              <a:gd name="connsiteX2" fmla="*/ 2769080 w 4183810"/>
              <a:gd name="connsiteY2" fmla="*/ 112142 h 2881223"/>
              <a:gd name="connsiteX3" fmla="*/ 4183810 w 4183810"/>
              <a:gd name="connsiteY3" fmla="*/ 0 h 2881223"/>
              <a:gd name="connsiteX4" fmla="*/ 3786997 w 4183810"/>
              <a:gd name="connsiteY4" fmla="*/ 215661 h 2881223"/>
              <a:gd name="connsiteX5" fmla="*/ 3372928 w 4183810"/>
              <a:gd name="connsiteY5" fmla="*/ 664236 h 2881223"/>
              <a:gd name="connsiteX6" fmla="*/ 2501661 w 4183810"/>
              <a:gd name="connsiteY6" fmla="*/ 2303253 h 2881223"/>
              <a:gd name="connsiteX7" fmla="*/ 1362974 w 4183810"/>
              <a:gd name="connsiteY7" fmla="*/ 2786332 h 2881223"/>
              <a:gd name="connsiteX8" fmla="*/ 0 w 4183810"/>
              <a:gd name="connsiteY8" fmla="*/ 2881223 h 2881223"/>
              <a:gd name="connsiteX9" fmla="*/ 362310 w 4183810"/>
              <a:gd name="connsiteY9" fmla="*/ 2648309 h 2881223"/>
              <a:gd name="connsiteX10" fmla="*/ 741872 w 4183810"/>
              <a:gd name="connsiteY10" fmla="*/ 2156604 h 2881223"/>
              <a:gd name="connsiteX0" fmla="*/ 741872 w 4183810"/>
              <a:gd name="connsiteY0" fmla="*/ 2156604 h 2881223"/>
              <a:gd name="connsiteX1" fmla="*/ 1716657 w 4183810"/>
              <a:gd name="connsiteY1" fmla="*/ 474453 h 2881223"/>
              <a:gd name="connsiteX2" fmla="*/ 2769080 w 4183810"/>
              <a:gd name="connsiteY2" fmla="*/ 112142 h 2881223"/>
              <a:gd name="connsiteX3" fmla="*/ 4183810 w 4183810"/>
              <a:gd name="connsiteY3" fmla="*/ 0 h 2881223"/>
              <a:gd name="connsiteX4" fmla="*/ 3786997 w 4183810"/>
              <a:gd name="connsiteY4" fmla="*/ 215661 h 2881223"/>
              <a:gd name="connsiteX5" fmla="*/ 3372928 w 4183810"/>
              <a:gd name="connsiteY5" fmla="*/ 664236 h 2881223"/>
              <a:gd name="connsiteX6" fmla="*/ 2475782 w 4183810"/>
              <a:gd name="connsiteY6" fmla="*/ 2286000 h 2881223"/>
              <a:gd name="connsiteX7" fmla="*/ 1362974 w 4183810"/>
              <a:gd name="connsiteY7" fmla="*/ 2786332 h 2881223"/>
              <a:gd name="connsiteX8" fmla="*/ 0 w 4183810"/>
              <a:gd name="connsiteY8" fmla="*/ 2881223 h 2881223"/>
              <a:gd name="connsiteX9" fmla="*/ 362310 w 4183810"/>
              <a:gd name="connsiteY9" fmla="*/ 2648309 h 2881223"/>
              <a:gd name="connsiteX10" fmla="*/ 741872 w 4183810"/>
              <a:gd name="connsiteY10" fmla="*/ 2156604 h 2881223"/>
              <a:gd name="connsiteX0" fmla="*/ 741872 w 4183810"/>
              <a:gd name="connsiteY0" fmla="*/ 2156604 h 2881223"/>
              <a:gd name="connsiteX1" fmla="*/ 1716657 w 4183810"/>
              <a:gd name="connsiteY1" fmla="*/ 474453 h 2881223"/>
              <a:gd name="connsiteX2" fmla="*/ 2769080 w 4183810"/>
              <a:gd name="connsiteY2" fmla="*/ 112142 h 2881223"/>
              <a:gd name="connsiteX3" fmla="*/ 4183810 w 4183810"/>
              <a:gd name="connsiteY3" fmla="*/ 0 h 2881223"/>
              <a:gd name="connsiteX4" fmla="*/ 3786997 w 4183810"/>
              <a:gd name="connsiteY4" fmla="*/ 215661 h 2881223"/>
              <a:gd name="connsiteX5" fmla="*/ 3372928 w 4183810"/>
              <a:gd name="connsiteY5" fmla="*/ 664236 h 2881223"/>
              <a:gd name="connsiteX6" fmla="*/ 2475782 w 4183810"/>
              <a:gd name="connsiteY6" fmla="*/ 2286000 h 2881223"/>
              <a:gd name="connsiteX7" fmla="*/ 1362974 w 4183810"/>
              <a:gd name="connsiteY7" fmla="*/ 2786332 h 2881223"/>
              <a:gd name="connsiteX8" fmla="*/ 0 w 4183810"/>
              <a:gd name="connsiteY8" fmla="*/ 2881223 h 2881223"/>
              <a:gd name="connsiteX9" fmla="*/ 362310 w 4183810"/>
              <a:gd name="connsiteY9" fmla="*/ 2648309 h 2881223"/>
              <a:gd name="connsiteX10" fmla="*/ 741872 w 4183810"/>
              <a:gd name="connsiteY10" fmla="*/ 2156604 h 2881223"/>
              <a:gd name="connsiteX0" fmla="*/ 741872 w 4183810"/>
              <a:gd name="connsiteY0" fmla="*/ 2156604 h 2881223"/>
              <a:gd name="connsiteX1" fmla="*/ 1716657 w 4183810"/>
              <a:gd name="connsiteY1" fmla="*/ 474453 h 2881223"/>
              <a:gd name="connsiteX2" fmla="*/ 2769080 w 4183810"/>
              <a:gd name="connsiteY2" fmla="*/ 112142 h 2881223"/>
              <a:gd name="connsiteX3" fmla="*/ 4183810 w 4183810"/>
              <a:gd name="connsiteY3" fmla="*/ 0 h 2881223"/>
              <a:gd name="connsiteX4" fmla="*/ 3786997 w 4183810"/>
              <a:gd name="connsiteY4" fmla="*/ 215661 h 2881223"/>
              <a:gd name="connsiteX5" fmla="*/ 3372928 w 4183810"/>
              <a:gd name="connsiteY5" fmla="*/ 664236 h 2881223"/>
              <a:gd name="connsiteX6" fmla="*/ 2475782 w 4183810"/>
              <a:gd name="connsiteY6" fmla="*/ 2286000 h 2881223"/>
              <a:gd name="connsiteX7" fmla="*/ 1362974 w 4183810"/>
              <a:gd name="connsiteY7" fmla="*/ 2786332 h 2881223"/>
              <a:gd name="connsiteX8" fmla="*/ 0 w 4183810"/>
              <a:gd name="connsiteY8" fmla="*/ 2881223 h 2881223"/>
              <a:gd name="connsiteX9" fmla="*/ 362310 w 4183810"/>
              <a:gd name="connsiteY9" fmla="*/ 2648309 h 2881223"/>
              <a:gd name="connsiteX10" fmla="*/ 741872 w 4183810"/>
              <a:gd name="connsiteY10" fmla="*/ 2156604 h 2881223"/>
              <a:gd name="connsiteX0" fmla="*/ 741872 w 4183810"/>
              <a:gd name="connsiteY0" fmla="*/ 2156604 h 2881223"/>
              <a:gd name="connsiteX1" fmla="*/ 1759789 w 4183810"/>
              <a:gd name="connsiteY1" fmla="*/ 517585 h 2881223"/>
              <a:gd name="connsiteX2" fmla="*/ 2769080 w 4183810"/>
              <a:gd name="connsiteY2" fmla="*/ 112142 h 2881223"/>
              <a:gd name="connsiteX3" fmla="*/ 4183810 w 4183810"/>
              <a:gd name="connsiteY3" fmla="*/ 0 h 2881223"/>
              <a:gd name="connsiteX4" fmla="*/ 3786997 w 4183810"/>
              <a:gd name="connsiteY4" fmla="*/ 215661 h 2881223"/>
              <a:gd name="connsiteX5" fmla="*/ 3372928 w 4183810"/>
              <a:gd name="connsiteY5" fmla="*/ 664236 h 2881223"/>
              <a:gd name="connsiteX6" fmla="*/ 2475782 w 4183810"/>
              <a:gd name="connsiteY6" fmla="*/ 2286000 h 2881223"/>
              <a:gd name="connsiteX7" fmla="*/ 1362974 w 4183810"/>
              <a:gd name="connsiteY7" fmla="*/ 2786332 h 2881223"/>
              <a:gd name="connsiteX8" fmla="*/ 0 w 4183810"/>
              <a:gd name="connsiteY8" fmla="*/ 2881223 h 2881223"/>
              <a:gd name="connsiteX9" fmla="*/ 362310 w 4183810"/>
              <a:gd name="connsiteY9" fmla="*/ 2648309 h 2881223"/>
              <a:gd name="connsiteX10" fmla="*/ 741872 w 4183810"/>
              <a:gd name="connsiteY10" fmla="*/ 2156604 h 2881223"/>
              <a:gd name="connsiteX0" fmla="*/ 741872 w 4183810"/>
              <a:gd name="connsiteY0" fmla="*/ 2156604 h 2881223"/>
              <a:gd name="connsiteX1" fmla="*/ 1759789 w 4183810"/>
              <a:gd name="connsiteY1" fmla="*/ 517585 h 2881223"/>
              <a:gd name="connsiteX2" fmla="*/ 2769080 w 4183810"/>
              <a:gd name="connsiteY2" fmla="*/ 112142 h 2881223"/>
              <a:gd name="connsiteX3" fmla="*/ 4183810 w 4183810"/>
              <a:gd name="connsiteY3" fmla="*/ 0 h 2881223"/>
              <a:gd name="connsiteX4" fmla="*/ 3786997 w 4183810"/>
              <a:gd name="connsiteY4" fmla="*/ 215661 h 2881223"/>
              <a:gd name="connsiteX5" fmla="*/ 3372928 w 4183810"/>
              <a:gd name="connsiteY5" fmla="*/ 664236 h 2881223"/>
              <a:gd name="connsiteX6" fmla="*/ 2475782 w 4183810"/>
              <a:gd name="connsiteY6" fmla="*/ 2286000 h 2881223"/>
              <a:gd name="connsiteX7" fmla="*/ 1362974 w 4183810"/>
              <a:gd name="connsiteY7" fmla="*/ 2786332 h 2881223"/>
              <a:gd name="connsiteX8" fmla="*/ 0 w 4183810"/>
              <a:gd name="connsiteY8" fmla="*/ 2881223 h 2881223"/>
              <a:gd name="connsiteX9" fmla="*/ 362310 w 4183810"/>
              <a:gd name="connsiteY9" fmla="*/ 2648309 h 2881223"/>
              <a:gd name="connsiteX10" fmla="*/ 741872 w 4183810"/>
              <a:gd name="connsiteY10" fmla="*/ 2156604 h 2881223"/>
              <a:gd name="connsiteX0" fmla="*/ 741872 w 4183810"/>
              <a:gd name="connsiteY0" fmla="*/ 2156604 h 2881223"/>
              <a:gd name="connsiteX1" fmla="*/ 1759789 w 4183810"/>
              <a:gd name="connsiteY1" fmla="*/ 517585 h 2881223"/>
              <a:gd name="connsiteX2" fmla="*/ 2769080 w 4183810"/>
              <a:gd name="connsiteY2" fmla="*/ 112142 h 2881223"/>
              <a:gd name="connsiteX3" fmla="*/ 4183810 w 4183810"/>
              <a:gd name="connsiteY3" fmla="*/ 0 h 2881223"/>
              <a:gd name="connsiteX4" fmla="*/ 3786997 w 4183810"/>
              <a:gd name="connsiteY4" fmla="*/ 215661 h 2881223"/>
              <a:gd name="connsiteX5" fmla="*/ 3372928 w 4183810"/>
              <a:gd name="connsiteY5" fmla="*/ 664236 h 2881223"/>
              <a:gd name="connsiteX6" fmla="*/ 2475782 w 4183810"/>
              <a:gd name="connsiteY6" fmla="*/ 2286000 h 2881223"/>
              <a:gd name="connsiteX7" fmla="*/ 1362974 w 4183810"/>
              <a:gd name="connsiteY7" fmla="*/ 2786332 h 2881223"/>
              <a:gd name="connsiteX8" fmla="*/ 0 w 4183810"/>
              <a:gd name="connsiteY8" fmla="*/ 2881223 h 2881223"/>
              <a:gd name="connsiteX9" fmla="*/ 362310 w 4183810"/>
              <a:gd name="connsiteY9" fmla="*/ 2648309 h 2881223"/>
              <a:gd name="connsiteX10" fmla="*/ 741872 w 4183810"/>
              <a:gd name="connsiteY10" fmla="*/ 2156604 h 2881223"/>
              <a:gd name="connsiteX0" fmla="*/ 741872 w 4183810"/>
              <a:gd name="connsiteY0" fmla="*/ 2156604 h 2881223"/>
              <a:gd name="connsiteX1" fmla="*/ 1759789 w 4183810"/>
              <a:gd name="connsiteY1" fmla="*/ 517585 h 2881223"/>
              <a:gd name="connsiteX2" fmla="*/ 2769080 w 4183810"/>
              <a:gd name="connsiteY2" fmla="*/ 112142 h 2881223"/>
              <a:gd name="connsiteX3" fmla="*/ 4183810 w 4183810"/>
              <a:gd name="connsiteY3" fmla="*/ 0 h 2881223"/>
              <a:gd name="connsiteX4" fmla="*/ 3786997 w 4183810"/>
              <a:gd name="connsiteY4" fmla="*/ 215661 h 2881223"/>
              <a:gd name="connsiteX5" fmla="*/ 3372928 w 4183810"/>
              <a:gd name="connsiteY5" fmla="*/ 664236 h 2881223"/>
              <a:gd name="connsiteX6" fmla="*/ 2475782 w 4183810"/>
              <a:gd name="connsiteY6" fmla="*/ 2286000 h 2881223"/>
              <a:gd name="connsiteX7" fmla="*/ 1362974 w 4183810"/>
              <a:gd name="connsiteY7" fmla="*/ 2786332 h 2881223"/>
              <a:gd name="connsiteX8" fmla="*/ 0 w 4183810"/>
              <a:gd name="connsiteY8" fmla="*/ 2881223 h 2881223"/>
              <a:gd name="connsiteX9" fmla="*/ 362310 w 4183810"/>
              <a:gd name="connsiteY9" fmla="*/ 2648309 h 2881223"/>
              <a:gd name="connsiteX10" fmla="*/ 741872 w 4183810"/>
              <a:gd name="connsiteY10" fmla="*/ 2156604 h 2881223"/>
              <a:gd name="connsiteX0" fmla="*/ 741872 w 4183810"/>
              <a:gd name="connsiteY0" fmla="*/ 2156604 h 2881223"/>
              <a:gd name="connsiteX1" fmla="*/ 1759789 w 4183810"/>
              <a:gd name="connsiteY1" fmla="*/ 517585 h 2881223"/>
              <a:gd name="connsiteX2" fmla="*/ 2769080 w 4183810"/>
              <a:gd name="connsiteY2" fmla="*/ 112142 h 2881223"/>
              <a:gd name="connsiteX3" fmla="*/ 4183810 w 4183810"/>
              <a:gd name="connsiteY3" fmla="*/ 0 h 2881223"/>
              <a:gd name="connsiteX4" fmla="*/ 3786997 w 4183810"/>
              <a:gd name="connsiteY4" fmla="*/ 215661 h 2881223"/>
              <a:gd name="connsiteX5" fmla="*/ 3372928 w 4183810"/>
              <a:gd name="connsiteY5" fmla="*/ 664236 h 2881223"/>
              <a:gd name="connsiteX6" fmla="*/ 2475782 w 4183810"/>
              <a:gd name="connsiteY6" fmla="*/ 2286000 h 2881223"/>
              <a:gd name="connsiteX7" fmla="*/ 1362974 w 4183810"/>
              <a:gd name="connsiteY7" fmla="*/ 2786332 h 2881223"/>
              <a:gd name="connsiteX8" fmla="*/ 0 w 4183810"/>
              <a:gd name="connsiteY8" fmla="*/ 2881223 h 2881223"/>
              <a:gd name="connsiteX9" fmla="*/ 362310 w 4183810"/>
              <a:gd name="connsiteY9" fmla="*/ 2648309 h 2881223"/>
              <a:gd name="connsiteX10" fmla="*/ 741872 w 4183810"/>
              <a:gd name="connsiteY10" fmla="*/ 2156604 h 2881223"/>
              <a:gd name="connsiteX0" fmla="*/ 741872 w 4183810"/>
              <a:gd name="connsiteY0" fmla="*/ 2156604 h 2881223"/>
              <a:gd name="connsiteX1" fmla="*/ 1759789 w 4183810"/>
              <a:gd name="connsiteY1" fmla="*/ 517585 h 2881223"/>
              <a:gd name="connsiteX2" fmla="*/ 2769080 w 4183810"/>
              <a:gd name="connsiteY2" fmla="*/ 112142 h 2881223"/>
              <a:gd name="connsiteX3" fmla="*/ 4183810 w 4183810"/>
              <a:gd name="connsiteY3" fmla="*/ 0 h 2881223"/>
              <a:gd name="connsiteX4" fmla="*/ 3786997 w 4183810"/>
              <a:gd name="connsiteY4" fmla="*/ 215661 h 2881223"/>
              <a:gd name="connsiteX5" fmla="*/ 3372928 w 4183810"/>
              <a:gd name="connsiteY5" fmla="*/ 664236 h 2881223"/>
              <a:gd name="connsiteX6" fmla="*/ 2475782 w 4183810"/>
              <a:gd name="connsiteY6" fmla="*/ 2286000 h 2881223"/>
              <a:gd name="connsiteX7" fmla="*/ 1362974 w 4183810"/>
              <a:gd name="connsiteY7" fmla="*/ 2786332 h 2881223"/>
              <a:gd name="connsiteX8" fmla="*/ 0 w 4183810"/>
              <a:gd name="connsiteY8" fmla="*/ 2881223 h 2881223"/>
              <a:gd name="connsiteX9" fmla="*/ 362310 w 4183810"/>
              <a:gd name="connsiteY9" fmla="*/ 2648309 h 2881223"/>
              <a:gd name="connsiteX10" fmla="*/ 741872 w 4183810"/>
              <a:gd name="connsiteY10" fmla="*/ 2156604 h 2881223"/>
              <a:gd name="connsiteX0" fmla="*/ 741872 w 4183810"/>
              <a:gd name="connsiteY0" fmla="*/ 2156604 h 2881223"/>
              <a:gd name="connsiteX1" fmla="*/ 1759789 w 4183810"/>
              <a:gd name="connsiteY1" fmla="*/ 517585 h 2881223"/>
              <a:gd name="connsiteX2" fmla="*/ 2769080 w 4183810"/>
              <a:gd name="connsiteY2" fmla="*/ 112142 h 2881223"/>
              <a:gd name="connsiteX3" fmla="*/ 4183810 w 4183810"/>
              <a:gd name="connsiteY3" fmla="*/ 0 h 2881223"/>
              <a:gd name="connsiteX4" fmla="*/ 3786997 w 4183810"/>
              <a:gd name="connsiteY4" fmla="*/ 215661 h 2881223"/>
              <a:gd name="connsiteX5" fmla="*/ 3372928 w 4183810"/>
              <a:gd name="connsiteY5" fmla="*/ 664236 h 2881223"/>
              <a:gd name="connsiteX6" fmla="*/ 2475782 w 4183810"/>
              <a:gd name="connsiteY6" fmla="*/ 2286000 h 2881223"/>
              <a:gd name="connsiteX7" fmla="*/ 1362974 w 4183810"/>
              <a:gd name="connsiteY7" fmla="*/ 2786332 h 2881223"/>
              <a:gd name="connsiteX8" fmla="*/ 0 w 4183810"/>
              <a:gd name="connsiteY8" fmla="*/ 2881223 h 2881223"/>
              <a:gd name="connsiteX9" fmla="*/ 362310 w 4183810"/>
              <a:gd name="connsiteY9" fmla="*/ 2648309 h 2881223"/>
              <a:gd name="connsiteX10" fmla="*/ 741872 w 4183810"/>
              <a:gd name="connsiteY10" fmla="*/ 2156604 h 2881223"/>
              <a:gd name="connsiteX0" fmla="*/ 741872 w 4183810"/>
              <a:gd name="connsiteY0" fmla="*/ 2156604 h 2881223"/>
              <a:gd name="connsiteX1" fmla="*/ 1759789 w 4183810"/>
              <a:gd name="connsiteY1" fmla="*/ 517585 h 2881223"/>
              <a:gd name="connsiteX2" fmla="*/ 2769080 w 4183810"/>
              <a:gd name="connsiteY2" fmla="*/ 112142 h 2881223"/>
              <a:gd name="connsiteX3" fmla="*/ 4183810 w 4183810"/>
              <a:gd name="connsiteY3" fmla="*/ 0 h 2881223"/>
              <a:gd name="connsiteX4" fmla="*/ 3786997 w 4183810"/>
              <a:gd name="connsiteY4" fmla="*/ 215661 h 2881223"/>
              <a:gd name="connsiteX5" fmla="*/ 3372928 w 4183810"/>
              <a:gd name="connsiteY5" fmla="*/ 664236 h 2881223"/>
              <a:gd name="connsiteX6" fmla="*/ 2475782 w 4183810"/>
              <a:gd name="connsiteY6" fmla="*/ 2286000 h 2881223"/>
              <a:gd name="connsiteX7" fmla="*/ 1362974 w 4183810"/>
              <a:gd name="connsiteY7" fmla="*/ 2786332 h 2881223"/>
              <a:gd name="connsiteX8" fmla="*/ 0 w 4183810"/>
              <a:gd name="connsiteY8" fmla="*/ 2881223 h 2881223"/>
              <a:gd name="connsiteX9" fmla="*/ 362310 w 4183810"/>
              <a:gd name="connsiteY9" fmla="*/ 2648309 h 2881223"/>
              <a:gd name="connsiteX10" fmla="*/ 741872 w 4183810"/>
              <a:gd name="connsiteY10" fmla="*/ 2156604 h 2881223"/>
              <a:gd name="connsiteX0" fmla="*/ 741872 w 4183810"/>
              <a:gd name="connsiteY0" fmla="*/ 2156604 h 2881223"/>
              <a:gd name="connsiteX1" fmla="*/ 1759789 w 4183810"/>
              <a:gd name="connsiteY1" fmla="*/ 517585 h 2881223"/>
              <a:gd name="connsiteX2" fmla="*/ 2769080 w 4183810"/>
              <a:gd name="connsiteY2" fmla="*/ 112142 h 2881223"/>
              <a:gd name="connsiteX3" fmla="*/ 4183810 w 4183810"/>
              <a:gd name="connsiteY3" fmla="*/ 0 h 2881223"/>
              <a:gd name="connsiteX4" fmla="*/ 3786997 w 4183810"/>
              <a:gd name="connsiteY4" fmla="*/ 215661 h 2881223"/>
              <a:gd name="connsiteX5" fmla="*/ 3372928 w 4183810"/>
              <a:gd name="connsiteY5" fmla="*/ 664236 h 2881223"/>
              <a:gd name="connsiteX6" fmla="*/ 2475782 w 4183810"/>
              <a:gd name="connsiteY6" fmla="*/ 2286000 h 2881223"/>
              <a:gd name="connsiteX7" fmla="*/ 1362974 w 4183810"/>
              <a:gd name="connsiteY7" fmla="*/ 2743200 h 2881223"/>
              <a:gd name="connsiteX8" fmla="*/ 0 w 4183810"/>
              <a:gd name="connsiteY8" fmla="*/ 2881223 h 2881223"/>
              <a:gd name="connsiteX9" fmla="*/ 362310 w 4183810"/>
              <a:gd name="connsiteY9" fmla="*/ 2648309 h 2881223"/>
              <a:gd name="connsiteX10" fmla="*/ 741872 w 4183810"/>
              <a:gd name="connsiteY10" fmla="*/ 2156604 h 2881223"/>
              <a:gd name="connsiteX0" fmla="*/ 741872 w 4183810"/>
              <a:gd name="connsiteY0" fmla="*/ 2156604 h 2881223"/>
              <a:gd name="connsiteX1" fmla="*/ 1759789 w 4183810"/>
              <a:gd name="connsiteY1" fmla="*/ 517585 h 2881223"/>
              <a:gd name="connsiteX2" fmla="*/ 2769080 w 4183810"/>
              <a:gd name="connsiteY2" fmla="*/ 112142 h 2881223"/>
              <a:gd name="connsiteX3" fmla="*/ 4183810 w 4183810"/>
              <a:gd name="connsiteY3" fmla="*/ 0 h 2881223"/>
              <a:gd name="connsiteX4" fmla="*/ 3786997 w 4183810"/>
              <a:gd name="connsiteY4" fmla="*/ 215661 h 2881223"/>
              <a:gd name="connsiteX5" fmla="*/ 3372928 w 4183810"/>
              <a:gd name="connsiteY5" fmla="*/ 664236 h 2881223"/>
              <a:gd name="connsiteX6" fmla="*/ 2475782 w 4183810"/>
              <a:gd name="connsiteY6" fmla="*/ 2286000 h 2881223"/>
              <a:gd name="connsiteX7" fmla="*/ 1362974 w 4183810"/>
              <a:gd name="connsiteY7" fmla="*/ 2743200 h 2881223"/>
              <a:gd name="connsiteX8" fmla="*/ 0 w 4183810"/>
              <a:gd name="connsiteY8" fmla="*/ 2881223 h 2881223"/>
              <a:gd name="connsiteX9" fmla="*/ 362310 w 4183810"/>
              <a:gd name="connsiteY9" fmla="*/ 2648309 h 2881223"/>
              <a:gd name="connsiteX10" fmla="*/ 741872 w 4183810"/>
              <a:gd name="connsiteY10" fmla="*/ 2156604 h 2881223"/>
              <a:gd name="connsiteX0" fmla="*/ 741872 w 4183810"/>
              <a:gd name="connsiteY0" fmla="*/ 2156604 h 2881223"/>
              <a:gd name="connsiteX1" fmla="*/ 1759789 w 4183810"/>
              <a:gd name="connsiteY1" fmla="*/ 517585 h 2881223"/>
              <a:gd name="connsiteX2" fmla="*/ 2769080 w 4183810"/>
              <a:gd name="connsiteY2" fmla="*/ 112142 h 2881223"/>
              <a:gd name="connsiteX3" fmla="*/ 4183810 w 4183810"/>
              <a:gd name="connsiteY3" fmla="*/ 0 h 2881223"/>
              <a:gd name="connsiteX4" fmla="*/ 3786997 w 4183810"/>
              <a:gd name="connsiteY4" fmla="*/ 215661 h 2881223"/>
              <a:gd name="connsiteX5" fmla="*/ 3372928 w 4183810"/>
              <a:gd name="connsiteY5" fmla="*/ 664236 h 2881223"/>
              <a:gd name="connsiteX6" fmla="*/ 2475782 w 4183810"/>
              <a:gd name="connsiteY6" fmla="*/ 2286000 h 2881223"/>
              <a:gd name="connsiteX7" fmla="*/ 1362974 w 4183810"/>
              <a:gd name="connsiteY7" fmla="*/ 2743200 h 2881223"/>
              <a:gd name="connsiteX8" fmla="*/ 0 w 4183810"/>
              <a:gd name="connsiteY8" fmla="*/ 2881223 h 2881223"/>
              <a:gd name="connsiteX9" fmla="*/ 362310 w 4183810"/>
              <a:gd name="connsiteY9" fmla="*/ 2648309 h 2881223"/>
              <a:gd name="connsiteX10" fmla="*/ 741872 w 4183810"/>
              <a:gd name="connsiteY10" fmla="*/ 2156604 h 2881223"/>
              <a:gd name="connsiteX0" fmla="*/ 741872 w 4183810"/>
              <a:gd name="connsiteY0" fmla="*/ 2156604 h 2881223"/>
              <a:gd name="connsiteX1" fmla="*/ 1759789 w 4183810"/>
              <a:gd name="connsiteY1" fmla="*/ 517585 h 2881223"/>
              <a:gd name="connsiteX2" fmla="*/ 2769080 w 4183810"/>
              <a:gd name="connsiteY2" fmla="*/ 112142 h 2881223"/>
              <a:gd name="connsiteX3" fmla="*/ 4183810 w 4183810"/>
              <a:gd name="connsiteY3" fmla="*/ 0 h 2881223"/>
              <a:gd name="connsiteX4" fmla="*/ 3786997 w 4183810"/>
              <a:gd name="connsiteY4" fmla="*/ 215661 h 2881223"/>
              <a:gd name="connsiteX5" fmla="*/ 3372928 w 4183810"/>
              <a:gd name="connsiteY5" fmla="*/ 664236 h 2881223"/>
              <a:gd name="connsiteX6" fmla="*/ 2475782 w 4183810"/>
              <a:gd name="connsiteY6" fmla="*/ 2286000 h 2881223"/>
              <a:gd name="connsiteX7" fmla="*/ 1362974 w 4183810"/>
              <a:gd name="connsiteY7" fmla="*/ 2743200 h 2881223"/>
              <a:gd name="connsiteX8" fmla="*/ 0 w 4183810"/>
              <a:gd name="connsiteY8" fmla="*/ 2881223 h 2881223"/>
              <a:gd name="connsiteX9" fmla="*/ 362310 w 4183810"/>
              <a:gd name="connsiteY9" fmla="*/ 2648309 h 2881223"/>
              <a:gd name="connsiteX10" fmla="*/ 741872 w 4183810"/>
              <a:gd name="connsiteY10" fmla="*/ 2156604 h 2881223"/>
              <a:gd name="connsiteX0" fmla="*/ 741872 w 4183810"/>
              <a:gd name="connsiteY0" fmla="*/ 2156604 h 2881223"/>
              <a:gd name="connsiteX1" fmla="*/ 1759789 w 4183810"/>
              <a:gd name="connsiteY1" fmla="*/ 517585 h 2881223"/>
              <a:gd name="connsiteX2" fmla="*/ 2769080 w 4183810"/>
              <a:gd name="connsiteY2" fmla="*/ 112142 h 2881223"/>
              <a:gd name="connsiteX3" fmla="*/ 4183810 w 4183810"/>
              <a:gd name="connsiteY3" fmla="*/ 0 h 2881223"/>
              <a:gd name="connsiteX4" fmla="*/ 3786997 w 4183810"/>
              <a:gd name="connsiteY4" fmla="*/ 215661 h 2881223"/>
              <a:gd name="connsiteX5" fmla="*/ 3372928 w 4183810"/>
              <a:gd name="connsiteY5" fmla="*/ 664236 h 2881223"/>
              <a:gd name="connsiteX6" fmla="*/ 2475782 w 4183810"/>
              <a:gd name="connsiteY6" fmla="*/ 2286000 h 2881223"/>
              <a:gd name="connsiteX7" fmla="*/ 1362974 w 4183810"/>
              <a:gd name="connsiteY7" fmla="*/ 2743200 h 2881223"/>
              <a:gd name="connsiteX8" fmla="*/ 0 w 4183810"/>
              <a:gd name="connsiteY8" fmla="*/ 2881223 h 2881223"/>
              <a:gd name="connsiteX9" fmla="*/ 362310 w 4183810"/>
              <a:gd name="connsiteY9" fmla="*/ 2648309 h 2881223"/>
              <a:gd name="connsiteX10" fmla="*/ 741872 w 4183810"/>
              <a:gd name="connsiteY10" fmla="*/ 2156604 h 2881223"/>
              <a:gd name="connsiteX0" fmla="*/ 741872 w 4183810"/>
              <a:gd name="connsiteY0" fmla="*/ 2156604 h 2881223"/>
              <a:gd name="connsiteX1" fmla="*/ 1759789 w 4183810"/>
              <a:gd name="connsiteY1" fmla="*/ 517585 h 2881223"/>
              <a:gd name="connsiteX2" fmla="*/ 2769080 w 4183810"/>
              <a:gd name="connsiteY2" fmla="*/ 112142 h 2881223"/>
              <a:gd name="connsiteX3" fmla="*/ 4183810 w 4183810"/>
              <a:gd name="connsiteY3" fmla="*/ 0 h 2881223"/>
              <a:gd name="connsiteX4" fmla="*/ 3786997 w 4183810"/>
              <a:gd name="connsiteY4" fmla="*/ 215661 h 2881223"/>
              <a:gd name="connsiteX5" fmla="*/ 3372928 w 4183810"/>
              <a:gd name="connsiteY5" fmla="*/ 664236 h 2881223"/>
              <a:gd name="connsiteX6" fmla="*/ 2467156 w 4183810"/>
              <a:gd name="connsiteY6" fmla="*/ 2260121 h 2881223"/>
              <a:gd name="connsiteX7" fmla="*/ 1362974 w 4183810"/>
              <a:gd name="connsiteY7" fmla="*/ 2743200 h 2881223"/>
              <a:gd name="connsiteX8" fmla="*/ 0 w 4183810"/>
              <a:gd name="connsiteY8" fmla="*/ 2881223 h 2881223"/>
              <a:gd name="connsiteX9" fmla="*/ 362310 w 4183810"/>
              <a:gd name="connsiteY9" fmla="*/ 2648309 h 2881223"/>
              <a:gd name="connsiteX10" fmla="*/ 741872 w 4183810"/>
              <a:gd name="connsiteY10" fmla="*/ 2156604 h 2881223"/>
              <a:gd name="connsiteX0" fmla="*/ 741872 w 4183810"/>
              <a:gd name="connsiteY0" fmla="*/ 2156604 h 2881223"/>
              <a:gd name="connsiteX1" fmla="*/ 1759789 w 4183810"/>
              <a:gd name="connsiteY1" fmla="*/ 517585 h 2881223"/>
              <a:gd name="connsiteX2" fmla="*/ 2769080 w 4183810"/>
              <a:gd name="connsiteY2" fmla="*/ 112142 h 2881223"/>
              <a:gd name="connsiteX3" fmla="*/ 4183810 w 4183810"/>
              <a:gd name="connsiteY3" fmla="*/ 0 h 2881223"/>
              <a:gd name="connsiteX4" fmla="*/ 3994030 w 4183810"/>
              <a:gd name="connsiteY4" fmla="*/ 112143 h 2881223"/>
              <a:gd name="connsiteX5" fmla="*/ 3786997 w 4183810"/>
              <a:gd name="connsiteY5" fmla="*/ 215661 h 2881223"/>
              <a:gd name="connsiteX6" fmla="*/ 3372928 w 4183810"/>
              <a:gd name="connsiteY6" fmla="*/ 664236 h 2881223"/>
              <a:gd name="connsiteX7" fmla="*/ 2467156 w 4183810"/>
              <a:gd name="connsiteY7" fmla="*/ 2260121 h 2881223"/>
              <a:gd name="connsiteX8" fmla="*/ 1362974 w 4183810"/>
              <a:gd name="connsiteY8" fmla="*/ 2743200 h 2881223"/>
              <a:gd name="connsiteX9" fmla="*/ 0 w 4183810"/>
              <a:gd name="connsiteY9" fmla="*/ 2881223 h 2881223"/>
              <a:gd name="connsiteX10" fmla="*/ 362310 w 4183810"/>
              <a:gd name="connsiteY10" fmla="*/ 2648309 h 2881223"/>
              <a:gd name="connsiteX11" fmla="*/ 741872 w 4183810"/>
              <a:gd name="connsiteY11" fmla="*/ 2156604 h 2881223"/>
              <a:gd name="connsiteX0" fmla="*/ 741872 w 4183810"/>
              <a:gd name="connsiteY0" fmla="*/ 2156604 h 2881223"/>
              <a:gd name="connsiteX1" fmla="*/ 1759789 w 4183810"/>
              <a:gd name="connsiteY1" fmla="*/ 517585 h 2881223"/>
              <a:gd name="connsiteX2" fmla="*/ 2769080 w 4183810"/>
              <a:gd name="connsiteY2" fmla="*/ 112142 h 2881223"/>
              <a:gd name="connsiteX3" fmla="*/ 4183810 w 4183810"/>
              <a:gd name="connsiteY3" fmla="*/ 0 h 2881223"/>
              <a:gd name="connsiteX4" fmla="*/ 3968151 w 4183810"/>
              <a:gd name="connsiteY4" fmla="*/ 94891 h 2881223"/>
              <a:gd name="connsiteX5" fmla="*/ 3786997 w 4183810"/>
              <a:gd name="connsiteY5" fmla="*/ 215661 h 2881223"/>
              <a:gd name="connsiteX6" fmla="*/ 3372928 w 4183810"/>
              <a:gd name="connsiteY6" fmla="*/ 664236 h 2881223"/>
              <a:gd name="connsiteX7" fmla="*/ 2467156 w 4183810"/>
              <a:gd name="connsiteY7" fmla="*/ 2260121 h 2881223"/>
              <a:gd name="connsiteX8" fmla="*/ 1362974 w 4183810"/>
              <a:gd name="connsiteY8" fmla="*/ 2743200 h 2881223"/>
              <a:gd name="connsiteX9" fmla="*/ 0 w 4183810"/>
              <a:gd name="connsiteY9" fmla="*/ 2881223 h 2881223"/>
              <a:gd name="connsiteX10" fmla="*/ 362310 w 4183810"/>
              <a:gd name="connsiteY10" fmla="*/ 2648309 h 2881223"/>
              <a:gd name="connsiteX11" fmla="*/ 741872 w 4183810"/>
              <a:gd name="connsiteY11" fmla="*/ 2156604 h 2881223"/>
              <a:gd name="connsiteX0" fmla="*/ 800428 w 4242366"/>
              <a:gd name="connsiteY0" fmla="*/ 2156604 h 2881223"/>
              <a:gd name="connsiteX1" fmla="*/ 1818345 w 4242366"/>
              <a:gd name="connsiteY1" fmla="*/ 517585 h 2881223"/>
              <a:gd name="connsiteX2" fmla="*/ 2827636 w 4242366"/>
              <a:gd name="connsiteY2" fmla="*/ 112142 h 2881223"/>
              <a:gd name="connsiteX3" fmla="*/ 4242366 w 4242366"/>
              <a:gd name="connsiteY3" fmla="*/ 0 h 2881223"/>
              <a:gd name="connsiteX4" fmla="*/ 4026707 w 4242366"/>
              <a:gd name="connsiteY4" fmla="*/ 94891 h 2881223"/>
              <a:gd name="connsiteX5" fmla="*/ 3845553 w 4242366"/>
              <a:gd name="connsiteY5" fmla="*/ 215661 h 2881223"/>
              <a:gd name="connsiteX6" fmla="*/ 3431484 w 4242366"/>
              <a:gd name="connsiteY6" fmla="*/ 664236 h 2881223"/>
              <a:gd name="connsiteX7" fmla="*/ 2525712 w 4242366"/>
              <a:gd name="connsiteY7" fmla="*/ 2260121 h 2881223"/>
              <a:gd name="connsiteX8" fmla="*/ 1421530 w 4242366"/>
              <a:gd name="connsiteY8" fmla="*/ 2743200 h 2881223"/>
              <a:gd name="connsiteX9" fmla="*/ 58556 w 4242366"/>
              <a:gd name="connsiteY9" fmla="*/ 2881223 h 2881223"/>
              <a:gd name="connsiteX10" fmla="*/ 265590 w 4242366"/>
              <a:gd name="connsiteY10" fmla="*/ 2743200 h 2881223"/>
              <a:gd name="connsiteX11" fmla="*/ 420866 w 4242366"/>
              <a:gd name="connsiteY11" fmla="*/ 2648309 h 2881223"/>
              <a:gd name="connsiteX12" fmla="*/ 800428 w 4242366"/>
              <a:gd name="connsiteY12" fmla="*/ 2156604 h 2881223"/>
              <a:gd name="connsiteX0" fmla="*/ 799405 w 4241343"/>
              <a:gd name="connsiteY0" fmla="*/ 2156604 h 2881223"/>
              <a:gd name="connsiteX1" fmla="*/ 1817322 w 4241343"/>
              <a:gd name="connsiteY1" fmla="*/ 517585 h 2881223"/>
              <a:gd name="connsiteX2" fmla="*/ 2826613 w 4241343"/>
              <a:gd name="connsiteY2" fmla="*/ 112142 h 2881223"/>
              <a:gd name="connsiteX3" fmla="*/ 4241343 w 4241343"/>
              <a:gd name="connsiteY3" fmla="*/ 0 h 2881223"/>
              <a:gd name="connsiteX4" fmla="*/ 4025684 w 4241343"/>
              <a:gd name="connsiteY4" fmla="*/ 94891 h 2881223"/>
              <a:gd name="connsiteX5" fmla="*/ 3844530 w 4241343"/>
              <a:gd name="connsiteY5" fmla="*/ 215661 h 2881223"/>
              <a:gd name="connsiteX6" fmla="*/ 3430461 w 4241343"/>
              <a:gd name="connsiteY6" fmla="*/ 664236 h 2881223"/>
              <a:gd name="connsiteX7" fmla="*/ 2524689 w 4241343"/>
              <a:gd name="connsiteY7" fmla="*/ 2260121 h 2881223"/>
              <a:gd name="connsiteX8" fmla="*/ 1420507 w 4241343"/>
              <a:gd name="connsiteY8" fmla="*/ 2743200 h 2881223"/>
              <a:gd name="connsiteX9" fmla="*/ 57533 w 4241343"/>
              <a:gd name="connsiteY9" fmla="*/ 2881223 h 2881223"/>
              <a:gd name="connsiteX10" fmla="*/ 273194 w 4241343"/>
              <a:gd name="connsiteY10" fmla="*/ 2769080 h 2881223"/>
              <a:gd name="connsiteX11" fmla="*/ 419843 w 4241343"/>
              <a:gd name="connsiteY11" fmla="*/ 2648309 h 2881223"/>
              <a:gd name="connsiteX12" fmla="*/ 799405 w 4241343"/>
              <a:gd name="connsiteY12" fmla="*/ 2156604 h 2881223"/>
              <a:gd name="connsiteX0" fmla="*/ 799405 w 4241343"/>
              <a:gd name="connsiteY0" fmla="*/ 2156604 h 2881223"/>
              <a:gd name="connsiteX1" fmla="*/ 1817322 w 4241343"/>
              <a:gd name="connsiteY1" fmla="*/ 517585 h 2881223"/>
              <a:gd name="connsiteX2" fmla="*/ 2826613 w 4241343"/>
              <a:gd name="connsiteY2" fmla="*/ 112142 h 2881223"/>
              <a:gd name="connsiteX3" fmla="*/ 4241343 w 4241343"/>
              <a:gd name="connsiteY3" fmla="*/ 0 h 2881223"/>
              <a:gd name="connsiteX4" fmla="*/ 4025684 w 4241343"/>
              <a:gd name="connsiteY4" fmla="*/ 94891 h 2881223"/>
              <a:gd name="connsiteX5" fmla="*/ 3844530 w 4241343"/>
              <a:gd name="connsiteY5" fmla="*/ 215661 h 2881223"/>
              <a:gd name="connsiteX6" fmla="*/ 3430461 w 4241343"/>
              <a:gd name="connsiteY6" fmla="*/ 664236 h 2881223"/>
              <a:gd name="connsiteX7" fmla="*/ 2524689 w 4241343"/>
              <a:gd name="connsiteY7" fmla="*/ 2260121 h 2881223"/>
              <a:gd name="connsiteX8" fmla="*/ 1420507 w 4241343"/>
              <a:gd name="connsiteY8" fmla="*/ 2743200 h 2881223"/>
              <a:gd name="connsiteX9" fmla="*/ 57533 w 4241343"/>
              <a:gd name="connsiteY9" fmla="*/ 2881223 h 2881223"/>
              <a:gd name="connsiteX10" fmla="*/ 273194 w 4241343"/>
              <a:gd name="connsiteY10" fmla="*/ 2769080 h 2881223"/>
              <a:gd name="connsiteX11" fmla="*/ 454349 w 4241343"/>
              <a:gd name="connsiteY11" fmla="*/ 2648309 h 2881223"/>
              <a:gd name="connsiteX12" fmla="*/ 799405 w 4241343"/>
              <a:gd name="connsiteY12" fmla="*/ 2156604 h 2881223"/>
              <a:gd name="connsiteX0" fmla="*/ 799405 w 4241343"/>
              <a:gd name="connsiteY0" fmla="*/ 2156604 h 2881223"/>
              <a:gd name="connsiteX1" fmla="*/ 1817322 w 4241343"/>
              <a:gd name="connsiteY1" fmla="*/ 517585 h 2881223"/>
              <a:gd name="connsiteX2" fmla="*/ 2826613 w 4241343"/>
              <a:gd name="connsiteY2" fmla="*/ 112142 h 2881223"/>
              <a:gd name="connsiteX3" fmla="*/ 4241343 w 4241343"/>
              <a:gd name="connsiteY3" fmla="*/ 0 h 2881223"/>
              <a:gd name="connsiteX4" fmla="*/ 4025684 w 4241343"/>
              <a:gd name="connsiteY4" fmla="*/ 94891 h 2881223"/>
              <a:gd name="connsiteX5" fmla="*/ 3801398 w 4241343"/>
              <a:gd name="connsiteY5" fmla="*/ 207035 h 2881223"/>
              <a:gd name="connsiteX6" fmla="*/ 3430461 w 4241343"/>
              <a:gd name="connsiteY6" fmla="*/ 664236 h 2881223"/>
              <a:gd name="connsiteX7" fmla="*/ 2524689 w 4241343"/>
              <a:gd name="connsiteY7" fmla="*/ 2260121 h 2881223"/>
              <a:gd name="connsiteX8" fmla="*/ 1420507 w 4241343"/>
              <a:gd name="connsiteY8" fmla="*/ 2743200 h 2881223"/>
              <a:gd name="connsiteX9" fmla="*/ 57533 w 4241343"/>
              <a:gd name="connsiteY9" fmla="*/ 2881223 h 2881223"/>
              <a:gd name="connsiteX10" fmla="*/ 273194 w 4241343"/>
              <a:gd name="connsiteY10" fmla="*/ 2769080 h 2881223"/>
              <a:gd name="connsiteX11" fmla="*/ 454349 w 4241343"/>
              <a:gd name="connsiteY11" fmla="*/ 2648309 h 2881223"/>
              <a:gd name="connsiteX12" fmla="*/ 799405 w 4241343"/>
              <a:gd name="connsiteY12" fmla="*/ 2156604 h 2881223"/>
              <a:gd name="connsiteX0" fmla="*/ 799405 w 4241343"/>
              <a:gd name="connsiteY0" fmla="*/ 2156604 h 2881223"/>
              <a:gd name="connsiteX1" fmla="*/ 1817322 w 4241343"/>
              <a:gd name="connsiteY1" fmla="*/ 517585 h 2881223"/>
              <a:gd name="connsiteX2" fmla="*/ 2826613 w 4241343"/>
              <a:gd name="connsiteY2" fmla="*/ 112142 h 2881223"/>
              <a:gd name="connsiteX3" fmla="*/ 4241343 w 4241343"/>
              <a:gd name="connsiteY3" fmla="*/ 0 h 2881223"/>
              <a:gd name="connsiteX4" fmla="*/ 4017058 w 4241343"/>
              <a:gd name="connsiteY4" fmla="*/ 86265 h 2881223"/>
              <a:gd name="connsiteX5" fmla="*/ 3801398 w 4241343"/>
              <a:gd name="connsiteY5" fmla="*/ 207035 h 2881223"/>
              <a:gd name="connsiteX6" fmla="*/ 3430461 w 4241343"/>
              <a:gd name="connsiteY6" fmla="*/ 664236 h 2881223"/>
              <a:gd name="connsiteX7" fmla="*/ 2524689 w 4241343"/>
              <a:gd name="connsiteY7" fmla="*/ 2260121 h 2881223"/>
              <a:gd name="connsiteX8" fmla="*/ 1420507 w 4241343"/>
              <a:gd name="connsiteY8" fmla="*/ 2743200 h 2881223"/>
              <a:gd name="connsiteX9" fmla="*/ 57533 w 4241343"/>
              <a:gd name="connsiteY9" fmla="*/ 2881223 h 2881223"/>
              <a:gd name="connsiteX10" fmla="*/ 273194 w 4241343"/>
              <a:gd name="connsiteY10" fmla="*/ 2769080 h 2881223"/>
              <a:gd name="connsiteX11" fmla="*/ 454349 w 4241343"/>
              <a:gd name="connsiteY11" fmla="*/ 2648309 h 2881223"/>
              <a:gd name="connsiteX12" fmla="*/ 799405 w 4241343"/>
              <a:gd name="connsiteY12" fmla="*/ 2156604 h 2881223"/>
              <a:gd name="connsiteX0" fmla="*/ 741872 w 4183810"/>
              <a:gd name="connsiteY0" fmla="*/ 2156604 h 2881223"/>
              <a:gd name="connsiteX1" fmla="*/ 1759789 w 4183810"/>
              <a:gd name="connsiteY1" fmla="*/ 517585 h 2881223"/>
              <a:gd name="connsiteX2" fmla="*/ 2769080 w 4183810"/>
              <a:gd name="connsiteY2" fmla="*/ 112142 h 2881223"/>
              <a:gd name="connsiteX3" fmla="*/ 4183810 w 4183810"/>
              <a:gd name="connsiteY3" fmla="*/ 0 h 2881223"/>
              <a:gd name="connsiteX4" fmla="*/ 3959525 w 4183810"/>
              <a:gd name="connsiteY4" fmla="*/ 86265 h 2881223"/>
              <a:gd name="connsiteX5" fmla="*/ 3743865 w 4183810"/>
              <a:gd name="connsiteY5" fmla="*/ 207035 h 2881223"/>
              <a:gd name="connsiteX6" fmla="*/ 3372928 w 4183810"/>
              <a:gd name="connsiteY6" fmla="*/ 664236 h 2881223"/>
              <a:gd name="connsiteX7" fmla="*/ 2467156 w 4183810"/>
              <a:gd name="connsiteY7" fmla="*/ 2260121 h 2881223"/>
              <a:gd name="connsiteX8" fmla="*/ 1362974 w 4183810"/>
              <a:gd name="connsiteY8" fmla="*/ 2743200 h 2881223"/>
              <a:gd name="connsiteX9" fmla="*/ 0 w 4183810"/>
              <a:gd name="connsiteY9" fmla="*/ 2881223 h 2881223"/>
              <a:gd name="connsiteX10" fmla="*/ 215661 w 4183810"/>
              <a:gd name="connsiteY10" fmla="*/ 2769080 h 2881223"/>
              <a:gd name="connsiteX11" fmla="*/ 396816 w 4183810"/>
              <a:gd name="connsiteY11" fmla="*/ 2648309 h 2881223"/>
              <a:gd name="connsiteX12" fmla="*/ 741872 w 4183810"/>
              <a:gd name="connsiteY12" fmla="*/ 2156604 h 2881223"/>
              <a:gd name="connsiteX0" fmla="*/ 741872 w 4183810"/>
              <a:gd name="connsiteY0" fmla="*/ 2156604 h 2881223"/>
              <a:gd name="connsiteX1" fmla="*/ 1759789 w 4183810"/>
              <a:gd name="connsiteY1" fmla="*/ 517585 h 2881223"/>
              <a:gd name="connsiteX2" fmla="*/ 2769080 w 4183810"/>
              <a:gd name="connsiteY2" fmla="*/ 112142 h 2881223"/>
              <a:gd name="connsiteX3" fmla="*/ 4183810 w 4183810"/>
              <a:gd name="connsiteY3" fmla="*/ 0 h 2881223"/>
              <a:gd name="connsiteX4" fmla="*/ 3959525 w 4183810"/>
              <a:gd name="connsiteY4" fmla="*/ 86265 h 2881223"/>
              <a:gd name="connsiteX5" fmla="*/ 3743865 w 4183810"/>
              <a:gd name="connsiteY5" fmla="*/ 207035 h 2881223"/>
              <a:gd name="connsiteX6" fmla="*/ 3372928 w 4183810"/>
              <a:gd name="connsiteY6" fmla="*/ 664236 h 2881223"/>
              <a:gd name="connsiteX7" fmla="*/ 2467156 w 4183810"/>
              <a:gd name="connsiteY7" fmla="*/ 2260121 h 2881223"/>
              <a:gd name="connsiteX8" fmla="*/ 1362974 w 4183810"/>
              <a:gd name="connsiteY8" fmla="*/ 2743200 h 2881223"/>
              <a:gd name="connsiteX9" fmla="*/ 0 w 4183810"/>
              <a:gd name="connsiteY9" fmla="*/ 2881223 h 2881223"/>
              <a:gd name="connsiteX10" fmla="*/ 232914 w 4183810"/>
              <a:gd name="connsiteY10" fmla="*/ 2786333 h 2881223"/>
              <a:gd name="connsiteX11" fmla="*/ 396816 w 4183810"/>
              <a:gd name="connsiteY11" fmla="*/ 2648309 h 2881223"/>
              <a:gd name="connsiteX12" fmla="*/ 741872 w 4183810"/>
              <a:gd name="connsiteY12" fmla="*/ 2156604 h 2881223"/>
              <a:gd name="connsiteX0" fmla="*/ 763237 w 4205175"/>
              <a:gd name="connsiteY0" fmla="*/ 2156604 h 2881223"/>
              <a:gd name="connsiteX1" fmla="*/ 1781154 w 4205175"/>
              <a:gd name="connsiteY1" fmla="*/ 517585 h 2881223"/>
              <a:gd name="connsiteX2" fmla="*/ 2790445 w 4205175"/>
              <a:gd name="connsiteY2" fmla="*/ 112142 h 2881223"/>
              <a:gd name="connsiteX3" fmla="*/ 4205175 w 4205175"/>
              <a:gd name="connsiteY3" fmla="*/ 0 h 2881223"/>
              <a:gd name="connsiteX4" fmla="*/ 3980890 w 4205175"/>
              <a:gd name="connsiteY4" fmla="*/ 86265 h 2881223"/>
              <a:gd name="connsiteX5" fmla="*/ 3765230 w 4205175"/>
              <a:gd name="connsiteY5" fmla="*/ 207035 h 2881223"/>
              <a:gd name="connsiteX6" fmla="*/ 3394293 w 4205175"/>
              <a:gd name="connsiteY6" fmla="*/ 664236 h 2881223"/>
              <a:gd name="connsiteX7" fmla="*/ 2488521 w 4205175"/>
              <a:gd name="connsiteY7" fmla="*/ 2260121 h 2881223"/>
              <a:gd name="connsiteX8" fmla="*/ 1384339 w 4205175"/>
              <a:gd name="connsiteY8" fmla="*/ 2743200 h 2881223"/>
              <a:gd name="connsiteX9" fmla="*/ 0 w 4205175"/>
              <a:gd name="connsiteY9" fmla="*/ 2881223 h 2881223"/>
              <a:gd name="connsiteX10" fmla="*/ 254279 w 4205175"/>
              <a:gd name="connsiteY10" fmla="*/ 2786333 h 2881223"/>
              <a:gd name="connsiteX11" fmla="*/ 418181 w 4205175"/>
              <a:gd name="connsiteY11" fmla="*/ 2648309 h 2881223"/>
              <a:gd name="connsiteX12" fmla="*/ 763237 w 4205175"/>
              <a:gd name="connsiteY12" fmla="*/ 2156604 h 2881223"/>
              <a:gd name="connsiteX0" fmla="*/ 763237 w 4205175"/>
              <a:gd name="connsiteY0" fmla="*/ 2156604 h 2881223"/>
              <a:gd name="connsiteX1" fmla="*/ 1781154 w 4205175"/>
              <a:gd name="connsiteY1" fmla="*/ 517585 h 2881223"/>
              <a:gd name="connsiteX2" fmla="*/ 2790445 w 4205175"/>
              <a:gd name="connsiteY2" fmla="*/ 112142 h 2881223"/>
              <a:gd name="connsiteX3" fmla="*/ 4205175 w 4205175"/>
              <a:gd name="connsiteY3" fmla="*/ 0 h 2881223"/>
              <a:gd name="connsiteX4" fmla="*/ 3980890 w 4205175"/>
              <a:gd name="connsiteY4" fmla="*/ 86265 h 2881223"/>
              <a:gd name="connsiteX5" fmla="*/ 3765230 w 4205175"/>
              <a:gd name="connsiteY5" fmla="*/ 207035 h 2881223"/>
              <a:gd name="connsiteX6" fmla="*/ 3394293 w 4205175"/>
              <a:gd name="connsiteY6" fmla="*/ 664236 h 2881223"/>
              <a:gd name="connsiteX7" fmla="*/ 2488521 w 4205175"/>
              <a:gd name="connsiteY7" fmla="*/ 2260121 h 2881223"/>
              <a:gd name="connsiteX8" fmla="*/ 1384339 w 4205175"/>
              <a:gd name="connsiteY8" fmla="*/ 2743200 h 2881223"/>
              <a:gd name="connsiteX9" fmla="*/ 0 w 4205175"/>
              <a:gd name="connsiteY9" fmla="*/ 2881223 h 2881223"/>
              <a:gd name="connsiteX10" fmla="*/ 254279 w 4205175"/>
              <a:gd name="connsiteY10" fmla="*/ 2786333 h 2881223"/>
              <a:gd name="connsiteX11" fmla="*/ 418181 w 4205175"/>
              <a:gd name="connsiteY11" fmla="*/ 2648309 h 2881223"/>
              <a:gd name="connsiteX12" fmla="*/ 763237 w 4205175"/>
              <a:gd name="connsiteY12" fmla="*/ 2156604 h 2881223"/>
              <a:gd name="connsiteX0" fmla="*/ 763237 w 4205175"/>
              <a:gd name="connsiteY0" fmla="*/ 2156604 h 2881223"/>
              <a:gd name="connsiteX1" fmla="*/ 1781154 w 4205175"/>
              <a:gd name="connsiteY1" fmla="*/ 517585 h 2881223"/>
              <a:gd name="connsiteX2" fmla="*/ 2790445 w 4205175"/>
              <a:gd name="connsiteY2" fmla="*/ 112142 h 2881223"/>
              <a:gd name="connsiteX3" fmla="*/ 4205175 w 4205175"/>
              <a:gd name="connsiteY3" fmla="*/ 0 h 2881223"/>
              <a:gd name="connsiteX4" fmla="*/ 3980890 w 4205175"/>
              <a:gd name="connsiteY4" fmla="*/ 86265 h 2881223"/>
              <a:gd name="connsiteX5" fmla="*/ 3765230 w 4205175"/>
              <a:gd name="connsiteY5" fmla="*/ 207035 h 2881223"/>
              <a:gd name="connsiteX6" fmla="*/ 3394293 w 4205175"/>
              <a:gd name="connsiteY6" fmla="*/ 664236 h 2881223"/>
              <a:gd name="connsiteX7" fmla="*/ 2488521 w 4205175"/>
              <a:gd name="connsiteY7" fmla="*/ 2260121 h 2881223"/>
              <a:gd name="connsiteX8" fmla="*/ 1384339 w 4205175"/>
              <a:gd name="connsiteY8" fmla="*/ 2743200 h 2881223"/>
              <a:gd name="connsiteX9" fmla="*/ 0 w 4205175"/>
              <a:gd name="connsiteY9" fmla="*/ 2881223 h 2881223"/>
              <a:gd name="connsiteX10" fmla="*/ 254279 w 4205175"/>
              <a:gd name="connsiteY10" fmla="*/ 2786333 h 2881223"/>
              <a:gd name="connsiteX11" fmla="*/ 418181 w 4205175"/>
              <a:gd name="connsiteY11" fmla="*/ 2648309 h 2881223"/>
              <a:gd name="connsiteX12" fmla="*/ 763237 w 4205175"/>
              <a:gd name="connsiteY12" fmla="*/ 2156604 h 2881223"/>
              <a:gd name="connsiteX0" fmla="*/ 763237 w 4205175"/>
              <a:gd name="connsiteY0" fmla="*/ 2156604 h 2881223"/>
              <a:gd name="connsiteX1" fmla="*/ 1781154 w 4205175"/>
              <a:gd name="connsiteY1" fmla="*/ 517585 h 2881223"/>
              <a:gd name="connsiteX2" fmla="*/ 2790445 w 4205175"/>
              <a:gd name="connsiteY2" fmla="*/ 112142 h 2881223"/>
              <a:gd name="connsiteX3" fmla="*/ 4205175 w 4205175"/>
              <a:gd name="connsiteY3" fmla="*/ 0 h 2881223"/>
              <a:gd name="connsiteX4" fmla="*/ 3980890 w 4205175"/>
              <a:gd name="connsiteY4" fmla="*/ 86265 h 2881223"/>
              <a:gd name="connsiteX5" fmla="*/ 3765230 w 4205175"/>
              <a:gd name="connsiteY5" fmla="*/ 207035 h 2881223"/>
              <a:gd name="connsiteX6" fmla="*/ 3394293 w 4205175"/>
              <a:gd name="connsiteY6" fmla="*/ 664236 h 2881223"/>
              <a:gd name="connsiteX7" fmla="*/ 2488521 w 4205175"/>
              <a:gd name="connsiteY7" fmla="*/ 2260121 h 2881223"/>
              <a:gd name="connsiteX8" fmla="*/ 1384339 w 4205175"/>
              <a:gd name="connsiteY8" fmla="*/ 2743200 h 2881223"/>
              <a:gd name="connsiteX9" fmla="*/ 0 w 4205175"/>
              <a:gd name="connsiteY9" fmla="*/ 2881223 h 2881223"/>
              <a:gd name="connsiteX10" fmla="*/ 254279 w 4205175"/>
              <a:gd name="connsiteY10" fmla="*/ 2786333 h 2881223"/>
              <a:gd name="connsiteX11" fmla="*/ 435272 w 4205175"/>
              <a:gd name="connsiteY11" fmla="*/ 2648309 h 2881223"/>
              <a:gd name="connsiteX12" fmla="*/ 763237 w 4205175"/>
              <a:gd name="connsiteY12" fmla="*/ 2156604 h 2881223"/>
              <a:gd name="connsiteX0" fmla="*/ 763237 w 4205175"/>
              <a:gd name="connsiteY0" fmla="*/ 2156604 h 2881223"/>
              <a:gd name="connsiteX1" fmla="*/ 1781154 w 4205175"/>
              <a:gd name="connsiteY1" fmla="*/ 517585 h 2881223"/>
              <a:gd name="connsiteX2" fmla="*/ 2790445 w 4205175"/>
              <a:gd name="connsiteY2" fmla="*/ 112142 h 2881223"/>
              <a:gd name="connsiteX3" fmla="*/ 4205175 w 4205175"/>
              <a:gd name="connsiteY3" fmla="*/ 0 h 2881223"/>
              <a:gd name="connsiteX4" fmla="*/ 3980890 w 4205175"/>
              <a:gd name="connsiteY4" fmla="*/ 86265 h 2881223"/>
              <a:gd name="connsiteX5" fmla="*/ 3765230 w 4205175"/>
              <a:gd name="connsiteY5" fmla="*/ 207035 h 2881223"/>
              <a:gd name="connsiteX6" fmla="*/ 3394293 w 4205175"/>
              <a:gd name="connsiteY6" fmla="*/ 664236 h 2881223"/>
              <a:gd name="connsiteX7" fmla="*/ 2488521 w 4205175"/>
              <a:gd name="connsiteY7" fmla="*/ 2260121 h 2881223"/>
              <a:gd name="connsiteX8" fmla="*/ 1384339 w 4205175"/>
              <a:gd name="connsiteY8" fmla="*/ 2743200 h 2881223"/>
              <a:gd name="connsiteX9" fmla="*/ 0 w 4205175"/>
              <a:gd name="connsiteY9" fmla="*/ 2881223 h 2881223"/>
              <a:gd name="connsiteX10" fmla="*/ 254279 w 4205175"/>
              <a:gd name="connsiteY10" fmla="*/ 2786333 h 2881223"/>
              <a:gd name="connsiteX11" fmla="*/ 435272 w 4205175"/>
              <a:gd name="connsiteY11" fmla="*/ 2648309 h 2881223"/>
              <a:gd name="connsiteX12" fmla="*/ 763237 w 4205175"/>
              <a:gd name="connsiteY12" fmla="*/ 2156604 h 2881223"/>
              <a:gd name="connsiteX0" fmla="*/ 763237 w 4205175"/>
              <a:gd name="connsiteY0" fmla="*/ 2156604 h 2881223"/>
              <a:gd name="connsiteX1" fmla="*/ 1781154 w 4205175"/>
              <a:gd name="connsiteY1" fmla="*/ 517585 h 2881223"/>
              <a:gd name="connsiteX2" fmla="*/ 2790445 w 4205175"/>
              <a:gd name="connsiteY2" fmla="*/ 112142 h 2881223"/>
              <a:gd name="connsiteX3" fmla="*/ 4205175 w 4205175"/>
              <a:gd name="connsiteY3" fmla="*/ 0 h 2881223"/>
              <a:gd name="connsiteX4" fmla="*/ 3980890 w 4205175"/>
              <a:gd name="connsiteY4" fmla="*/ 86265 h 2881223"/>
              <a:gd name="connsiteX5" fmla="*/ 3765230 w 4205175"/>
              <a:gd name="connsiteY5" fmla="*/ 207035 h 2881223"/>
              <a:gd name="connsiteX6" fmla="*/ 3394293 w 4205175"/>
              <a:gd name="connsiteY6" fmla="*/ 664236 h 2881223"/>
              <a:gd name="connsiteX7" fmla="*/ 2488521 w 4205175"/>
              <a:gd name="connsiteY7" fmla="*/ 2260121 h 2881223"/>
              <a:gd name="connsiteX8" fmla="*/ 1384339 w 4205175"/>
              <a:gd name="connsiteY8" fmla="*/ 2743200 h 2881223"/>
              <a:gd name="connsiteX9" fmla="*/ 0 w 4205175"/>
              <a:gd name="connsiteY9" fmla="*/ 2881223 h 2881223"/>
              <a:gd name="connsiteX10" fmla="*/ 254279 w 4205175"/>
              <a:gd name="connsiteY10" fmla="*/ 2786333 h 2881223"/>
              <a:gd name="connsiteX11" fmla="*/ 435272 w 4205175"/>
              <a:gd name="connsiteY11" fmla="*/ 2648309 h 2881223"/>
              <a:gd name="connsiteX12" fmla="*/ 763237 w 4205175"/>
              <a:gd name="connsiteY12" fmla="*/ 2156604 h 2881223"/>
              <a:gd name="connsiteX0" fmla="*/ 763237 w 4214505"/>
              <a:gd name="connsiteY0" fmla="*/ 2203257 h 2927876"/>
              <a:gd name="connsiteX1" fmla="*/ 1781154 w 4214505"/>
              <a:gd name="connsiteY1" fmla="*/ 564238 h 2927876"/>
              <a:gd name="connsiteX2" fmla="*/ 2790445 w 4214505"/>
              <a:gd name="connsiteY2" fmla="*/ 158795 h 2927876"/>
              <a:gd name="connsiteX3" fmla="*/ 4214505 w 4214505"/>
              <a:gd name="connsiteY3" fmla="*/ 0 h 2927876"/>
              <a:gd name="connsiteX4" fmla="*/ 3980890 w 4214505"/>
              <a:gd name="connsiteY4" fmla="*/ 132918 h 2927876"/>
              <a:gd name="connsiteX5" fmla="*/ 3765230 w 4214505"/>
              <a:gd name="connsiteY5" fmla="*/ 253688 h 2927876"/>
              <a:gd name="connsiteX6" fmla="*/ 3394293 w 4214505"/>
              <a:gd name="connsiteY6" fmla="*/ 710889 h 2927876"/>
              <a:gd name="connsiteX7" fmla="*/ 2488521 w 4214505"/>
              <a:gd name="connsiteY7" fmla="*/ 2306774 h 2927876"/>
              <a:gd name="connsiteX8" fmla="*/ 1384339 w 4214505"/>
              <a:gd name="connsiteY8" fmla="*/ 2789853 h 2927876"/>
              <a:gd name="connsiteX9" fmla="*/ 0 w 4214505"/>
              <a:gd name="connsiteY9" fmla="*/ 2927876 h 2927876"/>
              <a:gd name="connsiteX10" fmla="*/ 254279 w 4214505"/>
              <a:gd name="connsiteY10" fmla="*/ 2832986 h 2927876"/>
              <a:gd name="connsiteX11" fmla="*/ 435272 w 4214505"/>
              <a:gd name="connsiteY11" fmla="*/ 2694962 h 2927876"/>
              <a:gd name="connsiteX12" fmla="*/ 763237 w 4214505"/>
              <a:gd name="connsiteY12" fmla="*/ 2203257 h 29278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214505" h="2927876">
                <a:moveTo>
                  <a:pt x="763237" y="2203257"/>
                </a:moveTo>
                <a:cubicBezTo>
                  <a:pt x="1093917" y="1596533"/>
                  <a:pt x="1269321" y="1041566"/>
                  <a:pt x="1781154" y="564238"/>
                </a:cubicBezTo>
                <a:cubicBezTo>
                  <a:pt x="2074452" y="302569"/>
                  <a:pt x="2402256" y="204803"/>
                  <a:pt x="2790445" y="158795"/>
                </a:cubicBezTo>
                <a:cubicBezTo>
                  <a:pt x="3279274" y="127166"/>
                  <a:pt x="3742928" y="14377"/>
                  <a:pt x="4214505" y="0"/>
                </a:cubicBezTo>
                <a:lnTo>
                  <a:pt x="3980890" y="132918"/>
                </a:lnTo>
                <a:lnTo>
                  <a:pt x="3765230" y="253688"/>
                </a:lnTo>
                <a:cubicBezTo>
                  <a:pt x="3627207" y="403213"/>
                  <a:pt x="3523690" y="466474"/>
                  <a:pt x="3394293" y="710889"/>
                </a:cubicBezTo>
                <a:cubicBezTo>
                  <a:pt x="3089493" y="1176714"/>
                  <a:pt x="2870958" y="1840949"/>
                  <a:pt x="2488521" y="2306774"/>
                </a:cubicBezTo>
                <a:cubicBezTo>
                  <a:pt x="2154966" y="2588571"/>
                  <a:pt x="1838663" y="2715090"/>
                  <a:pt x="1384339" y="2789853"/>
                </a:cubicBezTo>
                <a:lnTo>
                  <a:pt x="0" y="2927876"/>
                </a:lnTo>
                <a:cubicBezTo>
                  <a:pt x="190936" y="2858623"/>
                  <a:pt x="193894" y="2871805"/>
                  <a:pt x="254279" y="2832986"/>
                </a:cubicBezTo>
                <a:cubicBezTo>
                  <a:pt x="340302" y="2785621"/>
                  <a:pt x="341859" y="2792728"/>
                  <a:pt x="435272" y="2694962"/>
                </a:cubicBezTo>
                <a:cubicBezTo>
                  <a:pt x="584878" y="2513967"/>
                  <a:pt x="574893" y="2564129"/>
                  <a:pt x="763237" y="2203257"/>
                </a:cubicBezTo>
                <a:close/>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cxnSp>
        <p:nvCxnSpPr>
          <p:cNvPr id="21" name="Přímá spojnice 20"/>
          <p:cNvCxnSpPr>
            <a:stCxn id="19" idx="3"/>
          </p:cNvCxnSpPr>
          <p:nvPr/>
        </p:nvCxnSpPr>
        <p:spPr>
          <a:xfrm flipV="1">
            <a:off x="7433328" y="2099388"/>
            <a:ext cx="2802354" cy="243476"/>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Přímá spojnice 21"/>
          <p:cNvCxnSpPr/>
          <p:nvPr/>
        </p:nvCxnSpPr>
        <p:spPr>
          <a:xfrm flipV="1">
            <a:off x="838200" y="5270740"/>
            <a:ext cx="2380623" cy="25298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mc:Choice xmlns:p14="http://schemas.microsoft.com/office/powerpoint/2010/main" Requires="p14">
          <p:contentPart p14:bwMode="auto" r:id="rId2">
            <p14:nvContentPartPr>
              <p14:cNvPr id="4" name="Rukopis 3"/>
              <p14:cNvContentPartPr/>
              <p14:nvPr/>
            </p14:nvContentPartPr>
            <p14:xfrm>
              <a:off x="8307201" y="4137986"/>
              <a:ext cx="110880" cy="232920"/>
            </p14:xfrm>
          </p:contentPart>
        </mc:Choice>
        <mc:Fallback>
          <p:pic>
            <p:nvPicPr>
              <p:cNvPr id="4" name="Rukopis 3"/>
              <p:cNvPicPr/>
              <p:nvPr/>
            </p:nvPicPr>
            <p:blipFill>
              <a:blip r:embed="rId3"/>
              <a:stretch>
                <a:fillRect/>
              </a:stretch>
            </p:blipFill>
            <p:spPr>
              <a:xfrm>
                <a:off x="8296761" y="4127546"/>
                <a:ext cx="131760" cy="253800"/>
              </a:xfrm>
              <a:prstGeom prst="rect">
                <a:avLst/>
              </a:prstGeom>
            </p:spPr>
          </p:pic>
        </mc:Fallback>
      </mc:AlternateContent>
      <mc:AlternateContent xmlns:mc="http://schemas.openxmlformats.org/markup-compatibility/2006">
        <mc:Choice xmlns:p14="http://schemas.microsoft.com/office/powerpoint/2010/main" Requires="p14">
          <p:contentPart p14:bwMode="auto" r:id="rId4">
            <p14:nvContentPartPr>
              <p14:cNvPr id="10" name="Rukopis 9"/>
              <p14:cNvContentPartPr/>
              <p14:nvPr/>
            </p14:nvContentPartPr>
            <p14:xfrm>
              <a:off x="7816521" y="940106"/>
              <a:ext cx="2149200" cy="672120"/>
            </p14:xfrm>
          </p:contentPart>
        </mc:Choice>
        <mc:Fallback>
          <p:pic>
            <p:nvPicPr>
              <p:cNvPr id="10" name="Rukopis 9"/>
              <p:cNvPicPr/>
              <p:nvPr/>
            </p:nvPicPr>
            <p:blipFill>
              <a:blip r:embed="rId5"/>
              <a:stretch>
                <a:fillRect/>
              </a:stretch>
            </p:blipFill>
            <p:spPr>
              <a:xfrm>
                <a:off x="7806081" y="929666"/>
                <a:ext cx="2170080" cy="693000"/>
              </a:xfrm>
              <a:prstGeom prst="rect">
                <a:avLst/>
              </a:prstGeom>
            </p:spPr>
          </p:pic>
        </mc:Fallback>
      </mc:AlternateContent>
      <mc:AlternateContent xmlns:mc="http://schemas.openxmlformats.org/markup-compatibility/2006">
        <mc:Choice xmlns:p14="http://schemas.microsoft.com/office/powerpoint/2010/main" Requires="p14">
          <p:contentPart p14:bwMode="auto" r:id="rId6">
            <p14:nvContentPartPr>
              <p14:cNvPr id="41" name="Rukopis 40"/>
              <p14:cNvContentPartPr/>
              <p14:nvPr/>
            </p14:nvContentPartPr>
            <p14:xfrm>
              <a:off x="4516041" y="1660826"/>
              <a:ext cx="305640" cy="300240"/>
            </p14:xfrm>
          </p:contentPart>
        </mc:Choice>
        <mc:Fallback>
          <p:pic>
            <p:nvPicPr>
              <p:cNvPr id="41" name="Rukopis 40"/>
              <p:cNvPicPr/>
              <p:nvPr/>
            </p:nvPicPr>
            <p:blipFill>
              <a:blip r:embed="rId7"/>
              <a:stretch>
                <a:fillRect/>
              </a:stretch>
            </p:blipFill>
            <p:spPr>
              <a:xfrm>
                <a:off x="4505601" y="1650386"/>
                <a:ext cx="326520" cy="321120"/>
              </a:xfrm>
              <a:prstGeom prst="rect">
                <a:avLst/>
              </a:prstGeom>
            </p:spPr>
          </p:pic>
        </mc:Fallback>
      </mc:AlternateContent>
    </p:spTree>
    <p:extLst>
      <p:ext uri="{BB962C8B-B14F-4D97-AF65-F5344CB8AC3E}">
        <p14:creationId xmlns:p14="http://schemas.microsoft.com/office/powerpoint/2010/main" val="403772104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6"/>
            <a:ext cx="10515600" cy="670044"/>
          </a:xfrm>
        </p:spPr>
        <p:txBody>
          <a:bodyPr>
            <a:normAutofit fontScale="90000"/>
          </a:bodyPr>
          <a:lstStyle/>
          <a:p>
            <a:r>
              <a:rPr lang="cs-CZ" sz="2400" dirty="0" smtClean="0"/>
              <a:t>Na obrázku je </a:t>
            </a:r>
            <a:r>
              <a:rPr lang="cs-CZ" sz="2400" dirty="0" smtClean="0"/>
              <a:t>dvě hysterezní křivky dvou magnetik. </a:t>
            </a:r>
            <a:r>
              <a:rPr lang="cs-CZ" sz="2400" dirty="0" smtClean="0"/>
              <a:t>Popište osy a jednotlivé části křivky</a:t>
            </a:r>
            <a:r>
              <a:rPr lang="cs-CZ" sz="2400" dirty="0" smtClean="0"/>
              <a:t>. Který materiál je vhodnější pro konstrukci permanentního magnetu.</a:t>
            </a:r>
            <a:endParaRPr lang="cs-CZ" sz="2400" dirty="0"/>
          </a:p>
        </p:txBody>
      </p:sp>
      <p:grpSp>
        <p:nvGrpSpPr>
          <p:cNvPr id="3" name="Skupina 2"/>
          <p:cNvGrpSpPr/>
          <p:nvPr/>
        </p:nvGrpSpPr>
        <p:grpSpPr>
          <a:xfrm>
            <a:off x="1043445" y="1844025"/>
            <a:ext cx="3882240" cy="2624457"/>
            <a:chOff x="1138334" y="1302589"/>
            <a:chExt cx="8966719" cy="4951562"/>
          </a:xfrm>
        </p:grpSpPr>
        <p:cxnSp>
          <p:nvCxnSpPr>
            <p:cNvPr id="7" name="Přímá spojnice 6"/>
            <p:cNvCxnSpPr/>
            <p:nvPr/>
          </p:nvCxnSpPr>
          <p:spPr>
            <a:xfrm>
              <a:off x="1138334" y="3826783"/>
              <a:ext cx="8966719"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Přímá spojnice 8"/>
            <p:cNvCxnSpPr/>
            <p:nvPr/>
          </p:nvCxnSpPr>
          <p:spPr>
            <a:xfrm>
              <a:off x="5323466" y="1302589"/>
              <a:ext cx="17253" cy="495156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9" name="Obdélník 18"/>
            <p:cNvSpPr/>
            <p:nvPr/>
          </p:nvSpPr>
          <p:spPr>
            <a:xfrm>
              <a:off x="3238131" y="2454832"/>
              <a:ext cx="4205175" cy="2881223"/>
            </a:xfrm>
            <a:custGeom>
              <a:avLst/>
              <a:gdLst>
                <a:gd name="connsiteX0" fmla="*/ 0 w 4183810"/>
                <a:gd name="connsiteY0" fmla="*/ 0 h 2881223"/>
                <a:gd name="connsiteX1" fmla="*/ 4183810 w 4183810"/>
                <a:gd name="connsiteY1" fmla="*/ 0 h 2881223"/>
                <a:gd name="connsiteX2" fmla="*/ 4183810 w 4183810"/>
                <a:gd name="connsiteY2" fmla="*/ 2881223 h 2881223"/>
                <a:gd name="connsiteX3" fmla="*/ 0 w 4183810"/>
                <a:gd name="connsiteY3" fmla="*/ 2881223 h 2881223"/>
                <a:gd name="connsiteX4" fmla="*/ 0 w 4183810"/>
                <a:gd name="connsiteY4" fmla="*/ 0 h 2881223"/>
                <a:gd name="connsiteX0" fmla="*/ 0 w 4183810"/>
                <a:gd name="connsiteY0" fmla="*/ 0 h 2881223"/>
                <a:gd name="connsiteX1" fmla="*/ 2769080 w 4183810"/>
                <a:gd name="connsiteY1" fmla="*/ 0 h 2881223"/>
                <a:gd name="connsiteX2" fmla="*/ 4183810 w 4183810"/>
                <a:gd name="connsiteY2" fmla="*/ 0 h 2881223"/>
                <a:gd name="connsiteX3" fmla="*/ 4183810 w 4183810"/>
                <a:gd name="connsiteY3" fmla="*/ 2881223 h 2881223"/>
                <a:gd name="connsiteX4" fmla="*/ 0 w 4183810"/>
                <a:gd name="connsiteY4" fmla="*/ 2881223 h 2881223"/>
                <a:gd name="connsiteX5" fmla="*/ 0 w 4183810"/>
                <a:gd name="connsiteY5" fmla="*/ 0 h 2881223"/>
                <a:gd name="connsiteX0" fmla="*/ 0 w 4183810"/>
                <a:gd name="connsiteY0" fmla="*/ 0 h 2881223"/>
                <a:gd name="connsiteX1" fmla="*/ 2769080 w 4183810"/>
                <a:gd name="connsiteY1" fmla="*/ 0 h 2881223"/>
                <a:gd name="connsiteX2" fmla="*/ 4183810 w 4183810"/>
                <a:gd name="connsiteY2" fmla="*/ 0 h 2881223"/>
                <a:gd name="connsiteX3" fmla="*/ 4183810 w 4183810"/>
                <a:gd name="connsiteY3" fmla="*/ 2881223 h 2881223"/>
                <a:gd name="connsiteX4" fmla="*/ 1337095 w 4183810"/>
                <a:gd name="connsiteY4" fmla="*/ 2881223 h 2881223"/>
                <a:gd name="connsiteX5" fmla="*/ 0 w 4183810"/>
                <a:gd name="connsiteY5" fmla="*/ 2881223 h 2881223"/>
                <a:gd name="connsiteX6" fmla="*/ 0 w 4183810"/>
                <a:gd name="connsiteY6" fmla="*/ 0 h 2881223"/>
                <a:gd name="connsiteX0" fmla="*/ 0 w 4192436"/>
                <a:gd name="connsiteY0" fmla="*/ 1078302 h 2881223"/>
                <a:gd name="connsiteX1" fmla="*/ 2777706 w 4192436"/>
                <a:gd name="connsiteY1" fmla="*/ 0 h 2881223"/>
                <a:gd name="connsiteX2" fmla="*/ 4192436 w 4192436"/>
                <a:gd name="connsiteY2" fmla="*/ 0 h 2881223"/>
                <a:gd name="connsiteX3" fmla="*/ 4192436 w 4192436"/>
                <a:gd name="connsiteY3" fmla="*/ 2881223 h 2881223"/>
                <a:gd name="connsiteX4" fmla="*/ 1345721 w 4192436"/>
                <a:gd name="connsiteY4" fmla="*/ 2881223 h 2881223"/>
                <a:gd name="connsiteX5" fmla="*/ 8626 w 4192436"/>
                <a:gd name="connsiteY5" fmla="*/ 2881223 h 2881223"/>
                <a:gd name="connsiteX6" fmla="*/ 0 w 4192436"/>
                <a:gd name="connsiteY6" fmla="*/ 1078302 h 2881223"/>
                <a:gd name="connsiteX0" fmla="*/ 0 w 4209688"/>
                <a:gd name="connsiteY0" fmla="*/ 1078302 h 2881223"/>
                <a:gd name="connsiteX1" fmla="*/ 2777706 w 4209688"/>
                <a:gd name="connsiteY1" fmla="*/ 0 h 2881223"/>
                <a:gd name="connsiteX2" fmla="*/ 4192436 w 4209688"/>
                <a:gd name="connsiteY2" fmla="*/ 0 h 2881223"/>
                <a:gd name="connsiteX3" fmla="*/ 4209688 w 4209688"/>
                <a:gd name="connsiteY3" fmla="*/ 1699404 h 2881223"/>
                <a:gd name="connsiteX4" fmla="*/ 1345721 w 4209688"/>
                <a:gd name="connsiteY4" fmla="*/ 2881223 h 2881223"/>
                <a:gd name="connsiteX5" fmla="*/ 8626 w 4209688"/>
                <a:gd name="connsiteY5" fmla="*/ 2881223 h 2881223"/>
                <a:gd name="connsiteX6" fmla="*/ 0 w 4209688"/>
                <a:gd name="connsiteY6" fmla="*/ 1078302 h 2881223"/>
                <a:gd name="connsiteX0" fmla="*/ 0 w 4209688"/>
                <a:gd name="connsiteY0" fmla="*/ 1078302 h 2881223"/>
                <a:gd name="connsiteX1" fmla="*/ 2777706 w 4209688"/>
                <a:gd name="connsiteY1" fmla="*/ 0 h 2881223"/>
                <a:gd name="connsiteX2" fmla="*/ 4192436 w 4209688"/>
                <a:gd name="connsiteY2" fmla="*/ 0 h 2881223"/>
                <a:gd name="connsiteX3" fmla="*/ 4209688 w 4209688"/>
                <a:gd name="connsiteY3" fmla="*/ 1699404 h 2881223"/>
                <a:gd name="connsiteX4" fmla="*/ 1345721 w 4209688"/>
                <a:gd name="connsiteY4" fmla="*/ 2881223 h 2881223"/>
                <a:gd name="connsiteX5" fmla="*/ 8626 w 4209688"/>
                <a:gd name="connsiteY5" fmla="*/ 2881223 h 2881223"/>
                <a:gd name="connsiteX6" fmla="*/ 0 w 4209688"/>
                <a:gd name="connsiteY6" fmla="*/ 1078302 h 2881223"/>
                <a:gd name="connsiteX0" fmla="*/ 0 w 4209688"/>
                <a:gd name="connsiteY0" fmla="*/ 1078302 h 2881223"/>
                <a:gd name="connsiteX1" fmla="*/ 1664898 w 4209688"/>
                <a:gd name="connsiteY1" fmla="*/ 439947 h 2881223"/>
                <a:gd name="connsiteX2" fmla="*/ 2777706 w 4209688"/>
                <a:gd name="connsiteY2" fmla="*/ 0 h 2881223"/>
                <a:gd name="connsiteX3" fmla="*/ 4192436 w 4209688"/>
                <a:gd name="connsiteY3" fmla="*/ 0 h 2881223"/>
                <a:gd name="connsiteX4" fmla="*/ 4209688 w 4209688"/>
                <a:gd name="connsiteY4" fmla="*/ 1699404 h 2881223"/>
                <a:gd name="connsiteX5" fmla="*/ 1345721 w 4209688"/>
                <a:gd name="connsiteY5" fmla="*/ 2881223 h 2881223"/>
                <a:gd name="connsiteX6" fmla="*/ 8626 w 4209688"/>
                <a:gd name="connsiteY6" fmla="*/ 2881223 h 2881223"/>
                <a:gd name="connsiteX7" fmla="*/ 0 w 4209688"/>
                <a:gd name="connsiteY7" fmla="*/ 1078302 h 2881223"/>
                <a:gd name="connsiteX0" fmla="*/ 0 w 4209688"/>
                <a:gd name="connsiteY0" fmla="*/ 1078302 h 2881223"/>
                <a:gd name="connsiteX1" fmla="*/ 1664898 w 4209688"/>
                <a:gd name="connsiteY1" fmla="*/ 439947 h 2881223"/>
                <a:gd name="connsiteX2" fmla="*/ 2777706 w 4209688"/>
                <a:gd name="connsiteY2" fmla="*/ 0 h 2881223"/>
                <a:gd name="connsiteX3" fmla="*/ 4192436 w 4209688"/>
                <a:gd name="connsiteY3" fmla="*/ 0 h 2881223"/>
                <a:gd name="connsiteX4" fmla="*/ 4209688 w 4209688"/>
                <a:gd name="connsiteY4" fmla="*/ 1699404 h 2881223"/>
                <a:gd name="connsiteX5" fmla="*/ 2579298 w 4209688"/>
                <a:gd name="connsiteY5" fmla="*/ 2372264 h 2881223"/>
                <a:gd name="connsiteX6" fmla="*/ 1345721 w 4209688"/>
                <a:gd name="connsiteY6" fmla="*/ 2881223 h 2881223"/>
                <a:gd name="connsiteX7" fmla="*/ 8626 w 4209688"/>
                <a:gd name="connsiteY7" fmla="*/ 2881223 h 2881223"/>
                <a:gd name="connsiteX8" fmla="*/ 0 w 4209688"/>
                <a:gd name="connsiteY8" fmla="*/ 1078302 h 2881223"/>
                <a:gd name="connsiteX0" fmla="*/ 465841 w 4201076"/>
                <a:gd name="connsiteY0" fmla="*/ 2337758 h 2881223"/>
                <a:gd name="connsiteX1" fmla="*/ 1656286 w 4201076"/>
                <a:gd name="connsiteY1" fmla="*/ 439947 h 2881223"/>
                <a:gd name="connsiteX2" fmla="*/ 2769094 w 4201076"/>
                <a:gd name="connsiteY2" fmla="*/ 0 h 2881223"/>
                <a:gd name="connsiteX3" fmla="*/ 4183824 w 4201076"/>
                <a:gd name="connsiteY3" fmla="*/ 0 h 2881223"/>
                <a:gd name="connsiteX4" fmla="*/ 4201076 w 4201076"/>
                <a:gd name="connsiteY4" fmla="*/ 1699404 h 2881223"/>
                <a:gd name="connsiteX5" fmla="*/ 2570686 w 4201076"/>
                <a:gd name="connsiteY5" fmla="*/ 2372264 h 2881223"/>
                <a:gd name="connsiteX6" fmla="*/ 1337109 w 4201076"/>
                <a:gd name="connsiteY6" fmla="*/ 2881223 h 2881223"/>
                <a:gd name="connsiteX7" fmla="*/ 14 w 4201076"/>
                <a:gd name="connsiteY7" fmla="*/ 2881223 h 2881223"/>
                <a:gd name="connsiteX8" fmla="*/ 465841 w 4201076"/>
                <a:gd name="connsiteY8" fmla="*/ 2337758 h 2881223"/>
                <a:gd name="connsiteX0" fmla="*/ 465841 w 4183824"/>
                <a:gd name="connsiteY0" fmla="*/ 2337758 h 2881223"/>
                <a:gd name="connsiteX1" fmla="*/ 1656286 w 4183824"/>
                <a:gd name="connsiteY1" fmla="*/ 439947 h 2881223"/>
                <a:gd name="connsiteX2" fmla="*/ 2769094 w 4183824"/>
                <a:gd name="connsiteY2" fmla="*/ 0 h 2881223"/>
                <a:gd name="connsiteX3" fmla="*/ 4183824 w 4183824"/>
                <a:gd name="connsiteY3" fmla="*/ 0 h 2881223"/>
                <a:gd name="connsiteX4" fmla="*/ 3571348 w 4183824"/>
                <a:gd name="connsiteY4" fmla="*/ 854016 h 2881223"/>
                <a:gd name="connsiteX5" fmla="*/ 2570686 w 4183824"/>
                <a:gd name="connsiteY5" fmla="*/ 2372264 h 2881223"/>
                <a:gd name="connsiteX6" fmla="*/ 1337109 w 4183824"/>
                <a:gd name="connsiteY6" fmla="*/ 2881223 h 2881223"/>
                <a:gd name="connsiteX7" fmla="*/ 14 w 4183824"/>
                <a:gd name="connsiteY7" fmla="*/ 2881223 h 2881223"/>
                <a:gd name="connsiteX8" fmla="*/ 465841 w 4183824"/>
                <a:gd name="connsiteY8" fmla="*/ 2337758 h 2881223"/>
                <a:gd name="connsiteX0" fmla="*/ 465926 w 4183909"/>
                <a:gd name="connsiteY0" fmla="*/ 2337758 h 2881223"/>
                <a:gd name="connsiteX1" fmla="*/ 1656371 w 4183909"/>
                <a:gd name="connsiteY1" fmla="*/ 439947 h 2881223"/>
                <a:gd name="connsiteX2" fmla="*/ 2769179 w 4183909"/>
                <a:gd name="connsiteY2" fmla="*/ 0 h 2881223"/>
                <a:gd name="connsiteX3" fmla="*/ 4183909 w 4183909"/>
                <a:gd name="connsiteY3" fmla="*/ 0 h 2881223"/>
                <a:gd name="connsiteX4" fmla="*/ 3571433 w 4183909"/>
                <a:gd name="connsiteY4" fmla="*/ 854016 h 2881223"/>
                <a:gd name="connsiteX5" fmla="*/ 2570771 w 4183909"/>
                <a:gd name="connsiteY5" fmla="*/ 2372264 h 2881223"/>
                <a:gd name="connsiteX6" fmla="*/ 1337194 w 4183909"/>
                <a:gd name="connsiteY6" fmla="*/ 2881223 h 2881223"/>
                <a:gd name="connsiteX7" fmla="*/ 99 w 4183909"/>
                <a:gd name="connsiteY7" fmla="*/ 2881223 h 2881223"/>
                <a:gd name="connsiteX8" fmla="*/ 465926 w 4183909"/>
                <a:gd name="connsiteY8" fmla="*/ 2337758 h 2881223"/>
                <a:gd name="connsiteX0" fmla="*/ 465827 w 4183810"/>
                <a:gd name="connsiteY0" fmla="*/ 2337758 h 2881223"/>
                <a:gd name="connsiteX1" fmla="*/ 1656272 w 4183810"/>
                <a:gd name="connsiteY1" fmla="*/ 439947 h 2881223"/>
                <a:gd name="connsiteX2" fmla="*/ 2769080 w 4183810"/>
                <a:gd name="connsiteY2" fmla="*/ 0 h 2881223"/>
                <a:gd name="connsiteX3" fmla="*/ 4183810 w 4183810"/>
                <a:gd name="connsiteY3" fmla="*/ 0 h 2881223"/>
                <a:gd name="connsiteX4" fmla="*/ 3571334 w 4183810"/>
                <a:gd name="connsiteY4" fmla="*/ 854016 h 2881223"/>
                <a:gd name="connsiteX5" fmla="*/ 2570672 w 4183810"/>
                <a:gd name="connsiteY5" fmla="*/ 2372264 h 2881223"/>
                <a:gd name="connsiteX6" fmla="*/ 1337095 w 4183810"/>
                <a:gd name="connsiteY6" fmla="*/ 2881223 h 2881223"/>
                <a:gd name="connsiteX7" fmla="*/ 0 w 4183810"/>
                <a:gd name="connsiteY7" fmla="*/ 2881223 h 2881223"/>
                <a:gd name="connsiteX8" fmla="*/ 465827 w 4183810"/>
                <a:gd name="connsiteY8" fmla="*/ 2337758 h 2881223"/>
                <a:gd name="connsiteX0" fmla="*/ 465827 w 4183810"/>
                <a:gd name="connsiteY0" fmla="*/ 2337758 h 2881223"/>
                <a:gd name="connsiteX1" fmla="*/ 1656272 w 4183810"/>
                <a:gd name="connsiteY1" fmla="*/ 439947 h 2881223"/>
                <a:gd name="connsiteX2" fmla="*/ 2769080 w 4183810"/>
                <a:gd name="connsiteY2" fmla="*/ 0 h 2881223"/>
                <a:gd name="connsiteX3" fmla="*/ 4183810 w 4183810"/>
                <a:gd name="connsiteY3" fmla="*/ 0 h 2881223"/>
                <a:gd name="connsiteX4" fmla="*/ 3407433 w 4183810"/>
                <a:gd name="connsiteY4" fmla="*/ 715994 h 2881223"/>
                <a:gd name="connsiteX5" fmla="*/ 2570672 w 4183810"/>
                <a:gd name="connsiteY5" fmla="*/ 2372264 h 2881223"/>
                <a:gd name="connsiteX6" fmla="*/ 1337095 w 4183810"/>
                <a:gd name="connsiteY6" fmla="*/ 2881223 h 2881223"/>
                <a:gd name="connsiteX7" fmla="*/ 0 w 4183810"/>
                <a:gd name="connsiteY7" fmla="*/ 2881223 h 2881223"/>
                <a:gd name="connsiteX8" fmla="*/ 465827 w 4183810"/>
                <a:gd name="connsiteY8" fmla="*/ 2337758 h 2881223"/>
                <a:gd name="connsiteX0" fmla="*/ 638355 w 4183810"/>
                <a:gd name="connsiteY0" fmla="*/ 2311879 h 2881223"/>
                <a:gd name="connsiteX1" fmla="*/ 1656272 w 4183810"/>
                <a:gd name="connsiteY1" fmla="*/ 439947 h 2881223"/>
                <a:gd name="connsiteX2" fmla="*/ 2769080 w 4183810"/>
                <a:gd name="connsiteY2" fmla="*/ 0 h 2881223"/>
                <a:gd name="connsiteX3" fmla="*/ 4183810 w 4183810"/>
                <a:gd name="connsiteY3" fmla="*/ 0 h 2881223"/>
                <a:gd name="connsiteX4" fmla="*/ 3407433 w 4183810"/>
                <a:gd name="connsiteY4" fmla="*/ 715994 h 2881223"/>
                <a:gd name="connsiteX5" fmla="*/ 2570672 w 4183810"/>
                <a:gd name="connsiteY5" fmla="*/ 2372264 h 2881223"/>
                <a:gd name="connsiteX6" fmla="*/ 1337095 w 4183810"/>
                <a:gd name="connsiteY6" fmla="*/ 2881223 h 2881223"/>
                <a:gd name="connsiteX7" fmla="*/ 0 w 4183810"/>
                <a:gd name="connsiteY7" fmla="*/ 2881223 h 2881223"/>
                <a:gd name="connsiteX8" fmla="*/ 638355 w 4183810"/>
                <a:gd name="connsiteY8" fmla="*/ 2311879 h 2881223"/>
                <a:gd name="connsiteX0" fmla="*/ 638355 w 4183810"/>
                <a:gd name="connsiteY0" fmla="*/ 2311879 h 2881223"/>
                <a:gd name="connsiteX1" fmla="*/ 1656272 w 4183810"/>
                <a:gd name="connsiteY1" fmla="*/ 439947 h 2881223"/>
                <a:gd name="connsiteX2" fmla="*/ 2769080 w 4183810"/>
                <a:gd name="connsiteY2" fmla="*/ 0 h 2881223"/>
                <a:gd name="connsiteX3" fmla="*/ 4183810 w 4183810"/>
                <a:gd name="connsiteY3" fmla="*/ 0 h 2881223"/>
                <a:gd name="connsiteX4" fmla="*/ 3407433 w 4183810"/>
                <a:gd name="connsiteY4" fmla="*/ 715994 h 2881223"/>
                <a:gd name="connsiteX5" fmla="*/ 2570672 w 4183810"/>
                <a:gd name="connsiteY5" fmla="*/ 2372264 h 2881223"/>
                <a:gd name="connsiteX6" fmla="*/ 1337095 w 4183810"/>
                <a:gd name="connsiteY6" fmla="*/ 2881223 h 2881223"/>
                <a:gd name="connsiteX7" fmla="*/ 0 w 4183810"/>
                <a:gd name="connsiteY7" fmla="*/ 2881223 h 2881223"/>
                <a:gd name="connsiteX8" fmla="*/ 638355 w 4183810"/>
                <a:gd name="connsiteY8" fmla="*/ 2311879 h 2881223"/>
                <a:gd name="connsiteX0" fmla="*/ 638355 w 4183810"/>
                <a:gd name="connsiteY0" fmla="*/ 2311879 h 2881223"/>
                <a:gd name="connsiteX1" fmla="*/ 1656272 w 4183810"/>
                <a:gd name="connsiteY1" fmla="*/ 439947 h 2881223"/>
                <a:gd name="connsiteX2" fmla="*/ 2769080 w 4183810"/>
                <a:gd name="connsiteY2" fmla="*/ 0 h 2881223"/>
                <a:gd name="connsiteX3" fmla="*/ 4183810 w 4183810"/>
                <a:gd name="connsiteY3" fmla="*/ 0 h 2881223"/>
                <a:gd name="connsiteX4" fmla="*/ 3407433 w 4183810"/>
                <a:gd name="connsiteY4" fmla="*/ 715994 h 2881223"/>
                <a:gd name="connsiteX5" fmla="*/ 2570672 w 4183810"/>
                <a:gd name="connsiteY5" fmla="*/ 2372264 h 2881223"/>
                <a:gd name="connsiteX6" fmla="*/ 1337095 w 4183810"/>
                <a:gd name="connsiteY6" fmla="*/ 2881223 h 2881223"/>
                <a:gd name="connsiteX7" fmla="*/ 0 w 4183810"/>
                <a:gd name="connsiteY7" fmla="*/ 2881223 h 2881223"/>
                <a:gd name="connsiteX8" fmla="*/ 638355 w 4183810"/>
                <a:gd name="connsiteY8" fmla="*/ 2311879 h 2881223"/>
                <a:gd name="connsiteX0" fmla="*/ 638355 w 4183810"/>
                <a:gd name="connsiteY0" fmla="*/ 2311879 h 2881223"/>
                <a:gd name="connsiteX1" fmla="*/ 1656272 w 4183810"/>
                <a:gd name="connsiteY1" fmla="*/ 439947 h 2881223"/>
                <a:gd name="connsiteX2" fmla="*/ 2769080 w 4183810"/>
                <a:gd name="connsiteY2" fmla="*/ 0 h 2881223"/>
                <a:gd name="connsiteX3" fmla="*/ 4183810 w 4183810"/>
                <a:gd name="connsiteY3" fmla="*/ 0 h 2881223"/>
                <a:gd name="connsiteX4" fmla="*/ 3812876 w 4183810"/>
                <a:gd name="connsiteY4" fmla="*/ 353683 h 2881223"/>
                <a:gd name="connsiteX5" fmla="*/ 3407433 w 4183810"/>
                <a:gd name="connsiteY5" fmla="*/ 715994 h 2881223"/>
                <a:gd name="connsiteX6" fmla="*/ 2570672 w 4183810"/>
                <a:gd name="connsiteY6" fmla="*/ 2372264 h 2881223"/>
                <a:gd name="connsiteX7" fmla="*/ 1337095 w 4183810"/>
                <a:gd name="connsiteY7" fmla="*/ 2881223 h 2881223"/>
                <a:gd name="connsiteX8" fmla="*/ 0 w 4183810"/>
                <a:gd name="connsiteY8" fmla="*/ 2881223 h 2881223"/>
                <a:gd name="connsiteX9" fmla="*/ 638355 w 4183810"/>
                <a:gd name="connsiteY9" fmla="*/ 2311879 h 2881223"/>
                <a:gd name="connsiteX0" fmla="*/ 638355 w 4183810"/>
                <a:gd name="connsiteY0" fmla="*/ 2311879 h 2881223"/>
                <a:gd name="connsiteX1" fmla="*/ 1656272 w 4183810"/>
                <a:gd name="connsiteY1" fmla="*/ 439947 h 2881223"/>
                <a:gd name="connsiteX2" fmla="*/ 2769080 w 4183810"/>
                <a:gd name="connsiteY2" fmla="*/ 0 h 2881223"/>
                <a:gd name="connsiteX3" fmla="*/ 4183810 w 4183810"/>
                <a:gd name="connsiteY3" fmla="*/ 0 h 2881223"/>
                <a:gd name="connsiteX4" fmla="*/ 3795623 w 4183810"/>
                <a:gd name="connsiteY4" fmla="*/ 241540 h 2881223"/>
                <a:gd name="connsiteX5" fmla="*/ 3407433 w 4183810"/>
                <a:gd name="connsiteY5" fmla="*/ 715994 h 2881223"/>
                <a:gd name="connsiteX6" fmla="*/ 2570672 w 4183810"/>
                <a:gd name="connsiteY6" fmla="*/ 2372264 h 2881223"/>
                <a:gd name="connsiteX7" fmla="*/ 1337095 w 4183810"/>
                <a:gd name="connsiteY7" fmla="*/ 2881223 h 2881223"/>
                <a:gd name="connsiteX8" fmla="*/ 0 w 4183810"/>
                <a:gd name="connsiteY8" fmla="*/ 2881223 h 2881223"/>
                <a:gd name="connsiteX9" fmla="*/ 638355 w 4183810"/>
                <a:gd name="connsiteY9" fmla="*/ 2311879 h 2881223"/>
                <a:gd name="connsiteX0" fmla="*/ 681143 w 4226598"/>
                <a:gd name="connsiteY0" fmla="*/ 2311879 h 2881223"/>
                <a:gd name="connsiteX1" fmla="*/ 1699060 w 4226598"/>
                <a:gd name="connsiteY1" fmla="*/ 439947 h 2881223"/>
                <a:gd name="connsiteX2" fmla="*/ 2811868 w 4226598"/>
                <a:gd name="connsiteY2" fmla="*/ 0 h 2881223"/>
                <a:gd name="connsiteX3" fmla="*/ 4226598 w 4226598"/>
                <a:gd name="connsiteY3" fmla="*/ 0 h 2881223"/>
                <a:gd name="connsiteX4" fmla="*/ 3838411 w 4226598"/>
                <a:gd name="connsiteY4" fmla="*/ 241540 h 2881223"/>
                <a:gd name="connsiteX5" fmla="*/ 3450221 w 4226598"/>
                <a:gd name="connsiteY5" fmla="*/ 715994 h 2881223"/>
                <a:gd name="connsiteX6" fmla="*/ 2613460 w 4226598"/>
                <a:gd name="connsiteY6" fmla="*/ 2372264 h 2881223"/>
                <a:gd name="connsiteX7" fmla="*/ 1379883 w 4226598"/>
                <a:gd name="connsiteY7" fmla="*/ 2881223 h 2881223"/>
                <a:gd name="connsiteX8" fmla="*/ 42788 w 4226598"/>
                <a:gd name="connsiteY8" fmla="*/ 2881223 h 2881223"/>
                <a:gd name="connsiteX9" fmla="*/ 361966 w 4226598"/>
                <a:gd name="connsiteY9" fmla="*/ 2605177 h 2881223"/>
                <a:gd name="connsiteX10" fmla="*/ 681143 w 4226598"/>
                <a:gd name="connsiteY10" fmla="*/ 2311879 h 2881223"/>
                <a:gd name="connsiteX0" fmla="*/ 677832 w 4223287"/>
                <a:gd name="connsiteY0" fmla="*/ 2311879 h 2881223"/>
                <a:gd name="connsiteX1" fmla="*/ 1695749 w 4223287"/>
                <a:gd name="connsiteY1" fmla="*/ 439947 h 2881223"/>
                <a:gd name="connsiteX2" fmla="*/ 2808557 w 4223287"/>
                <a:gd name="connsiteY2" fmla="*/ 0 h 2881223"/>
                <a:gd name="connsiteX3" fmla="*/ 4223287 w 4223287"/>
                <a:gd name="connsiteY3" fmla="*/ 0 h 2881223"/>
                <a:gd name="connsiteX4" fmla="*/ 3835100 w 4223287"/>
                <a:gd name="connsiteY4" fmla="*/ 241540 h 2881223"/>
                <a:gd name="connsiteX5" fmla="*/ 3446910 w 4223287"/>
                <a:gd name="connsiteY5" fmla="*/ 715994 h 2881223"/>
                <a:gd name="connsiteX6" fmla="*/ 2610149 w 4223287"/>
                <a:gd name="connsiteY6" fmla="*/ 2372264 h 2881223"/>
                <a:gd name="connsiteX7" fmla="*/ 1376572 w 4223287"/>
                <a:gd name="connsiteY7" fmla="*/ 2881223 h 2881223"/>
                <a:gd name="connsiteX8" fmla="*/ 39477 w 4223287"/>
                <a:gd name="connsiteY8" fmla="*/ 2881223 h 2881223"/>
                <a:gd name="connsiteX9" fmla="*/ 401787 w 4223287"/>
                <a:gd name="connsiteY9" fmla="*/ 2648309 h 2881223"/>
                <a:gd name="connsiteX10" fmla="*/ 677832 w 4223287"/>
                <a:gd name="connsiteY10" fmla="*/ 2311879 h 2881223"/>
                <a:gd name="connsiteX0" fmla="*/ 638355 w 4183810"/>
                <a:gd name="connsiteY0" fmla="*/ 2311879 h 2881223"/>
                <a:gd name="connsiteX1" fmla="*/ 1656272 w 4183810"/>
                <a:gd name="connsiteY1" fmla="*/ 439947 h 2881223"/>
                <a:gd name="connsiteX2" fmla="*/ 2769080 w 4183810"/>
                <a:gd name="connsiteY2" fmla="*/ 0 h 2881223"/>
                <a:gd name="connsiteX3" fmla="*/ 4183810 w 4183810"/>
                <a:gd name="connsiteY3" fmla="*/ 0 h 2881223"/>
                <a:gd name="connsiteX4" fmla="*/ 3795623 w 4183810"/>
                <a:gd name="connsiteY4" fmla="*/ 241540 h 2881223"/>
                <a:gd name="connsiteX5" fmla="*/ 3407433 w 4183810"/>
                <a:gd name="connsiteY5" fmla="*/ 715994 h 2881223"/>
                <a:gd name="connsiteX6" fmla="*/ 2570672 w 4183810"/>
                <a:gd name="connsiteY6" fmla="*/ 2372264 h 2881223"/>
                <a:gd name="connsiteX7" fmla="*/ 1337095 w 4183810"/>
                <a:gd name="connsiteY7" fmla="*/ 2881223 h 2881223"/>
                <a:gd name="connsiteX8" fmla="*/ 0 w 4183810"/>
                <a:gd name="connsiteY8" fmla="*/ 2881223 h 2881223"/>
                <a:gd name="connsiteX9" fmla="*/ 362310 w 4183810"/>
                <a:gd name="connsiteY9" fmla="*/ 2648309 h 2881223"/>
                <a:gd name="connsiteX10" fmla="*/ 638355 w 4183810"/>
                <a:gd name="connsiteY10" fmla="*/ 2311879 h 2881223"/>
                <a:gd name="connsiteX0" fmla="*/ 638355 w 4183810"/>
                <a:gd name="connsiteY0" fmla="*/ 2311879 h 2881223"/>
                <a:gd name="connsiteX1" fmla="*/ 1656272 w 4183810"/>
                <a:gd name="connsiteY1" fmla="*/ 439947 h 2881223"/>
                <a:gd name="connsiteX2" fmla="*/ 2769080 w 4183810"/>
                <a:gd name="connsiteY2" fmla="*/ 0 h 2881223"/>
                <a:gd name="connsiteX3" fmla="*/ 4183810 w 4183810"/>
                <a:gd name="connsiteY3" fmla="*/ 0 h 2881223"/>
                <a:gd name="connsiteX4" fmla="*/ 3795623 w 4183810"/>
                <a:gd name="connsiteY4" fmla="*/ 241540 h 2881223"/>
                <a:gd name="connsiteX5" fmla="*/ 3407433 w 4183810"/>
                <a:gd name="connsiteY5" fmla="*/ 715994 h 2881223"/>
                <a:gd name="connsiteX6" fmla="*/ 2570672 w 4183810"/>
                <a:gd name="connsiteY6" fmla="*/ 2372264 h 2881223"/>
                <a:gd name="connsiteX7" fmla="*/ 1337095 w 4183810"/>
                <a:gd name="connsiteY7" fmla="*/ 2881223 h 2881223"/>
                <a:gd name="connsiteX8" fmla="*/ 0 w 4183810"/>
                <a:gd name="connsiteY8" fmla="*/ 2881223 h 2881223"/>
                <a:gd name="connsiteX9" fmla="*/ 362310 w 4183810"/>
                <a:gd name="connsiteY9" fmla="*/ 2648309 h 2881223"/>
                <a:gd name="connsiteX10" fmla="*/ 638355 w 4183810"/>
                <a:gd name="connsiteY10" fmla="*/ 2311879 h 2881223"/>
                <a:gd name="connsiteX0" fmla="*/ 638355 w 4183810"/>
                <a:gd name="connsiteY0" fmla="*/ 2311879 h 2881223"/>
                <a:gd name="connsiteX1" fmla="*/ 1656272 w 4183810"/>
                <a:gd name="connsiteY1" fmla="*/ 439947 h 2881223"/>
                <a:gd name="connsiteX2" fmla="*/ 2769080 w 4183810"/>
                <a:gd name="connsiteY2" fmla="*/ 43132 h 2881223"/>
                <a:gd name="connsiteX3" fmla="*/ 4183810 w 4183810"/>
                <a:gd name="connsiteY3" fmla="*/ 0 h 2881223"/>
                <a:gd name="connsiteX4" fmla="*/ 3795623 w 4183810"/>
                <a:gd name="connsiteY4" fmla="*/ 241540 h 2881223"/>
                <a:gd name="connsiteX5" fmla="*/ 3407433 w 4183810"/>
                <a:gd name="connsiteY5" fmla="*/ 715994 h 2881223"/>
                <a:gd name="connsiteX6" fmla="*/ 2570672 w 4183810"/>
                <a:gd name="connsiteY6" fmla="*/ 2372264 h 2881223"/>
                <a:gd name="connsiteX7" fmla="*/ 1337095 w 4183810"/>
                <a:gd name="connsiteY7" fmla="*/ 2881223 h 2881223"/>
                <a:gd name="connsiteX8" fmla="*/ 0 w 4183810"/>
                <a:gd name="connsiteY8" fmla="*/ 2881223 h 2881223"/>
                <a:gd name="connsiteX9" fmla="*/ 362310 w 4183810"/>
                <a:gd name="connsiteY9" fmla="*/ 2648309 h 2881223"/>
                <a:gd name="connsiteX10" fmla="*/ 638355 w 4183810"/>
                <a:gd name="connsiteY10" fmla="*/ 2311879 h 2881223"/>
                <a:gd name="connsiteX0" fmla="*/ 638355 w 4183810"/>
                <a:gd name="connsiteY0" fmla="*/ 2311879 h 2881223"/>
                <a:gd name="connsiteX1" fmla="*/ 1656272 w 4183810"/>
                <a:gd name="connsiteY1" fmla="*/ 439947 h 2881223"/>
                <a:gd name="connsiteX2" fmla="*/ 2769080 w 4183810"/>
                <a:gd name="connsiteY2" fmla="*/ 43132 h 2881223"/>
                <a:gd name="connsiteX3" fmla="*/ 4183810 w 4183810"/>
                <a:gd name="connsiteY3" fmla="*/ 0 h 2881223"/>
                <a:gd name="connsiteX4" fmla="*/ 3795623 w 4183810"/>
                <a:gd name="connsiteY4" fmla="*/ 241540 h 2881223"/>
                <a:gd name="connsiteX5" fmla="*/ 3407433 w 4183810"/>
                <a:gd name="connsiteY5" fmla="*/ 715994 h 2881223"/>
                <a:gd name="connsiteX6" fmla="*/ 2570672 w 4183810"/>
                <a:gd name="connsiteY6" fmla="*/ 2372264 h 2881223"/>
                <a:gd name="connsiteX7" fmla="*/ 1337095 w 4183810"/>
                <a:gd name="connsiteY7" fmla="*/ 2881223 h 2881223"/>
                <a:gd name="connsiteX8" fmla="*/ 0 w 4183810"/>
                <a:gd name="connsiteY8" fmla="*/ 2881223 h 2881223"/>
                <a:gd name="connsiteX9" fmla="*/ 362310 w 4183810"/>
                <a:gd name="connsiteY9" fmla="*/ 2648309 h 2881223"/>
                <a:gd name="connsiteX10" fmla="*/ 638355 w 4183810"/>
                <a:gd name="connsiteY10" fmla="*/ 2311879 h 2881223"/>
                <a:gd name="connsiteX0" fmla="*/ 638355 w 4183810"/>
                <a:gd name="connsiteY0" fmla="*/ 2311879 h 2881223"/>
                <a:gd name="connsiteX1" fmla="*/ 1656272 w 4183810"/>
                <a:gd name="connsiteY1" fmla="*/ 439947 h 2881223"/>
                <a:gd name="connsiteX2" fmla="*/ 2769080 w 4183810"/>
                <a:gd name="connsiteY2" fmla="*/ 43132 h 2881223"/>
                <a:gd name="connsiteX3" fmla="*/ 4183810 w 4183810"/>
                <a:gd name="connsiteY3" fmla="*/ 0 h 2881223"/>
                <a:gd name="connsiteX4" fmla="*/ 3795623 w 4183810"/>
                <a:gd name="connsiteY4" fmla="*/ 241540 h 2881223"/>
                <a:gd name="connsiteX5" fmla="*/ 3407433 w 4183810"/>
                <a:gd name="connsiteY5" fmla="*/ 715994 h 2881223"/>
                <a:gd name="connsiteX6" fmla="*/ 2570672 w 4183810"/>
                <a:gd name="connsiteY6" fmla="*/ 2372264 h 2881223"/>
                <a:gd name="connsiteX7" fmla="*/ 1337095 w 4183810"/>
                <a:gd name="connsiteY7" fmla="*/ 2881223 h 2881223"/>
                <a:gd name="connsiteX8" fmla="*/ 0 w 4183810"/>
                <a:gd name="connsiteY8" fmla="*/ 2881223 h 2881223"/>
                <a:gd name="connsiteX9" fmla="*/ 362310 w 4183810"/>
                <a:gd name="connsiteY9" fmla="*/ 2648309 h 2881223"/>
                <a:gd name="connsiteX10" fmla="*/ 638355 w 4183810"/>
                <a:gd name="connsiteY10" fmla="*/ 2311879 h 2881223"/>
                <a:gd name="connsiteX0" fmla="*/ 638355 w 4183810"/>
                <a:gd name="connsiteY0" fmla="*/ 2311879 h 2881223"/>
                <a:gd name="connsiteX1" fmla="*/ 1656272 w 4183810"/>
                <a:gd name="connsiteY1" fmla="*/ 439947 h 2881223"/>
                <a:gd name="connsiteX2" fmla="*/ 2769080 w 4183810"/>
                <a:gd name="connsiteY2" fmla="*/ 43132 h 2881223"/>
                <a:gd name="connsiteX3" fmla="*/ 4183810 w 4183810"/>
                <a:gd name="connsiteY3" fmla="*/ 0 h 2881223"/>
                <a:gd name="connsiteX4" fmla="*/ 3795623 w 4183810"/>
                <a:gd name="connsiteY4" fmla="*/ 241540 h 2881223"/>
                <a:gd name="connsiteX5" fmla="*/ 3407433 w 4183810"/>
                <a:gd name="connsiteY5" fmla="*/ 715994 h 2881223"/>
                <a:gd name="connsiteX6" fmla="*/ 2570672 w 4183810"/>
                <a:gd name="connsiteY6" fmla="*/ 2372264 h 2881223"/>
                <a:gd name="connsiteX7" fmla="*/ 1337095 w 4183810"/>
                <a:gd name="connsiteY7" fmla="*/ 2881223 h 2881223"/>
                <a:gd name="connsiteX8" fmla="*/ 0 w 4183810"/>
                <a:gd name="connsiteY8" fmla="*/ 2881223 h 2881223"/>
                <a:gd name="connsiteX9" fmla="*/ 362310 w 4183810"/>
                <a:gd name="connsiteY9" fmla="*/ 2648309 h 2881223"/>
                <a:gd name="connsiteX10" fmla="*/ 638355 w 4183810"/>
                <a:gd name="connsiteY10" fmla="*/ 2311879 h 2881223"/>
                <a:gd name="connsiteX0" fmla="*/ 638355 w 4183810"/>
                <a:gd name="connsiteY0" fmla="*/ 2311879 h 2881223"/>
                <a:gd name="connsiteX1" fmla="*/ 1656272 w 4183810"/>
                <a:gd name="connsiteY1" fmla="*/ 439947 h 2881223"/>
                <a:gd name="connsiteX2" fmla="*/ 2769080 w 4183810"/>
                <a:gd name="connsiteY2" fmla="*/ 43132 h 2881223"/>
                <a:gd name="connsiteX3" fmla="*/ 4183810 w 4183810"/>
                <a:gd name="connsiteY3" fmla="*/ 0 h 2881223"/>
                <a:gd name="connsiteX4" fmla="*/ 3795623 w 4183810"/>
                <a:gd name="connsiteY4" fmla="*/ 241540 h 2881223"/>
                <a:gd name="connsiteX5" fmla="*/ 3407433 w 4183810"/>
                <a:gd name="connsiteY5" fmla="*/ 715994 h 2881223"/>
                <a:gd name="connsiteX6" fmla="*/ 2570672 w 4183810"/>
                <a:gd name="connsiteY6" fmla="*/ 2372264 h 2881223"/>
                <a:gd name="connsiteX7" fmla="*/ 1337095 w 4183810"/>
                <a:gd name="connsiteY7" fmla="*/ 2881223 h 2881223"/>
                <a:gd name="connsiteX8" fmla="*/ 0 w 4183810"/>
                <a:gd name="connsiteY8" fmla="*/ 2881223 h 2881223"/>
                <a:gd name="connsiteX9" fmla="*/ 362310 w 4183810"/>
                <a:gd name="connsiteY9" fmla="*/ 2648309 h 2881223"/>
                <a:gd name="connsiteX10" fmla="*/ 638355 w 4183810"/>
                <a:gd name="connsiteY10" fmla="*/ 2311879 h 2881223"/>
                <a:gd name="connsiteX0" fmla="*/ 638355 w 4183810"/>
                <a:gd name="connsiteY0" fmla="*/ 2311879 h 2881223"/>
                <a:gd name="connsiteX1" fmla="*/ 1656272 w 4183810"/>
                <a:gd name="connsiteY1" fmla="*/ 439947 h 2881223"/>
                <a:gd name="connsiteX2" fmla="*/ 2769080 w 4183810"/>
                <a:gd name="connsiteY2" fmla="*/ 43132 h 2881223"/>
                <a:gd name="connsiteX3" fmla="*/ 4183810 w 4183810"/>
                <a:gd name="connsiteY3" fmla="*/ 0 h 2881223"/>
                <a:gd name="connsiteX4" fmla="*/ 3795623 w 4183810"/>
                <a:gd name="connsiteY4" fmla="*/ 241540 h 2881223"/>
                <a:gd name="connsiteX5" fmla="*/ 3407433 w 4183810"/>
                <a:gd name="connsiteY5" fmla="*/ 715994 h 2881223"/>
                <a:gd name="connsiteX6" fmla="*/ 2570672 w 4183810"/>
                <a:gd name="connsiteY6" fmla="*/ 2372264 h 2881223"/>
                <a:gd name="connsiteX7" fmla="*/ 1337095 w 4183810"/>
                <a:gd name="connsiteY7" fmla="*/ 2881223 h 2881223"/>
                <a:gd name="connsiteX8" fmla="*/ 0 w 4183810"/>
                <a:gd name="connsiteY8" fmla="*/ 2881223 h 2881223"/>
                <a:gd name="connsiteX9" fmla="*/ 362310 w 4183810"/>
                <a:gd name="connsiteY9" fmla="*/ 2648309 h 2881223"/>
                <a:gd name="connsiteX10" fmla="*/ 638355 w 4183810"/>
                <a:gd name="connsiteY10" fmla="*/ 2311879 h 2881223"/>
                <a:gd name="connsiteX0" fmla="*/ 638355 w 4183810"/>
                <a:gd name="connsiteY0" fmla="*/ 2311879 h 2881223"/>
                <a:gd name="connsiteX1" fmla="*/ 1656272 w 4183810"/>
                <a:gd name="connsiteY1" fmla="*/ 439947 h 2881223"/>
                <a:gd name="connsiteX2" fmla="*/ 2769080 w 4183810"/>
                <a:gd name="connsiteY2" fmla="*/ 43132 h 2881223"/>
                <a:gd name="connsiteX3" fmla="*/ 4183810 w 4183810"/>
                <a:gd name="connsiteY3" fmla="*/ 0 h 2881223"/>
                <a:gd name="connsiteX4" fmla="*/ 3795623 w 4183810"/>
                <a:gd name="connsiteY4" fmla="*/ 241540 h 2881223"/>
                <a:gd name="connsiteX5" fmla="*/ 3407433 w 4183810"/>
                <a:gd name="connsiteY5" fmla="*/ 715994 h 2881223"/>
                <a:gd name="connsiteX6" fmla="*/ 2570672 w 4183810"/>
                <a:gd name="connsiteY6" fmla="*/ 2372264 h 2881223"/>
                <a:gd name="connsiteX7" fmla="*/ 1337095 w 4183810"/>
                <a:gd name="connsiteY7" fmla="*/ 2881223 h 2881223"/>
                <a:gd name="connsiteX8" fmla="*/ 0 w 4183810"/>
                <a:gd name="connsiteY8" fmla="*/ 2881223 h 2881223"/>
                <a:gd name="connsiteX9" fmla="*/ 362310 w 4183810"/>
                <a:gd name="connsiteY9" fmla="*/ 2648309 h 2881223"/>
                <a:gd name="connsiteX10" fmla="*/ 638355 w 4183810"/>
                <a:gd name="connsiteY10" fmla="*/ 2311879 h 2881223"/>
                <a:gd name="connsiteX0" fmla="*/ 638355 w 4183810"/>
                <a:gd name="connsiteY0" fmla="*/ 2311879 h 2881223"/>
                <a:gd name="connsiteX1" fmla="*/ 1656272 w 4183810"/>
                <a:gd name="connsiteY1" fmla="*/ 439947 h 2881223"/>
                <a:gd name="connsiteX2" fmla="*/ 2769080 w 4183810"/>
                <a:gd name="connsiteY2" fmla="*/ 43132 h 2881223"/>
                <a:gd name="connsiteX3" fmla="*/ 4183810 w 4183810"/>
                <a:gd name="connsiteY3" fmla="*/ 0 h 2881223"/>
                <a:gd name="connsiteX4" fmla="*/ 3795623 w 4183810"/>
                <a:gd name="connsiteY4" fmla="*/ 241540 h 2881223"/>
                <a:gd name="connsiteX5" fmla="*/ 3407433 w 4183810"/>
                <a:gd name="connsiteY5" fmla="*/ 715994 h 2881223"/>
                <a:gd name="connsiteX6" fmla="*/ 2570672 w 4183810"/>
                <a:gd name="connsiteY6" fmla="*/ 2372264 h 2881223"/>
                <a:gd name="connsiteX7" fmla="*/ 1337095 w 4183810"/>
                <a:gd name="connsiteY7" fmla="*/ 2881223 h 2881223"/>
                <a:gd name="connsiteX8" fmla="*/ 0 w 4183810"/>
                <a:gd name="connsiteY8" fmla="*/ 2881223 h 2881223"/>
                <a:gd name="connsiteX9" fmla="*/ 362310 w 4183810"/>
                <a:gd name="connsiteY9" fmla="*/ 2648309 h 2881223"/>
                <a:gd name="connsiteX10" fmla="*/ 638355 w 4183810"/>
                <a:gd name="connsiteY10" fmla="*/ 2311879 h 2881223"/>
                <a:gd name="connsiteX0" fmla="*/ 638355 w 4183810"/>
                <a:gd name="connsiteY0" fmla="*/ 2311879 h 2881223"/>
                <a:gd name="connsiteX1" fmla="*/ 1656272 w 4183810"/>
                <a:gd name="connsiteY1" fmla="*/ 439947 h 2881223"/>
                <a:gd name="connsiteX2" fmla="*/ 2769080 w 4183810"/>
                <a:gd name="connsiteY2" fmla="*/ 43132 h 2881223"/>
                <a:gd name="connsiteX3" fmla="*/ 4183810 w 4183810"/>
                <a:gd name="connsiteY3" fmla="*/ 0 h 2881223"/>
                <a:gd name="connsiteX4" fmla="*/ 3795623 w 4183810"/>
                <a:gd name="connsiteY4" fmla="*/ 241540 h 2881223"/>
                <a:gd name="connsiteX5" fmla="*/ 3407433 w 4183810"/>
                <a:gd name="connsiteY5" fmla="*/ 715994 h 2881223"/>
                <a:gd name="connsiteX6" fmla="*/ 2570672 w 4183810"/>
                <a:gd name="connsiteY6" fmla="*/ 2372264 h 2881223"/>
                <a:gd name="connsiteX7" fmla="*/ 1337095 w 4183810"/>
                <a:gd name="connsiteY7" fmla="*/ 2881223 h 2881223"/>
                <a:gd name="connsiteX8" fmla="*/ 0 w 4183810"/>
                <a:gd name="connsiteY8" fmla="*/ 2881223 h 2881223"/>
                <a:gd name="connsiteX9" fmla="*/ 362310 w 4183810"/>
                <a:gd name="connsiteY9" fmla="*/ 2648309 h 2881223"/>
                <a:gd name="connsiteX10" fmla="*/ 638355 w 4183810"/>
                <a:gd name="connsiteY10" fmla="*/ 2311879 h 2881223"/>
                <a:gd name="connsiteX0" fmla="*/ 638355 w 4183810"/>
                <a:gd name="connsiteY0" fmla="*/ 2311879 h 2881223"/>
                <a:gd name="connsiteX1" fmla="*/ 1690778 w 4183810"/>
                <a:gd name="connsiteY1" fmla="*/ 448574 h 2881223"/>
                <a:gd name="connsiteX2" fmla="*/ 2769080 w 4183810"/>
                <a:gd name="connsiteY2" fmla="*/ 43132 h 2881223"/>
                <a:gd name="connsiteX3" fmla="*/ 4183810 w 4183810"/>
                <a:gd name="connsiteY3" fmla="*/ 0 h 2881223"/>
                <a:gd name="connsiteX4" fmla="*/ 3795623 w 4183810"/>
                <a:gd name="connsiteY4" fmla="*/ 241540 h 2881223"/>
                <a:gd name="connsiteX5" fmla="*/ 3407433 w 4183810"/>
                <a:gd name="connsiteY5" fmla="*/ 715994 h 2881223"/>
                <a:gd name="connsiteX6" fmla="*/ 2570672 w 4183810"/>
                <a:gd name="connsiteY6" fmla="*/ 2372264 h 2881223"/>
                <a:gd name="connsiteX7" fmla="*/ 1337095 w 4183810"/>
                <a:gd name="connsiteY7" fmla="*/ 2881223 h 2881223"/>
                <a:gd name="connsiteX8" fmla="*/ 0 w 4183810"/>
                <a:gd name="connsiteY8" fmla="*/ 2881223 h 2881223"/>
                <a:gd name="connsiteX9" fmla="*/ 362310 w 4183810"/>
                <a:gd name="connsiteY9" fmla="*/ 2648309 h 2881223"/>
                <a:gd name="connsiteX10" fmla="*/ 638355 w 4183810"/>
                <a:gd name="connsiteY10" fmla="*/ 2311879 h 2881223"/>
                <a:gd name="connsiteX0" fmla="*/ 638355 w 4183810"/>
                <a:gd name="connsiteY0" fmla="*/ 2311879 h 2881223"/>
                <a:gd name="connsiteX1" fmla="*/ 1690778 w 4183810"/>
                <a:gd name="connsiteY1" fmla="*/ 448574 h 2881223"/>
                <a:gd name="connsiteX2" fmla="*/ 2769080 w 4183810"/>
                <a:gd name="connsiteY2" fmla="*/ 43132 h 2881223"/>
                <a:gd name="connsiteX3" fmla="*/ 4183810 w 4183810"/>
                <a:gd name="connsiteY3" fmla="*/ 0 h 2881223"/>
                <a:gd name="connsiteX4" fmla="*/ 3795623 w 4183810"/>
                <a:gd name="connsiteY4" fmla="*/ 241540 h 2881223"/>
                <a:gd name="connsiteX5" fmla="*/ 3407433 w 4183810"/>
                <a:gd name="connsiteY5" fmla="*/ 715994 h 2881223"/>
                <a:gd name="connsiteX6" fmla="*/ 2553420 w 4183810"/>
                <a:gd name="connsiteY6" fmla="*/ 2346385 h 2881223"/>
                <a:gd name="connsiteX7" fmla="*/ 1337095 w 4183810"/>
                <a:gd name="connsiteY7" fmla="*/ 2881223 h 2881223"/>
                <a:gd name="connsiteX8" fmla="*/ 0 w 4183810"/>
                <a:gd name="connsiteY8" fmla="*/ 2881223 h 2881223"/>
                <a:gd name="connsiteX9" fmla="*/ 362310 w 4183810"/>
                <a:gd name="connsiteY9" fmla="*/ 2648309 h 2881223"/>
                <a:gd name="connsiteX10" fmla="*/ 638355 w 4183810"/>
                <a:gd name="connsiteY10" fmla="*/ 2311879 h 2881223"/>
                <a:gd name="connsiteX0" fmla="*/ 741872 w 4183810"/>
                <a:gd name="connsiteY0" fmla="*/ 2156604 h 2881223"/>
                <a:gd name="connsiteX1" fmla="*/ 1690778 w 4183810"/>
                <a:gd name="connsiteY1" fmla="*/ 448574 h 2881223"/>
                <a:gd name="connsiteX2" fmla="*/ 2769080 w 4183810"/>
                <a:gd name="connsiteY2" fmla="*/ 43132 h 2881223"/>
                <a:gd name="connsiteX3" fmla="*/ 4183810 w 4183810"/>
                <a:gd name="connsiteY3" fmla="*/ 0 h 2881223"/>
                <a:gd name="connsiteX4" fmla="*/ 3795623 w 4183810"/>
                <a:gd name="connsiteY4" fmla="*/ 241540 h 2881223"/>
                <a:gd name="connsiteX5" fmla="*/ 3407433 w 4183810"/>
                <a:gd name="connsiteY5" fmla="*/ 715994 h 2881223"/>
                <a:gd name="connsiteX6" fmla="*/ 2553420 w 4183810"/>
                <a:gd name="connsiteY6" fmla="*/ 2346385 h 2881223"/>
                <a:gd name="connsiteX7" fmla="*/ 1337095 w 4183810"/>
                <a:gd name="connsiteY7" fmla="*/ 2881223 h 2881223"/>
                <a:gd name="connsiteX8" fmla="*/ 0 w 4183810"/>
                <a:gd name="connsiteY8" fmla="*/ 2881223 h 2881223"/>
                <a:gd name="connsiteX9" fmla="*/ 362310 w 4183810"/>
                <a:gd name="connsiteY9" fmla="*/ 2648309 h 2881223"/>
                <a:gd name="connsiteX10" fmla="*/ 741872 w 4183810"/>
                <a:gd name="connsiteY10" fmla="*/ 2156604 h 2881223"/>
                <a:gd name="connsiteX0" fmla="*/ 741872 w 4183810"/>
                <a:gd name="connsiteY0" fmla="*/ 2156604 h 2881223"/>
                <a:gd name="connsiteX1" fmla="*/ 1690778 w 4183810"/>
                <a:gd name="connsiteY1" fmla="*/ 448574 h 2881223"/>
                <a:gd name="connsiteX2" fmla="*/ 2769080 w 4183810"/>
                <a:gd name="connsiteY2" fmla="*/ 43132 h 2881223"/>
                <a:gd name="connsiteX3" fmla="*/ 4183810 w 4183810"/>
                <a:gd name="connsiteY3" fmla="*/ 0 h 2881223"/>
                <a:gd name="connsiteX4" fmla="*/ 3795623 w 4183810"/>
                <a:gd name="connsiteY4" fmla="*/ 241540 h 2881223"/>
                <a:gd name="connsiteX5" fmla="*/ 3407433 w 4183810"/>
                <a:gd name="connsiteY5" fmla="*/ 715994 h 2881223"/>
                <a:gd name="connsiteX6" fmla="*/ 2553420 w 4183810"/>
                <a:gd name="connsiteY6" fmla="*/ 2346385 h 2881223"/>
                <a:gd name="connsiteX7" fmla="*/ 1337095 w 4183810"/>
                <a:gd name="connsiteY7" fmla="*/ 2881223 h 2881223"/>
                <a:gd name="connsiteX8" fmla="*/ 0 w 4183810"/>
                <a:gd name="connsiteY8" fmla="*/ 2881223 h 2881223"/>
                <a:gd name="connsiteX9" fmla="*/ 362310 w 4183810"/>
                <a:gd name="connsiteY9" fmla="*/ 2648309 h 2881223"/>
                <a:gd name="connsiteX10" fmla="*/ 741872 w 4183810"/>
                <a:gd name="connsiteY10" fmla="*/ 2156604 h 2881223"/>
                <a:gd name="connsiteX0" fmla="*/ 741872 w 4183810"/>
                <a:gd name="connsiteY0" fmla="*/ 2156604 h 2881223"/>
                <a:gd name="connsiteX1" fmla="*/ 1690778 w 4183810"/>
                <a:gd name="connsiteY1" fmla="*/ 448574 h 2881223"/>
                <a:gd name="connsiteX2" fmla="*/ 2769080 w 4183810"/>
                <a:gd name="connsiteY2" fmla="*/ 43132 h 2881223"/>
                <a:gd name="connsiteX3" fmla="*/ 4183810 w 4183810"/>
                <a:gd name="connsiteY3" fmla="*/ 0 h 2881223"/>
                <a:gd name="connsiteX4" fmla="*/ 3795623 w 4183810"/>
                <a:gd name="connsiteY4" fmla="*/ 241540 h 2881223"/>
                <a:gd name="connsiteX5" fmla="*/ 3407433 w 4183810"/>
                <a:gd name="connsiteY5" fmla="*/ 715994 h 2881223"/>
                <a:gd name="connsiteX6" fmla="*/ 2553420 w 4183810"/>
                <a:gd name="connsiteY6" fmla="*/ 2346385 h 2881223"/>
                <a:gd name="connsiteX7" fmla="*/ 1337095 w 4183810"/>
                <a:gd name="connsiteY7" fmla="*/ 2881223 h 2881223"/>
                <a:gd name="connsiteX8" fmla="*/ 0 w 4183810"/>
                <a:gd name="connsiteY8" fmla="*/ 2881223 h 2881223"/>
                <a:gd name="connsiteX9" fmla="*/ 362310 w 4183810"/>
                <a:gd name="connsiteY9" fmla="*/ 2648309 h 2881223"/>
                <a:gd name="connsiteX10" fmla="*/ 741872 w 4183810"/>
                <a:gd name="connsiteY10" fmla="*/ 2156604 h 2881223"/>
                <a:gd name="connsiteX0" fmla="*/ 741872 w 4183810"/>
                <a:gd name="connsiteY0" fmla="*/ 2156604 h 2881223"/>
                <a:gd name="connsiteX1" fmla="*/ 1690778 w 4183810"/>
                <a:gd name="connsiteY1" fmla="*/ 448574 h 2881223"/>
                <a:gd name="connsiteX2" fmla="*/ 2769080 w 4183810"/>
                <a:gd name="connsiteY2" fmla="*/ 43132 h 2881223"/>
                <a:gd name="connsiteX3" fmla="*/ 4183810 w 4183810"/>
                <a:gd name="connsiteY3" fmla="*/ 0 h 2881223"/>
                <a:gd name="connsiteX4" fmla="*/ 3795623 w 4183810"/>
                <a:gd name="connsiteY4" fmla="*/ 241540 h 2881223"/>
                <a:gd name="connsiteX5" fmla="*/ 3407433 w 4183810"/>
                <a:gd name="connsiteY5" fmla="*/ 715994 h 2881223"/>
                <a:gd name="connsiteX6" fmla="*/ 2553420 w 4183810"/>
                <a:gd name="connsiteY6" fmla="*/ 2346385 h 2881223"/>
                <a:gd name="connsiteX7" fmla="*/ 1337095 w 4183810"/>
                <a:gd name="connsiteY7" fmla="*/ 2881223 h 2881223"/>
                <a:gd name="connsiteX8" fmla="*/ 0 w 4183810"/>
                <a:gd name="connsiteY8" fmla="*/ 2881223 h 2881223"/>
                <a:gd name="connsiteX9" fmla="*/ 362310 w 4183810"/>
                <a:gd name="connsiteY9" fmla="*/ 2648309 h 2881223"/>
                <a:gd name="connsiteX10" fmla="*/ 741872 w 4183810"/>
                <a:gd name="connsiteY10" fmla="*/ 2156604 h 2881223"/>
                <a:gd name="connsiteX0" fmla="*/ 741872 w 4183810"/>
                <a:gd name="connsiteY0" fmla="*/ 2156604 h 2881223"/>
                <a:gd name="connsiteX1" fmla="*/ 1690778 w 4183810"/>
                <a:gd name="connsiteY1" fmla="*/ 448574 h 2881223"/>
                <a:gd name="connsiteX2" fmla="*/ 2769080 w 4183810"/>
                <a:gd name="connsiteY2" fmla="*/ 43132 h 2881223"/>
                <a:gd name="connsiteX3" fmla="*/ 4183810 w 4183810"/>
                <a:gd name="connsiteY3" fmla="*/ 0 h 2881223"/>
                <a:gd name="connsiteX4" fmla="*/ 3795623 w 4183810"/>
                <a:gd name="connsiteY4" fmla="*/ 241540 h 2881223"/>
                <a:gd name="connsiteX5" fmla="*/ 3407433 w 4183810"/>
                <a:gd name="connsiteY5" fmla="*/ 715994 h 2881223"/>
                <a:gd name="connsiteX6" fmla="*/ 2553420 w 4183810"/>
                <a:gd name="connsiteY6" fmla="*/ 2346385 h 2881223"/>
                <a:gd name="connsiteX7" fmla="*/ 1345721 w 4183810"/>
                <a:gd name="connsiteY7" fmla="*/ 2838091 h 2881223"/>
                <a:gd name="connsiteX8" fmla="*/ 0 w 4183810"/>
                <a:gd name="connsiteY8" fmla="*/ 2881223 h 2881223"/>
                <a:gd name="connsiteX9" fmla="*/ 362310 w 4183810"/>
                <a:gd name="connsiteY9" fmla="*/ 2648309 h 2881223"/>
                <a:gd name="connsiteX10" fmla="*/ 741872 w 4183810"/>
                <a:gd name="connsiteY10" fmla="*/ 2156604 h 2881223"/>
                <a:gd name="connsiteX0" fmla="*/ 741872 w 4183810"/>
                <a:gd name="connsiteY0" fmla="*/ 2156604 h 2881223"/>
                <a:gd name="connsiteX1" fmla="*/ 1690778 w 4183810"/>
                <a:gd name="connsiteY1" fmla="*/ 448574 h 2881223"/>
                <a:gd name="connsiteX2" fmla="*/ 2769080 w 4183810"/>
                <a:gd name="connsiteY2" fmla="*/ 43132 h 2881223"/>
                <a:gd name="connsiteX3" fmla="*/ 4183810 w 4183810"/>
                <a:gd name="connsiteY3" fmla="*/ 0 h 2881223"/>
                <a:gd name="connsiteX4" fmla="*/ 3795623 w 4183810"/>
                <a:gd name="connsiteY4" fmla="*/ 241540 h 2881223"/>
                <a:gd name="connsiteX5" fmla="*/ 3407433 w 4183810"/>
                <a:gd name="connsiteY5" fmla="*/ 715994 h 2881223"/>
                <a:gd name="connsiteX6" fmla="*/ 2553420 w 4183810"/>
                <a:gd name="connsiteY6" fmla="*/ 2346385 h 2881223"/>
                <a:gd name="connsiteX7" fmla="*/ 1345721 w 4183810"/>
                <a:gd name="connsiteY7" fmla="*/ 2838091 h 2881223"/>
                <a:gd name="connsiteX8" fmla="*/ 0 w 4183810"/>
                <a:gd name="connsiteY8" fmla="*/ 2881223 h 2881223"/>
                <a:gd name="connsiteX9" fmla="*/ 362310 w 4183810"/>
                <a:gd name="connsiteY9" fmla="*/ 2648309 h 2881223"/>
                <a:gd name="connsiteX10" fmla="*/ 741872 w 4183810"/>
                <a:gd name="connsiteY10" fmla="*/ 2156604 h 2881223"/>
                <a:gd name="connsiteX0" fmla="*/ 741872 w 4183810"/>
                <a:gd name="connsiteY0" fmla="*/ 2156604 h 2881223"/>
                <a:gd name="connsiteX1" fmla="*/ 1690778 w 4183810"/>
                <a:gd name="connsiteY1" fmla="*/ 448574 h 2881223"/>
                <a:gd name="connsiteX2" fmla="*/ 2769080 w 4183810"/>
                <a:gd name="connsiteY2" fmla="*/ 77637 h 2881223"/>
                <a:gd name="connsiteX3" fmla="*/ 4183810 w 4183810"/>
                <a:gd name="connsiteY3" fmla="*/ 0 h 2881223"/>
                <a:gd name="connsiteX4" fmla="*/ 3795623 w 4183810"/>
                <a:gd name="connsiteY4" fmla="*/ 241540 h 2881223"/>
                <a:gd name="connsiteX5" fmla="*/ 3407433 w 4183810"/>
                <a:gd name="connsiteY5" fmla="*/ 715994 h 2881223"/>
                <a:gd name="connsiteX6" fmla="*/ 2553420 w 4183810"/>
                <a:gd name="connsiteY6" fmla="*/ 2346385 h 2881223"/>
                <a:gd name="connsiteX7" fmla="*/ 1345721 w 4183810"/>
                <a:gd name="connsiteY7" fmla="*/ 2838091 h 2881223"/>
                <a:gd name="connsiteX8" fmla="*/ 0 w 4183810"/>
                <a:gd name="connsiteY8" fmla="*/ 2881223 h 2881223"/>
                <a:gd name="connsiteX9" fmla="*/ 362310 w 4183810"/>
                <a:gd name="connsiteY9" fmla="*/ 2648309 h 2881223"/>
                <a:gd name="connsiteX10" fmla="*/ 741872 w 4183810"/>
                <a:gd name="connsiteY10" fmla="*/ 2156604 h 2881223"/>
                <a:gd name="connsiteX0" fmla="*/ 741872 w 4183810"/>
                <a:gd name="connsiteY0" fmla="*/ 2156604 h 2881223"/>
                <a:gd name="connsiteX1" fmla="*/ 1690778 w 4183810"/>
                <a:gd name="connsiteY1" fmla="*/ 448574 h 2881223"/>
                <a:gd name="connsiteX2" fmla="*/ 2769080 w 4183810"/>
                <a:gd name="connsiteY2" fmla="*/ 77637 h 2881223"/>
                <a:gd name="connsiteX3" fmla="*/ 4183810 w 4183810"/>
                <a:gd name="connsiteY3" fmla="*/ 0 h 2881223"/>
                <a:gd name="connsiteX4" fmla="*/ 3795623 w 4183810"/>
                <a:gd name="connsiteY4" fmla="*/ 241540 h 2881223"/>
                <a:gd name="connsiteX5" fmla="*/ 3407433 w 4183810"/>
                <a:gd name="connsiteY5" fmla="*/ 715994 h 2881223"/>
                <a:gd name="connsiteX6" fmla="*/ 2553420 w 4183810"/>
                <a:gd name="connsiteY6" fmla="*/ 2346385 h 2881223"/>
                <a:gd name="connsiteX7" fmla="*/ 1345721 w 4183810"/>
                <a:gd name="connsiteY7" fmla="*/ 2838091 h 2881223"/>
                <a:gd name="connsiteX8" fmla="*/ 0 w 4183810"/>
                <a:gd name="connsiteY8" fmla="*/ 2881223 h 2881223"/>
                <a:gd name="connsiteX9" fmla="*/ 362310 w 4183810"/>
                <a:gd name="connsiteY9" fmla="*/ 2648309 h 2881223"/>
                <a:gd name="connsiteX10" fmla="*/ 741872 w 4183810"/>
                <a:gd name="connsiteY10" fmla="*/ 2156604 h 2881223"/>
                <a:gd name="connsiteX0" fmla="*/ 741872 w 4183810"/>
                <a:gd name="connsiteY0" fmla="*/ 2156604 h 2881223"/>
                <a:gd name="connsiteX1" fmla="*/ 1690778 w 4183810"/>
                <a:gd name="connsiteY1" fmla="*/ 448574 h 2881223"/>
                <a:gd name="connsiteX2" fmla="*/ 2769080 w 4183810"/>
                <a:gd name="connsiteY2" fmla="*/ 77637 h 2881223"/>
                <a:gd name="connsiteX3" fmla="*/ 4183810 w 4183810"/>
                <a:gd name="connsiteY3" fmla="*/ 0 h 2881223"/>
                <a:gd name="connsiteX4" fmla="*/ 3795623 w 4183810"/>
                <a:gd name="connsiteY4" fmla="*/ 241540 h 2881223"/>
                <a:gd name="connsiteX5" fmla="*/ 3407433 w 4183810"/>
                <a:gd name="connsiteY5" fmla="*/ 715994 h 2881223"/>
                <a:gd name="connsiteX6" fmla="*/ 2553420 w 4183810"/>
                <a:gd name="connsiteY6" fmla="*/ 2346385 h 2881223"/>
                <a:gd name="connsiteX7" fmla="*/ 1345721 w 4183810"/>
                <a:gd name="connsiteY7" fmla="*/ 2838091 h 2881223"/>
                <a:gd name="connsiteX8" fmla="*/ 0 w 4183810"/>
                <a:gd name="connsiteY8" fmla="*/ 2881223 h 2881223"/>
                <a:gd name="connsiteX9" fmla="*/ 362310 w 4183810"/>
                <a:gd name="connsiteY9" fmla="*/ 2648309 h 2881223"/>
                <a:gd name="connsiteX10" fmla="*/ 741872 w 4183810"/>
                <a:gd name="connsiteY10" fmla="*/ 2156604 h 2881223"/>
                <a:gd name="connsiteX0" fmla="*/ 741872 w 4183810"/>
                <a:gd name="connsiteY0" fmla="*/ 2156604 h 2881223"/>
                <a:gd name="connsiteX1" fmla="*/ 1690778 w 4183810"/>
                <a:gd name="connsiteY1" fmla="*/ 448574 h 2881223"/>
                <a:gd name="connsiteX2" fmla="*/ 2769080 w 4183810"/>
                <a:gd name="connsiteY2" fmla="*/ 77637 h 2881223"/>
                <a:gd name="connsiteX3" fmla="*/ 4183810 w 4183810"/>
                <a:gd name="connsiteY3" fmla="*/ 0 h 2881223"/>
                <a:gd name="connsiteX4" fmla="*/ 3795623 w 4183810"/>
                <a:gd name="connsiteY4" fmla="*/ 241540 h 2881223"/>
                <a:gd name="connsiteX5" fmla="*/ 3407433 w 4183810"/>
                <a:gd name="connsiteY5" fmla="*/ 715994 h 2881223"/>
                <a:gd name="connsiteX6" fmla="*/ 2553420 w 4183810"/>
                <a:gd name="connsiteY6" fmla="*/ 2346385 h 2881223"/>
                <a:gd name="connsiteX7" fmla="*/ 1345721 w 4183810"/>
                <a:gd name="connsiteY7" fmla="*/ 2838091 h 2881223"/>
                <a:gd name="connsiteX8" fmla="*/ 0 w 4183810"/>
                <a:gd name="connsiteY8" fmla="*/ 2881223 h 2881223"/>
                <a:gd name="connsiteX9" fmla="*/ 362310 w 4183810"/>
                <a:gd name="connsiteY9" fmla="*/ 2648309 h 2881223"/>
                <a:gd name="connsiteX10" fmla="*/ 741872 w 4183810"/>
                <a:gd name="connsiteY10" fmla="*/ 2156604 h 2881223"/>
                <a:gd name="connsiteX0" fmla="*/ 741872 w 4183810"/>
                <a:gd name="connsiteY0" fmla="*/ 2156604 h 2881223"/>
                <a:gd name="connsiteX1" fmla="*/ 1716657 w 4183810"/>
                <a:gd name="connsiteY1" fmla="*/ 474453 h 2881223"/>
                <a:gd name="connsiteX2" fmla="*/ 2769080 w 4183810"/>
                <a:gd name="connsiteY2" fmla="*/ 77637 h 2881223"/>
                <a:gd name="connsiteX3" fmla="*/ 4183810 w 4183810"/>
                <a:gd name="connsiteY3" fmla="*/ 0 h 2881223"/>
                <a:gd name="connsiteX4" fmla="*/ 3795623 w 4183810"/>
                <a:gd name="connsiteY4" fmla="*/ 241540 h 2881223"/>
                <a:gd name="connsiteX5" fmla="*/ 3407433 w 4183810"/>
                <a:gd name="connsiteY5" fmla="*/ 715994 h 2881223"/>
                <a:gd name="connsiteX6" fmla="*/ 2553420 w 4183810"/>
                <a:gd name="connsiteY6" fmla="*/ 2346385 h 2881223"/>
                <a:gd name="connsiteX7" fmla="*/ 1345721 w 4183810"/>
                <a:gd name="connsiteY7" fmla="*/ 2838091 h 2881223"/>
                <a:gd name="connsiteX8" fmla="*/ 0 w 4183810"/>
                <a:gd name="connsiteY8" fmla="*/ 2881223 h 2881223"/>
                <a:gd name="connsiteX9" fmla="*/ 362310 w 4183810"/>
                <a:gd name="connsiteY9" fmla="*/ 2648309 h 2881223"/>
                <a:gd name="connsiteX10" fmla="*/ 741872 w 4183810"/>
                <a:gd name="connsiteY10" fmla="*/ 2156604 h 2881223"/>
                <a:gd name="connsiteX0" fmla="*/ 741872 w 4183810"/>
                <a:gd name="connsiteY0" fmla="*/ 2156604 h 2881223"/>
                <a:gd name="connsiteX1" fmla="*/ 1716657 w 4183810"/>
                <a:gd name="connsiteY1" fmla="*/ 474453 h 2881223"/>
                <a:gd name="connsiteX2" fmla="*/ 2769080 w 4183810"/>
                <a:gd name="connsiteY2" fmla="*/ 77637 h 2881223"/>
                <a:gd name="connsiteX3" fmla="*/ 4183810 w 4183810"/>
                <a:gd name="connsiteY3" fmla="*/ 0 h 2881223"/>
                <a:gd name="connsiteX4" fmla="*/ 3795623 w 4183810"/>
                <a:gd name="connsiteY4" fmla="*/ 241540 h 2881223"/>
                <a:gd name="connsiteX5" fmla="*/ 3407433 w 4183810"/>
                <a:gd name="connsiteY5" fmla="*/ 715994 h 2881223"/>
                <a:gd name="connsiteX6" fmla="*/ 2501661 w 4183810"/>
                <a:gd name="connsiteY6" fmla="*/ 2303253 h 2881223"/>
                <a:gd name="connsiteX7" fmla="*/ 1345721 w 4183810"/>
                <a:gd name="connsiteY7" fmla="*/ 2838091 h 2881223"/>
                <a:gd name="connsiteX8" fmla="*/ 0 w 4183810"/>
                <a:gd name="connsiteY8" fmla="*/ 2881223 h 2881223"/>
                <a:gd name="connsiteX9" fmla="*/ 362310 w 4183810"/>
                <a:gd name="connsiteY9" fmla="*/ 2648309 h 2881223"/>
                <a:gd name="connsiteX10" fmla="*/ 741872 w 4183810"/>
                <a:gd name="connsiteY10" fmla="*/ 2156604 h 2881223"/>
                <a:gd name="connsiteX0" fmla="*/ 741872 w 4183810"/>
                <a:gd name="connsiteY0" fmla="*/ 2156604 h 2881223"/>
                <a:gd name="connsiteX1" fmla="*/ 1716657 w 4183810"/>
                <a:gd name="connsiteY1" fmla="*/ 474453 h 2881223"/>
                <a:gd name="connsiteX2" fmla="*/ 2769080 w 4183810"/>
                <a:gd name="connsiteY2" fmla="*/ 77637 h 2881223"/>
                <a:gd name="connsiteX3" fmla="*/ 4183810 w 4183810"/>
                <a:gd name="connsiteY3" fmla="*/ 0 h 2881223"/>
                <a:gd name="connsiteX4" fmla="*/ 3795623 w 4183810"/>
                <a:gd name="connsiteY4" fmla="*/ 241540 h 2881223"/>
                <a:gd name="connsiteX5" fmla="*/ 3407433 w 4183810"/>
                <a:gd name="connsiteY5" fmla="*/ 715994 h 2881223"/>
                <a:gd name="connsiteX6" fmla="*/ 2501661 w 4183810"/>
                <a:gd name="connsiteY6" fmla="*/ 2303253 h 2881223"/>
                <a:gd name="connsiteX7" fmla="*/ 1362974 w 4183810"/>
                <a:gd name="connsiteY7" fmla="*/ 2786332 h 2881223"/>
                <a:gd name="connsiteX8" fmla="*/ 0 w 4183810"/>
                <a:gd name="connsiteY8" fmla="*/ 2881223 h 2881223"/>
                <a:gd name="connsiteX9" fmla="*/ 362310 w 4183810"/>
                <a:gd name="connsiteY9" fmla="*/ 2648309 h 2881223"/>
                <a:gd name="connsiteX10" fmla="*/ 741872 w 4183810"/>
                <a:gd name="connsiteY10" fmla="*/ 2156604 h 2881223"/>
                <a:gd name="connsiteX0" fmla="*/ 741872 w 4183810"/>
                <a:gd name="connsiteY0" fmla="*/ 2156604 h 2881223"/>
                <a:gd name="connsiteX1" fmla="*/ 1716657 w 4183810"/>
                <a:gd name="connsiteY1" fmla="*/ 474453 h 2881223"/>
                <a:gd name="connsiteX2" fmla="*/ 2769080 w 4183810"/>
                <a:gd name="connsiteY2" fmla="*/ 112142 h 2881223"/>
                <a:gd name="connsiteX3" fmla="*/ 4183810 w 4183810"/>
                <a:gd name="connsiteY3" fmla="*/ 0 h 2881223"/>
                <a:gd name="connsiteX4" fmla="*/ 3795623 w 4183810"/>
                <a:gd name="connsiteY4" fmla="*/ 241540 h 2881223"/>
                <a:gd name="connsiteX5" fmla="*/ 3407433 w 4183810"/>
                <a:gd name="connsiteY5" fmla="*/ 715994 h 2881223"/>
                <a:gd name="connsiteX6" fmla="*/ 2501661 w 4183810"/>
                <a:gd name="connsiteY6" fmla="*/ 2303253 h 2881223"/>
                <a:gd name="connsiteX7" fmla="*/ 1362974 w 4183810"/>
                <a:gd name="connsiteY7" fmla="*/ 2786332 h 2881223"/>
                <a:gd name="connsiteX8" fmla="*/ 0 w 4183810"/>
                <a:gd name="connsiteY8" fmla="*/ 2881223 h 2881223"/>
                <a:gd name="connsiteX9" fmla="*/ 362310 w 4183810"/>
                <a:gd name="connsiteY9" fmla="*/ 2648309 h 2881223"/>
                <a:gd name="connsiteX10" fmla="*/ 741872 w 4183810"/>
                <a:gd name="connsiteY10" fmla="*/ 2156604 h 2881223"/>
                <a:gd name="connsiteX0" fmla="*/ 741872 w 4183810"/>
                <a:gd name="connsiteY0" fmla="*/ 2156604 h 2881223"/>
                <a:gd name="connsiteX1" fmla="*/ 1716657 w 4183810"/>
                <a:gd name="connsiteY1" fmla="*/ 474453 h 2881223"/>
                <a:gd name="connsiteX2" fmla="*/ 2769080 w 4183810"/>
                <a:gd name="connsiteY2" fmla="*/ 112142 h 2881223"/>
                <a:gd name="connsiteX3" fmla="*/ 4183810 w 4183810"/>
                <a:gd name="connsiteY3" fmla="*/ 0 h 2881223"/>
                <a:gd name="connsiteX4" fmla="*/ 3795623 w 4183810"/>
                <a:gd name="connsiteY4" fmla="*/ 241540 h 2881223"/>
                <a:gd name="connsiteX5" fmla="*/ 3372928 w 4183810"/>
                <a:gd name="connsiteY5" fmla="*/ 664236 h 2881223"/>
                <a:gd name="connsiteX6" fmla="*/ 2501661 w 4183810"/>
                <a:gd name="connsiteY6" fmla="*/ 2303253 h 2881223"/>
                <a:gd name="connsiteX7" fmla="*/ 1362974 w 4183810"/>
                <a:gd name="connsiteY7" fmla="*/ 2786332 h 2881223"/>
                <a:gd name="connsiteX8" fmla="*/ 0 w 4183810"/>
                <a:gd name="connsiteY8" fmla="*/ 2881223 h 2881223"/>
                <a:gd name="connsiteX9" fmla="*/ 362310 w 4183810"/>
                <a:gd name="connsiteY9" fmla="*/ 2648309 h 2881223"/>
                <a:gd name="connsiteX10" fmla="*/ 741872 w 4183810"/>
                <a:gd name="connsiteY10" fmla="*/ 2156604 h 2881223"/>
                <a:gd name="connsiteX0" fmla="*/ 741872 w 4183810"/>
                <a:gd name="connsiteY0" fmla="*/ 2156604 h 2881223"/>
                <a:gd name="connsiteX1" fmla="*/ 1716657 w 4183810"/>
                <a:gd name="connsiteY1" fmla="*/ 474453 h 2881223"/>
                <a:gd name="connsiteX2" fmla="*/ 2769080 w 4183810"/>
                <a:gd name="connsiteY2" fmla="*/ 112142 h 2881223"/>
                <a:gd name="connsiteX3" fmla="*/ 4183810 w 4183810"/>
                <a:gd name="connsiteY3" fmla="*/ 0 h 2881223"/>
                <a:gd name="connsiteX4" fmla="*/ 3786997 w 4183810"/>
                <a:gd name="connsiteY4" fmla="*/ 215661 h 2881223"/>
                <a:gd name="connsiteX5" fmla="*/ 3372928 w 4183810"/>
                <a:gd name="connsiteY5" fmla="*/ 664236 h 2881223"/>
                <a:gd name="connsiteX6" fmla="*/ 2501661 w 4183810"/>
                <a:gd name="connsiteY6" fmla="*/ 2303253 h 2881223"/>
                <a:gd name="connsiteX7" fmla="*/ 1362974 w 4183810"/>
                <a:gd name="connsiteY7" fmla="*/ 2786332 h 2881223"/>
                <a:gd name="connsiteX8" fmla="*/ 0 w 4183810"/>
                <a:gd name="connsiteY8" fmla="*/ 2881223 h 2881223"/>
                <a:gd name="connsiteX9" fmla="*/ 362310 w 4183810"/>
                <a:gd name="connsiteY9" fmla="*/ 2648309 h 2881223"/>
                <a:gd name="connsiteX10" fmla="*/ 741872 w 4183810"/>
                <a:gd name="connsiteY10" fmla="*/ 2156604 h 2881223"/>
                <a:gd name="connsiteX0" fmla="*/ 741872 w 4183810"/>
                <a:gd name="connsiteY0" fmla="*/ 2156604 h 2881223"/>
                <a:gd name="connsiteX1" fmla="*/ 1716657 w 4183810"/>
                <a:gd name="connsiteY1" fmla="*/ 474453 h 2881223"/>
                <a:gd name="connsiteX2" fmla="*/ 2769080 w 4183810"/>
                <a:gd name="connsiteY2" fmla="*/ 112142 h 2881223"/>
                <a:gd name="connsiteX3" fmla="*/ 4183810 w 4183810"/>
                <a:gd name="connsiteY3" fmla="*/ 0 h 2881223"/>
                <a:gd name="connsiteX4" fmla="*/ 3786997 w 4183810"/>
                <a:gd name="connsiteY4" fmla="*/ 215661 h 2881223"/>
                <a:gd name="connsiteX5" fmla="*/ 3372928 w 4183810"/>
                <a:gd name="connsiteY5" fmla="*/ 664236 h 2881223"/>
                <a:gd name="connsiteX6" fmla="*/ 2501661 w 4183810"/>
                <a:gd name="connsiteY6" fmla="*/ 2303253 h 2881223"/>
                <a:gd name="connsiteX7" fmla="*/ 1362974 w 4183810"/>
                <a:gd name="connsiteY7" fmla="*/ 2786332 h 2881223"/>
                <a:gd name="connsiteX8" fmla="*/ 0 w 4183810"/>
                <a:gd name="connsiteY8" fmla="*/ 2881223 h 2881223"/>
                <a:gd name="connsiteX9" fmla="*/ 362310 w 4183810"/>
                <a:gd name="connsiteY9" fmla="*/ 2648309 h 2881223"/>
                <a:gd name="connsiteX10" fmla="*/ 741872 w 4183810"/>
                <a:gd name="connsiteY10" fmla="*/ 2156604 h 2881223"/>
                <a:gd name="connsiteX0" fmla="*/ 741872 w 4183810"/>
                <a:gd name="connsiteY0" fmla="*/ 2156604 h 2881223"/>
                <a:gd name="connsiteX1" fmla="*/ 1716657 w 4183810"/>
                <a:gd name="connsiteY1" fmla="*/ 474453 h 2881223"/>
                <a:gd name="connsiteX2" fmla="*/ 2769080 w 4183810"/>
                <a:gd name="connsiteY2" fmla="*/ 112142 h 2881223"/>
                <a:gd name="connsiteX3" fmla="*/ 4183810 w 4183810"/>
                <a:gd name="connsiteY3" fmla="*/ 0 h 2881223"/>
                <a:gd name="connsiteX4" fmla="*/ 3786997 w 4183810"/>
                <a:gd name="connsiteY4" fmla="*/ 215661 h 2881223"/>
                <a:gd name="connsiteX5" fmla="*/ 3372928 w 4183810"/>
                <a:gd name="connsiteY5" fmla="*/ 664236 h 2881223"/>
                <a:gd name="connsiteX6" fmla="*/ 2475782 w 4183810"/>
                <a:gd name="connsiteY6" fmla="*/ 2286000 h 2881223"/>
                <a:gd name="connsiteX7" fmla="*/ 1362974 w 4183810"/>
                <a:gd name="connsiteY7" fmla="*/ 2786332 h 2881223"/>
                <a:gd name="connsiteX8" fmla="*/ 0 w 4183810"/>
                <a:gd name="connsiteY8" fmla="*/ 2881223 h 2881223"/>
                <a:gd name="connsiteX9" fmla="*/ 362310 w 4183810"/>
                <a:gd name="connsiteY9" fmla="*/ 2648309 h 2881223"/>
                <a:gd name="connsiteX10" fmla="*/ 741872 w 4183810"/>
                <a:gd name="connsiteY10" fmla="*/ 2156604 h 2881223"/>
                <a:gd name="connsiteX0" fmla="*/ 741872 w 4183810"/>
                <a:gd name="connsiteY0" fmla="*/ 2156604 h 2881223"/>
                <a:gd name="connsiteX1" fmla="*/ 1716657 w 4183810"/>
                <a:gd name="connsiteY1" fmla="*/ 474453 h 2881223"/>
                <a:gd name="connsiteX2" fmla="*/ 2769080 w 4183810"/>
                <a:gd name="connsiteY2" fmla="*/ 112142 h 2881223"/>
                <a:gd name="connsiteX3" fmla="*/ 4183810 w 4183810"/>
                <a:gd name="connsiteY3" fmla="*/ 0 h 2881223"/>
                <a:gd name="connsiteX4" fmla="*/ 3786997 w 4183810"/>
                <a:gd name="connsiteY4" fmla="*/ 215661 h 2881223"/>
                <a:gd name="connsiteX5" fmla="*/ 3372928 w 4183810"/>
                <a:gd name="connsiteY5" fmla="*/ 664236 h 2881223"/>
                <a:gd name="connsiteX6" fmla="*/ 2475782 w 4183810"/>
                <a:gd name="connsiteY6" fmla="*/ 2286000 h 2881223"/>
                <a:gd name="connsiteX7" fmla="*/ 1362974 w 4183810"/>
                <a:gd name="connsiteY7" fmla="*/ 2786332 h 2881223"/>
                <a:gd name="connsiteX8" fmla="*/ 0 w 4183810"/>
                <a:gd name="connsiteY8" fmla="*/ 2881223 h 2881223"/>
                <a:gd name="connsiteX9" fmla="*/ 362310 w 4183810"/>
                <a:gd name="connsiteY9" fmla="*/ 2648309 h 2881223"/>
                <a:gd name="connsiteX10" fmla="*/ 741872 w 4183810"/>
                <a:gd name="connsiteY10" fmla="*/ 2156604 h 2881223"/>
                <a:gd name="connsiteX0" fmla="*/ 741872 w 4183810"/>
                <a:gd name="connsiteY0" fmla="*/ 2156604 h 2881223"/>
                <a:gd name="connsiteX1" fmla="*/ 1716657 w 4183810"/>
                <a:gd name="connsiteY1" fmla="*/ 474453 h 2881223"/>
                <a:gd name="connsiteX2" fmla="*/ 2769080 w 4183810"/>
                <a:gd name="connsiteY2" fmla="*/ 112142 h 2881223"/>
                <a:gd name="connsiteX3" fmla="*/ 4183810 w 4183810"/>
                <a:gd name="connsiteY3" fmla="*/ 0 h 2881223"/>
                <a:gd name="connsiteX4" fmla="*/ 3786997 w 4183810"/>
                <a:gd name="connsiteY4" fmla="*/ 215661 h 2881223"/>
                <a:gd name="connsiteX5" fmla="*/ 3372928 w 4183810"/>
                <a:gd name="connsiteY5" fmla="*/ 664236 h 2881223"/>
                <a:gd name="connsiteX6" fmla="*/ 2475782 w 4183810"/>
                <a:gd name="connsiteY6" fmla="*/ 2286000 h 2881223"/>
                <a:gd name="connsiteX7" fmla="*/ 1362974 w 4183810"/>
                <a:gd name="connsiteY7" fmla="*/ 2786332 h 2881223"/>
                <a:gd name="connsiteX8" fmla="*/ 0 w 4183810"/>
                <a:gd name="connsiteY8" fmla="*/ 2881223 h 2881223"/>
                <a:gd name="connsiteX9" fmla="*/ 362310 w 4183810"/>
                <a:gd name="connsiteY9" fmla="*/ 2648309 h 2881223"/>
                <a:gd name="connsiteX10" fmla="*/ 741872 w 4183810"/>
                <a:gd name="connsiteY10" fmla="*/ 2156604 h 2881223"/>
                <a:gd name="connsiteX0" fmla="*/ 741872 w 4183810"/>
                <a:gd name="connsiteY0" fmla="*/ 2156604 h 2881223"/>
                <a:gd name="connsiteX1" fmla="*/ 1759789 w 4183810"/>
                <a:gd name="connsiteY1" fmla="*/ 517585 h 2881223"/>
                <a:gd name="connsiteX2" fmla="*/ 2769080 w 4183810"/>
                <a:gd name="connsiteY2" fmla="*/ 112142 h 2881223"/>
                <a:gd name="connsiteX3" fmla="*/ 4183810 w 4183810"/>
                <a:gd name="connsiteY3" fmla="*/ 0 h 2881223"/>
                <a:gd name="connsiteX4" fmla="*/ 3786997 w 4183810"/>
                <a:gd name="connsiteY4" fmla="*/ 215661 h 2881223"/>
                <a:gd name="connsiteX5" fmla="*/ 3372928 w 4183810"/>
                <a:gd name="connsiteY5" fmla="*/ 664236 h 2881223"/>
                <a:gd name="connsiteX6" fmla="*/ 2475782 w 4183810"/>
                <a:gd name="connsiteY6" fmla="*/ 2286000 h 2881223"/>
                <a:gd name="connsiteX7" fmla="*/ 1362974 w 4183810"/>
                <a:gd name="connsiteY7" fmla="*/ 2786332 h 2881223"/>
                <a:gd name="connsiteX8" fmla="*/ 0 w 4183810"/>
                <a:gd name="connsiteY8" fmla="*/ 2881223 h 2881223"/>
                <a:gd name="connsiteX9" fmla="*/ 362310 w 4183810"/>
                <a:gd name="connsiteY9" fmla="*/ 2648309 h 2881223"/>
                <a:gd name="connsiteX10" fmla="*/ 741872 w 4183810"/>
                <a:gd name="connsiteY10" fmla="*/ 2156604 h 2881223"/>
                <a:gd name="connsiteX0" fmla="*/ 741872 w 4183810"/>
                <a:gd name="connsiteY0" fmla="*/ 2156604 h 2881223"/>
                <a:gd name="connsiteX1" fmla="*/ 1759789 w 4183810"/>
                <a:gd name="connsiteY1" fmla="*/ 517585 h 2881223"/>
                <a:gd name="connsiteX2" fmla="*/ 2769080 w 4183810"/>
                <a:gd name="connsiteY2" fmla="*/ 112142 h 2881223"/>
                <a:gd name="connsiteX3" fmla="*/ 4183810 w 4183810"/>
                <a:gd name="connsiteY3" fmla="*/ 0 h 2881223"/>
                <a:gd name="connsiteX4" fmla="*/ 3786997 w 4183810"/>
                <a:gd name="connsiteY4" fmla="*/ 215661 h 2881223"/>
                <a:gd name="connsiteX5" fmla="*/ 3372928 w 4183810"/>
                <a:gd name="connsiteY5" fmla="*/ 664236 h 2881223"/>
                <a:gd name="connsiteX6" fmla="*/ 2475782 w 4183810"/>
                <a:gd name="connsiteY6" fmla="*/ 2286000 h 2881223"/>
                <a:gd name="connsiteX7" fmla="*/ 1362974 w 4183810"/>
                <a:gd name="connsiteY7" fmla="*/ 2786332 h 2881223"/>
                <a:gd name="connsiteX8" fmla="*/ 0 w 4183810"/>
                <a:gd name="connsiteY8" fmla="*/ 2881223 h 2881223"/>
                <a:gd name="connsiteX9" fmla="*/ 362310 w 4183810"/>
                <a:gd name="connsiteY9" fmla="*/ 2648309 h 2881223"/>
                <a:gd name="connsiteX10" fmla="*/ 741872 w 4183810"/>
                <a:gd name="connsiteY10" fmla="*/ 2156604 h 2881223"/>
                <a:gd name="connsiteX0" fmla="*/ 741872 w 4183810"/>
                <a:gd name="connsiteY0" fmla="*/ 2156604 h 2881223"/>
                <a:gd name="connsiteX1" fmla="*/ 1759789 w 4183810"/>
                <a:gd name="connsiteY1" fmla="*/ 517585 h 2881223"/>
                <a:gd name="connsiteX2" fmla="*/ 2769080 w 4183810"/>
                <a:gd name="connsiteY2" fmla="*/ 112142 h 2881223"/>
                <a:gd name="connsiteX3" fmla="*/ 4183810 w 4183810"/>
                <a:gd name="connsiteY3" fmla="*/ 0 h 2881223"/>
                <a:gd name="connsiteX4" fmla="*/ 3786997 w 4183810"/>
                <a:gd name="connsiteY4" fmla="*/ 215661 h 2881223"/>
                <a:gd name="connsiteX5" fmla="*/ 3372928 w 4183810"/>
                <a:gd name="connsiteY5" fmla="*/ 664236 h 2881223"/>
                <a:gd name="connsiteX6" fmla="*/ 2475782 w 4183810"/>
                <a:gd name="connsiteY6" fmla="*/ 2286000 h 2881223"/>
                <a:gd name="connsiteX7" fmla="*/ 1362974 w 4183810"/>
                <a:gd name="connsiteY7" fmla="*/ 2786332 h 2881223"/>
                <a:gd name="connsiteX8" fmla="*/ 0 w 4183810"/>
                <a:gd name="connsiteY8" fmla="*/ 2881223 h 2881223"/>
                <a:gd name="connsiteX9" fmla="*/ 362310 w 4183810"/>
                <a:gd name="connsiteY9" fmla="*/ 2648309 h 2881223"/>
                <a:gd name="connsiteX10" fmla="*/ 741872 w 4183810"/>
                <a:gd name="connsiteY10" fmla="*/ 2156604 h 2881223"/>
                <a:gd name="connsiteX0" fmla="*/ 741872 w 4183810"/>
                <a:gd name="connsiteY0" fmla="*/ 2156604 h 2881223"/>
                <a:gd name="connsiteX1" fmla="*/ 1759789 w 4183810"/>
                <a:gd name="connsiteY1" fmla="*/ 517585 h 2881223"/>
                <a:gd name="connsiteX2" fmla="*/ 2769080 w 4183810"/>
                <a:gd name="connsiteY2" fmla="*/ 112142 h 2881223"/>
                <a:gd name="connsiteX3" fmla="*/ 4183810 w 4183810"/>
                <a:gd name="connsiteY3" fmla="*/ 0 h 2881223"/>
                <a:gd name="connsiteX4" fmla="*/ 3786997 w 4183810"/>
                <a:gd name="connsiteY4" fmla="*/ 215661 h 2881223"/>
                <a:gd name="connsiteX5" fmla="*/ 3372928 w 4183810"/>
                <a:gd name="connsiteY5" fmla="*/ 664236 h 2881223"/>
                <a:gd name="connsiteX6" fmla="*/ 2475782 w 4183810"/>
                <a:gd name="connsiteY6" fmla="*/ 2286000 h 2881223"/>
                <a:gd name="connsiteX7" fmla="*/ 1362974 w 4183810"/>
                <a:gd name="connsiteY7" fmla="*/ 2786332 h 2881223"/>
                <a:gd name="connsiteX8" fmla="*/ 0 w 4183810"/>
                <a:gd name="connsiteY8" fmla="*/ 2881223 h 2881223"/>
                <a:gd name="connsiteX9" fmla="*/ 362310 w 4183810"/>
                <a:gd name="connsiteY9" fmla="*/ 2648309 h 2881223"/>
                <a:gd name="connsiteX10" fmla="*/ 741872 w 4183810"/>
                <a:gd name="connsiteY10" fmla="*/ 2156604 h 2881223"/>
                <a:gd name="connsiteX0" fmla="*/ 741872 w 4183810"/>
                <a:gd name="connsiteY0" fmla="*/ 2156604 h 2881223"/>
                <a:gd name="connsiteX1" fmla="*/ 1759789 w 4183810"/>
                <a:gd name="connsiteY1" fmla="*/ 517585 h 2881223"/>
                <a:gd name="connsiteX2" fmla="*/ 2769080 w 4183810"/>
                <a:gd name="connsiteY2" fmla="*/ 112142 h 2881223"/>
                <a:gd name="connsiteX3" fmla="*/ 4183810 w 4183810"/>
                <a:gd name="connsiteY3" fmla="*/ 0 h 2881223"/>
                <a:gd name="connsiteX4" fmla="*/ 3786997 w 4183810"/>
                <a:gd name="connsiteY4" fmla="*/ 215661 h 2881223"/>
                <a:gd name="connsiteX5" fmla="*/ 3372928 w 4183810"/>
                <a:gd name="connsiteY5" fmla="*/ 664236 h 2881223"/>
                <a:gd name="connsiteX6" fmla="*/ 2475782 w 4183810"/>
                <a:gd name="connsiteY6" fmla="*/ 2286000 h 2881223"/>
                <a:gd name="connsiteX7" fmla="*/ 1362974 w 4183810"/>
                <a:gd name="connsiteY7" fmla="*/ 2786332 h 2881223"/>
                <a:gd name="connsiteX8" fmla="*/ 0 w 4183810"/>
                <a:gd name="connsiteY8" fmla="*/ 2881223 h 2881223"/>
                <a:gd name="connsiteX9" fmla="*/ 362310 w 4183810"/>
                <a:gd name="connsiteY9" fmla="*/ 2648309 h 2881223"/>
                <a:gd name="connsiteX10" fmla="*/ 741872 w 4183810"/>
                <a:gd name="connsiteY10" fmla="*/ 2156604 h 2881223"/>
                <a:gd name="connsiteX0" fmla="*/ 741872 w 4183810"/>
                <a:gd name="connsiteY0" fmla="*/ 2156604 h 2881223"/>
                <a:gd name="connsiteX1" fmla="*/ 1759789 w 4183810"/>
                <a:gd name="connsiteY1" fmla="*/ 517585 h 2881223"/>
                <a:gd name="connsiteX2" fmla="*/ 2769080 w 4183810"/>
                <a:gd name="connsiteY2" fmla="*/ 112142 h 2881223"/>
                <a:gd name="connsiteX3" fmla="*/ 4183810 w 4183810"/>
                <a:gd name="connsiteY3" fmla="*/ 0 h 2881223"/>
                <a:gd name="connsiteX4" fmla="*/ 3786997 w 4183810"/>
                <a:gd name="connsiteY4" fmla="*/ 215661 h 2881223"/>
                <a:gd name="connsiteX5" fmla="*/ 3372928 w 4183810"/>
                <a:gd name="connsiteY5" fmla="*/ 664236 h 2881223"/>
                <a:gd name="connsiteX6" fmla="*/ 2475782 w 4183810"/>
                <a:gd name="connsiteY6" fmla="*/ 2286000 h 2881223"/>
                <a:gd name="connsiteX7" fmla="*/ 1362974 w 4183810"/>
                <a:gd name="connsiteY7" fmla="*/ 2786332 h 2881223"/>
                <a:gd name="connsiteX8" fmla="*/ 0 w 4183810"/>
                <a:gd name="connsiteY8" fmla="*/ 2881223 h 2881223"/>
                <a:gd name="connsiteX9" fmla="*/ 362310 w 4183810"/>
                <a:gd name="connsiteY9" fmla="*/ 2648309 h 2881223"/>
                <a:gd name="connsiteX10" fmla="*/ 741872 w 4183810"/>
                <a:gd name="connsiteY10" fmla="*/ 2156604 h 2881223"/>
                <a:gd name="connsiteX0" fmla="*/ 741872 w 4183810"/>
                <a:gd name="connsiteY0" fmla="*/ 2156604 h 2881223"/>
                <a:gd name="connsiteX1" fmla="*/ 1759789 w 4183810"/>
                <a:gd name="connsiteY1" fmla="*/ 517585 h 2881223"/>
                <a:gd name="connsiteX2" fmla="*/ 2769080 w 4183810"/>
                <a:gd name="connsiteY2" fmla="*/ 112142 h 2881223"/>
                <a:gd name="connsiteX3" fmla="*/ 4183810 w 4183810"/>
                <a:gd name="connsiteY3" fmla="*/ 0 h 2881223"/>
                <a:gd name="connsiteX4" fmla="*/ 3786997 w 4183810"/>
                <a:gd name="connsiteY4" fmla="*/ 215661 h 2881223"/>
                <a:gd name="connsiteX5" fmla="*/ 3372928 w 4183810"/>
                <a:gd name="connsiteY5" fmla="*/ 664236 h 2881223"/>
                <a:gd name="connsiteX6" fmla="*/ 2475782 w 4183810"/>
                <a:gd name="connsiteY6" fmla="*/ 2286000 h 2881223"/>
                <a:gd name="connsiteX7" fmla="*/ 1362974 w 4183810"/>
                <a:gd name="connsiteY7" fmla="*/ 2786332 h 2881223"/>
                <a:gd name="connsiteX8" fmla="*/ 0 w 4183810"/>
                <a:gd name="connsiteY8" fmla="*/ 2881223 h 2881223"/>
                <a:gd name="connsiteX9" fmla="*/ 362310 w 4183810"/>
                <a:gd name="connsiteY9" fmla="*/ 2648309 h 2881223"/>
                <a:gd name="connsiteX10" fmla="*/ 741872 w 4183810"/>
                <a:gd name="connsiteY10" fmla="*/ 2156604 h 2881223"/>
                <a:gd name="connsiteX0" fmla="*/ 741872 w 4183810"/>
                <a:gd name="connsiteY0" fmla="*/ 2156604 h 2881223"/>
                <a:gd name="connsiteX1" fmla="*/ 1759789 w 4183810"/>
                <a:gd name="connsiteY1" fmla="*/ 517585 h 2881223"/>
                <a:gd name="connsiteX2" fmla="*/ 2769080 w 4183810"/>
                <a:gd name="connsiteY2" fmla="*/ 112142 h 2881223"/>
                <a:gd name="connsiteX3" fmla="*/ 4183810 w 4183810"/>
                <a:gd name="connsiteY3" fmla="*/ 0 h 2881223"/>
                <a:gd name="connsiteX4" fmla="*/ 3786997 w 4183810"/>
                <a:gd name="connsiteY4" fmla="*/ 215661 h 2881223"/>
                <a:gd name="connsiteX5" fmla="*/ 3372928 w 4183810"/>
                <a:gd name="connsiteY5" fmla="*/ 664236 h 2881223"/>
                <a:gd name="connsiteX6" fmla="*/ 2475782 w 4183810"/>
                <a:gd name="connsiteY6" fmla="*/ 2286000 h 2881223"/>
                <a:gd name="connsiteX7" fmla="*/ 1362974 w 4183810"/>
                <a:gd name="connsiteY7" fmla="*/ 2786332 h 2881223"/>
                <a:gd name="connsiteX8" fmla="*/ 0 w 4183810"/>
                <a:gd name="connsiteY8" fmla="*/ 2881223 h 2881223"/>
                <a:gd name="connsiteX9" fmla="*/ 362310 w 4183810"/>
                <a:gd name="connsiteY9" fmla="*/ 2648309 h 2881223"/>
                <a:gd name="connsiteX10" fmla="*/ 741872 w 4183810"/>
                <a:gd name="connsiteY10" fmla="*/ 2156604 h 2881223"/>
                <a:gd name="connsiteX0" fmla="*/ 741872 w 4183810"/>
                <a:gd name="connsiteY0" fmla="*/ 2156604 h 2881223"/>
                <a:gd name="connsiteX1" fmla="*/ 1759789 w 4183810"/>
                <a:gd name="connsiteY1" fmla="*/ 517585 h 2881223"/>
                <a:gd name="connsiteX2" fmla="*/ 2769080 w 4183810"/>
                <a:gd name="connsiteY2" fmla="*/ 112142 h 2881223"/>
                <a:gd name="connsiteX3" fmla="*/ 4183810 w 4183810"/>
                <a:gd name="connsiteY3" fmla="*/ 0 h 2881223"/>
                <a:gd name="connsiteX4" fmla="*/ 3786997 w 4183810"/>
                <a:gd name="connsiteY4" fmla="*/ 215661 h 2881223"/>
                <a:gd name="connsiteX5" fmla="*/ 3372928 w 4183810"/>
                <a:gd name="connsiteY5" fmla="*/ 664236 h 2881223"/>
                <a:gd name="connsiteX6" fmla="*/ 2475782 w 4183810"/>
                <a:gd name="connsiteY6" fmla="*/ 2286000 h 2881223"/>
                <a:gd name="connsiteX7" fmla="*/ 1362974 w 4183810"/>
                <a:gd name="connsiteY7" fmla="*/ 2743200 h 2881223"/>
                <a:gd name="connsiteX8" fmla="*/ 0 w 4183810"/>
                <a:gd name="connsiteY8" fmla="*/ 2881223 h 2881223"/>
                <a:gd name="connsiteX9" fmla="*/ 362310 w 4183810"/>
                <a:gd name="connsiteY9" fmla="*/ 2648309 h 2881223"/>
                <a:gd name="connsiteX10" fmla="*/ 741872 w 4183810"/>
                <a:gd name="connsiteY10" fmla="*/ 2156604 h 2881223"/>
                <a:gd name="connsiteX0" fmla="*/ 741872 w 4183810"/>
                <a:gd name="connsiteY0" fmla="*/ 2156604 h 2881223"/>
                <a:gd name="connsiteX1" fmla="*/ 1759789 w 4183810"/>
                <a:gd name="connsiteY1" fmla="*/ 517585 h 2881223"/>
                <a:gd name="connsiteX2" fmla="*/ 2769080 w 4183810"/>
                <a:gd name="connsiteY2" fmla="*/ 112142 h 2881223"/>
                <a:gd name="connsiteX3" fmla="*/ 4183810 w 4183810"/>
                <a:gd name="connsiteY3" fmla="*/ 0 h 2881223"/>
                <a:gd name="connsiteX4" fmla="*/ 3786997 w 4183810"/>
                <a:gd name="connsiteY4" fmla="*/ 215661 h 2881223"/>
                <a:gd name="connsiteX5" fmla="*/ 3372928 w 4183810"/>
                <a:gd name="connsiteY5" fmla="*/ 664236 h 2881223"/>
                <a:gd name="connsiteX6" fmla="*/ 2475782 w 4183810"/>
                <a:gd name="connsiteY6" fmla="*/ 2286000 h 2881223"/>
                <a:gd name="connsiteX7" fmla="*/ 1362974 w 4183810"/>
                <a:gd name="connsiteY7" fmla="*/ 2743200 h 2881223"/>
                <a:gd name="connsiteX8" fmla="*/ 0 w 4183810"/>
                <a:gd name="connsiteY8" fmla="*/ 2881223 h 2881223"/>
                <a:gd name="connsiteX9" fmla="*/ 362310 w 4183810"/>
                <a:gd name="connsiteY9" fmla="*/ 2648309 h 2881223"/>
                <a:gd name="connsiteX10" fmla="*/ 741872 w 4183810"/>
                <a:gd name="connsiteY10" fmla="*/ 2156604 h 2881223"/>
                <a:gd name="connsiteX0" fmla="*/ 741872 w 4183810"/>
                <a:gd name="connsiteY0" fmla="*/ 2156604 h 2881223"/>
                <a:gd name="connsiteX1" fmla="*/ 1759789 w 4183810"/>
                <a:gd name="connsiteY1" fmla="*/ 517585 h 2881223"/>
                <a:gd name="connsiteX2" fmla="*/ 2769080 w 4183810"/>
                <a:gd name="connsiteY2" fmla="*/ 112142 h 2881223"/>
                <a:gd name="connsiteX3" fmla="*/ 4183810 w 4183810"/>
                <a:gd name="connsiteY3" fmla="*/ 0 h 2881223"/>
                <a:gd name="connsiteX4" fmla="*/ 3786997 w 4183810"/>
                <a:gd name="connsiteY4" fmla="*/ 215661 h 2881223"/>
                <a:gd name="connsiteX5" fmla="*/ 3372928 w 4183810"/>
                <a:gd name="connsiteY5" fmla="*/ 664236 h 2881223"/>
                <a:gd name="connsiteX6" fmla="*/ 2475782 w 4183810"/>
                <a:gd name="connsiteY6" fmla="*/ 2286000 h 2881223"/>
                <a:gd name="connsiteX7" fmla="*/ 1362974 w 4183810"/>
                <a:gd name="connsiteY7" fmla="*/ 2743200 h 2881223"/>
                <a:gd name="connsiteX8" fmla="*/ 0 w 4183810"/>
                <a:gd name="connsiteY8" fmla="*/ 2881223 h 2881223"/>
                <a:gd name="connsiteX9" fmla="*/ 362310 w 4183810"/>
                <a:gd name="connsiteY9" fmla="*/ 2648309 h 2881223"/>
                <a:gd name="connsiteX10" fmla="*/ 741872 w 4183810"/>
                <a:gd name="connsiteY10" fmla="*/ 2156604 h 2881223"/>
                <a:gd name="connsiteX0" fmla="*/ 741872 w 4183810"/>
                <a:gd name="connsiteY0" fmla="*/ 2156604 h 2881223"/>
                <a:gd name="connsiteX1" fmla="*/ 1759789 w 4183810"/>
                <a:gd name="connsiteY1" fmla="*/ 517585 h 2881223"/>
                <a:gd name="connsiteX2" fmla="*/ 2769080 w 4183810"/>
                <a:gd name="connsiteY2" fmla="*/ 112142 h 2881223"/>
                <a:gd name="connsiteX3" fmla="*/ 4183810 w 4183810"/>
                <a:gd name="connsiteY3" fmla="*/ 0 h 2881223"/>
                <a:gd name="connsiteX4" fmla="*/ 3786997 w 4183810"/>
                <a:gd name="connsiteY4" fmla="*/ 215661 h 2881223"/>
                <a:gd name="connsiteX5" fmla="*/ 3372928 w 4183810"/>
                <a:gd name="connsiteY5" fmla="*/ 664236 h 2881223"/>
                <a:gd name="connsiteX6" fmla="*/ 2475782 w 4183810"/>
                <a:gd name="connsiteY6" fmla="*/ 2286000 h 2881223"/>
                <a:gd name="connsiteX7" fmla="*/ 1362974 w 4183810"/>
                <a:gd name="connsiteY7" fmla="*/ 2743200 h 2881223"/>
                <a:gd name="connsiteX8" fmla="*/ 0 w 4183810"/>
                <a:gd name="connsiteY8" fmla="*/ 2881223 h 2881223"/>
                <a:gd name="connsiteX9" fmla="*/ 362310 w 4183810"/>
                <a:gd name="connsiteY9" fmla="*/ 2648309 h 2881223"/>
                <a:gd name="connsiteX10" fmla="*/ 741872 w 4183810"/>
                <a:gd name="connsiteY10" fmla="*/ 2156604 h 2881223"/>
                <a:gd name="connsiteX0" fmla="*/ 741872 w 4183810"/>
                <a:gd name="connsiteY0" fmla="*/ 2156604 h 2881223"/>
                <a:gd name="connsiteX1" fmla="*/ 1759789 w 4183810"/>
                <a:gd name="connsiteY1" fmla="*/ 517585 h 2881223"/>
                <a:gd name="connsiteX2" fmla="*/ 2769080 w 4183810"/>
                <a:gd name="connsiteY2" fmla="*/ 112142 h 2881223"/>
                <a:gd name="connsiteX3" fmla="*/ 4183810 w 4183810"/>
                <a:gd name="connsiteY3" fmla="*/ 0 h 2881223"/>
                <a:gd name="connsiteX4" fmla="*/ 3786997 w 4183810"/>
                <a:gd name="connsiteY4" fmla="*/ 215661 h 2881223"/>
                <a:gd name="connsiteX5" fmla="*/ 3372928 w 4183810"/>
                <a:gd name="connsiteY5" fmla="*/ 664236 h 2881223"/>
                <a:gd name="connsiteX6" fmla="*/ 2475782 w 4183810"/>
                <a:gd name="connsiteY6" fmla="*/ 2286000 h 2881223"/>
                <a:gd name="connsiteX7" fmla="*/ 1362974 w 4183810"/>
                <a:gd name="connsiteY7" fmla="*/ 2743200 h 2881223"/>
                <a:gd name="connsiteX8" fmla="*/ 0 w 4183810"/>
                <a:gd name="connsiteY8" fmla="*/ 2881223 h 2881223"/>
                <a:gd name="connsiteX9" fmla="*/ 362310 w 4183810"/>
                <a:gd name="connsiteY9" fmla="*/ 2648309 h 2881223"/>
                <a:gd name="connsiteX10" fmla="*/ 741872 w 4183810"/>
                <a:gd name="connsiteY10" fmla="*/ 2156604 h 2881223"/>
                <a:gd name="connsiteX0" fmla="*/ 741872 w 4183810"/>
                <a:gd name="connsiteY0" fmla="*/ 2156604 h 2881223"/>
                <a:gd name="connsiteX1" fmla="*/ 1759789 w 4183810"/>
                <a:gd name="connsiteY1" fmla="*/ 517585 h 2881223"/>
                <a:gd name="connsiteX2" fmla="*/ 2769080 w 4183810"/>
                <a:gd name="connsiteY2" fmla="*/ 112142 h 2881223"/>
                <a:gd name="connsiteX3" fmla="*/ 4183810 w 4183810"/>
                <a:gd name="connsiteY3" fmla="*/ 0 h 2881223"/>
                <a:gd name="connsiteX4" fmla="*/ 3786997 w 4183810"/>
                <a:gd name="connsiteY4" fmla="*/ 215661 h 2881223"/>
                <a:gd name="connsiteX5" fmla="*/ 3372928 w 4183810"/>
                <a:gd name="connsiteY5" fmla="*/ 664236 h 2881223"/>
                <a:gd name="connsiteX6" fmla="*/ 2467156 w 4183810"/>
                <a:gd name="connsiteY6" fmla="*/ 2260121 h 2881223"/>
                <a:gd name="connsiteX7" fmla="*/ 1362974 w 4183810"/>
                <a:gd name="connsiteY7" fmla="*/ 2743200 h 2881223"/>
                <a:gd name="connsiteX8" fmla="*/ 0 w 4183810"/>
                <a:gd name="connsiteY8" fmla="*/ 2881223 h 2881223"/>
                <a:gd name="connsiteX9" fmla="*/ 362310 w 4183810"/>
                <a:gd name="connsiteY9" fmla="*/ 2648309 h 2881223"/>
                <a:gd name="connsiteX10" fmla="*/ 741872 w 4183810"/>
                <a:gd name="connsiteY10" fmla="*/ 2156604 h 2881223"/>
                <a:gd name="connsiteX0" fmla="*/ 741872 w 4183810"/>
                <a:gd name="connsiteY0" fmla="*/ 2156604 h 2881223"/>
                <a:gd name="connsiteX1" fmla="*/ 1759789 w 4183810"/>
                <a:gd name="connsiteY1" fmla="*/ 517585 h 2881223"/>
                <a:gd name="connsiteX2" fmla="*/ 2769080 w 4183810"/>
                <a:gd name="connsiteY2" fmla="*/ 112142 h 2881223"/>
                <a:gd name="connsiteX3" fmla="*/ 4183810 w 4183810"/>
                <a:gd name="connsiteY3" fmla="*/ 0 h 2881223"/>
                <a:gd name="connsiteX4" fmla="*/ 3994030 w 4183810"/>
                <a:gd name="connsiteY4" fmla="*/ 112143 h 2881223"/>
                <a:gd name="connsiteX5" fmla="*/ 3786997 w 4183810"/>
                <a:gd name="connsiteY5" fmla="*/ 215661 h 2881223"/>
                <a:gd name="connsiteX6" fmla="*/ 3372928 w 4183810"/>
                <a:gd name="connsiteY6" fmla="*/ 664236 h 2881223"/>
                <a:gd name="connsiteX7" fmla="*/ 2467156 w 4183810"/>
                <a:gd name="connsiteY7" fmla="*/ 2260121 h 2881223"/>
                <a:gd name="connsiteX8" fmla="*/ 1362974 w 4183810"/>
                <a:gd name="connsiteY8" fmla="*/ 2743200 h 2881223"/>
                <a:gd name="connsiteX9" fmla="*/ 0 w 4183810"/>
                <a:gd name="connsiteY9" fmla="*/ 2881223 h 2881223"/>
                <a:gd name="connsiteX10" fmla="*/ 362310 w 4183810"/>
                <a:gd name="connsiteY10" fmla="*/ 2648309 h 2881223"/>
                <a:gd name="connsiteX11" fmla="*/ 741872 w 4183810"/>
                <a:gd name="connsiteY11" fmla="*/ 2156604 h 2881223"/>
                <a:gd name="connsiteX0" fmla="*/ 741872 w 4183810"/>
                <a:gd name="connsiteY0" fmla="*/ 2156604 h 2881223"/>
                <a:gd name="connsiteX1" fmla="*/ 1759789 w 4183810"/>
                <a:gd name="connsiteY1" fmla="*/ 517585 h 2881223"/>
                <a:gd name="connsiteX2" fmla="*/ 2769080 w 4183810"/>
                <a:gd name="connsiteY2" fmla="*/ 112142 h 2881223"/>
                <a:gd name="connsiteX3" fmla="*/ 4183810 w 4183810"/>
                <a:gd name="connsiteY3" fmla="*/ 0 h 2881223"/>
                <a:gd name="connsiteX4" fmla="*/ 3968151 w 4183810"/>
                <a:gd name="connsiteY4" fmla="*/ 94891 h 2881223"/>
                <a:gd name="connsiteX5" fmla="*/ 3786997 w 4183810"/>
                <a:gd name="connsiteY5" fmla="*/ 215661 h 2881223"/>
                <a:gd name="connsiteX6" fmla="*/ 3372928 w 4183810"/>
                <a:gd name="connsiteY6" fmla="*/ 664236 h 2881223"/>
                <a:gd name="connsiteX7" fmla="*/ 2467156 w 4183810"/>
                <a:gd name="connsiteY7" fmla="*/ 2260121 h 2881223"/>
                <a:gd name="connsiteX8" fmla="*/ 1362974 w 4183810"/>
                <a:gd name="connsiteY8" fmla="*/ 2743200 h 2881223"/>
                <a:gd name="connsiteX9" fmla="*/ 0 w 4183810"/>
                <a:gd name="connsiteY9" fmla="*/ 2881223 h 2881223"/>
                <a:gd name="connsiteX10" fmla="*/ 362310 w 4183810"/>
                <a:gd name="connsiteY10" fmla="*/ 2648309 h 2881223"/>
                <a:gd name="connsiteX11" fmla="*/ 741872 w 4183810"/>
                <a:gd name="connsiteY11" fmla="*/ 2156604 h 2881223"/>
                <a:gd name="connsiteX0" fmla="*/ 800428 w 4242366"/>
                <a:gd name="connsiteY0" fmla="*/ 2156604 h 2881223"/>
                <a:gd name="connsiteX1" fmla="*/ 1818345 w 4242366"/>
                <a:gd name="connsiteY1" fmla="*/ 517585 h 2881223"/>
                <a:gd name="connsiteX2" fmla="*/ 2827636 w 4242366"/>
                <a:gd name="connsiteY2" fmla="*/ 112142 h 2881223"/>
                <a:gd name="connsiteX3" fmla="*/ 4242366 w 4242366"/>
                <a:gd name="connsiteY3" fmla="*/ 0 h 2881223"/>
                <a:gd name="connsiteX4" fmla="*/ 4026707 w 4242366"/>
                <a:gd name="connsiteY4" fmla="*/ 94891 h 2881223"/>
                <a:gd name="connsiteX5" fmla="*/ 3845553 w 4242366"/>
                <a:gd name="connsiteY5" fmla="*/ 215661 h 2881223"/>
                <a:gd name="connsiteX6" fmla="*/ 3431484 w 4242366"/>
                <a:gd name="connsiteY6" fmla="*/ 664236 h 2881223"/>
                <a:gd name="connsiteX7" fmla="*/ 2525712 w 4242366"/>
                <a:gd name="connsiteY7" fmla="*/ 2260121 h 2881223"/>
                <a:gd name="connsiteX8" fmla="*/ 1421530 w 4242366"/>
                <a:gd name="connsiteY8" fmla="*/ 2743200 h 2881223"/>
                <a:gd name="connsiteX9" fmla="*/ 58556 w 4242366"/>
                <a:gd name="connsiteY9" fmla="*/ 2881223 h 2881223"/>
                <a:gd name="connsiteX10" fmla="*/ 265590 w 4242366"/>
                <a:gd name="connsiteY10" fmla="*/ 2743200 h 2881223"/>
                <a:gd name="connsiteX11" fmla="*/ 420866 w 4242366"/>
                <a:gd name="connsiteY11" fmla="*/ 2648309 h 2881223"/>
                <a:gd name="connsiteX12" fmla="*/ 800428 w 4242366"/>
                <a:gd name="connsiteY12" fmla="*/ 2156604 h 2881223"/>
                <a:gd name="connsiteX0" fmla="*/ 799405 w 4241343"/>
                <a:gd name="connsiteY0" fmla="*/ 2156604 h 2881223"/>
                <a:gd name="connsiteX1" fmla="*/ 1817322 w 4241343"/>
                <a:gd name="connsiteY1" fmla="*/ 517585 h 2881223"/>
                <a:gd name="connsiteX2" fmla="*/ 2826613 w 4241343"/>
                <a:gd name="connsiteY2" fmla="*/ 112142 h 2881223"/>
                <a:gd name="connsiteX3" fmla="*/ 4241343 w 4241343"/>
                <a:gd name="connsiteY3" fmla="*/ 0 h 2881223"/>
                <a:gd name="connsiteX4" fmla="*/ 4025684 w 4241343"/>
                <a:gd name="connsiteY4" fmla="*/ 94891 h 2881223"/>
                <a:gd name="connsiteX5" fmla="*/ 3844530 w 4241343"/>
                <a:gd name="connsiteY5" fmla="*/ 215661 h 2881223"/>
                <a:gd name="connsiteX6" fmla="*/ 3430461 w 4241343"/>
                <a:gd name="connsiteY6" fmla="*/ 664236 h 2881223"/>
                <a:gd name="connsiteX7" fmla="*/ 2524689 w 4241343"/>
                <a:gd name="connsiteY7" fmla="*/ 2260121 h 2881223"/>
                <a:gd name="connsiteX8" fmla="*/ 1420507 w 4241343"/>
                <a:gd name="connsiteY8" fmla="*/ 2743200 h 2881223"/>
                <a:gd name="connsiteX9" fmla="*/ 57533 w 4241343"/>
                <a:gd name="connsiteY9" fmla="*/ 2881223 h 2881223"/>
                <a:gd name="connsiteX10" fmla="*/ 273194 w 4241343"/>
                <a:gd name="connsiteY10" fmla="*/ 2769080 h 2881223"/>
                <a:gd name="connsiteX11" fmla="*/ 419843 w 4241343"/>
                <a:gd name="connsiteY11" fmla="*/ 2648309 h 2881223"/>
                <a:gd name="connsiteX12" fmla="*/ 799405 w 4241343"/>
                <a:gd name="connsiteY12" fmla="*/ 2156604 h 2881223"/>
                <a:gd name="connsiteX0" fmla="*/ 799405 w 4241343"/>
                <a:gd name="connsiteY0" fmla="*/ 2156604 h 2881223"/>
                <a:gd name="connsiteX1" fmla="*/ 1817322 w 4241343"/>
                <a:gd name="connsiteY1" fmla="*/ 517585 h 2881223"/>
                <a:gd name="connsiteX2" fmla="*/ 2826613 w 4241343"/>
                <a:gd name="connsiteY2" fmla="*/ 112142 h 2881223"/>
                <a:gd name="connsiteX3" fmla="*/ 4241343 w 4241343"/>
                <a:gd name="connsiteY3" fmla="*/ 0 h 2881223"/>
                <a:gd name="connsiteX4" fmla="*/ 4025684 w 4241343"/>
                <a:gd name="connsiteY4" fmla="*/ 94891 h 2881223"/>
                <a:gd name="connsiteX5" fmla="*/ 3844530 w 4241343"/>
                <a:gd name="connsiteY5" fmla="*/ 215661 h 2881223"/>
                <a:gd name="connsiteX6" fmla="*/ 3430461 w 4241343"/>
                <a:gd name="connsiteY6" fmla="*/ 664236 h 2881223"/>
                <a:gd name="connsiteX7" fmla="*/ 2524689 w 4241343"/>
                <a:gd name="connsiteY7" fmla="*/ 2260121 h 2881223"/>
                <a:gd name="connsiteX8" fmla="*/ 1420507 w 4241343"/>
                <a:gd name="connsiteY8" fmla="*/ 2743200 h 2881223"/>
                <a:gd name="connsiteX9" fmla="*/ 57533 w 4241343"/>
                <a:gd name="connsiteY9" fmla="*/ 2881223 h 2881223"/>
                <a:gd name="connsiteX10" fmla="*/ 273194 w 4241343"/>
                <a:gd name="connsiteY10" fmla="*/ 2769080 h 2881223"/>
                <a:gd name="connsiteX11" fmla="*/ 454349 w 4241343"/>
                <a:gd name="connsiteY11" fmla="*/ 2648309 h 2881223"/>
                <a:gd name="connsiteX12" fmla="*/ 799405 w 4241343"/>
                <a:gd name="connsiteY12" fmla="*/ 2156604 h 2881223"/>
                <a:gd name="connsiteX0" fmla="*/ 799405 w 4241343"/>
                <a:gd name="connsiteY0" fmla="*/ 2156604 h 2881223"/>
                <a:gd name="connsiteX1" fmla="*/ 1817322 w 4241343"/>
                <a:gd name="connsiteY1" fmla="*/ 517585 h 2881223"/>
                <a:gd name="connsiteX2" fmla="*/ 2826613 w 4241343"/>
                <a:gd name="connsiteY2" fmla="*/ 112142 h 2881223"/>
                <a:gd name="connsiteX3" fmla="*/ 4241343 w 4241343"/>
                <a:gd name="connsiteY3" fmla="*/ 0 h 2881223"/>
                <a:gd name="connsiteX4" fmla="*/ 4025684 w 4241343"/>
                <a:gd name="connsiteY4" fmla="*/ 94891 h 2881223"/>
                <a:gd name="connsiteX5" fmla="*/ 3801398 w 4241343"/>
                <a:gd name="connsiteY5" fmla="*/ 207035 h 2881223"/>
                <a:gd name="connsiteX6" fmla="*/ 3430461 w 4241343"/>
                <a:gd name="connsiteY6" fmla="*/ 664236 h 2881223"/>
                <a:gd name="connsiteX7" fmla="*/ 2524689 w 4241343"/>
                <a:gd name="connsiteY7" fmla="*/ 2260121 h 2881223"/>
                <a:gd name="connsiteX8" fmla="*/ 1420507 w 4241343"/>
                <a:gd name="connsiteY8" fmla="*/ 2743200 h 2881223"/>
                <a:gd name="connsiteX9" fmla="*/ 57533 w 4241343"/>
                <a:gd name="connsiteY9" fmla="*/ 2881223 h 2881223"/>
                <a:gd name="connsiteX10" fmla="*/ 273194 w 4241343"/>
                <a:gd name="connsiteY10" fmla="*/ 2769080 h 2881223"/>
                <a:gd name="connsiteX11" fmla="*/ 454349 w 4241343"/>
                <a:gd name="connsiteY11" fmla="*/ 2648309 h 2881223"/>
                <a:gd name="connsiteX12" fmla="*/ 799405 w 4241343"/>
                <a:gd name="connsiteY12" fmla="*/ 2156604 h 2881223"/>
                <a:gd name="connsiteX0" fmla="*/ 799405 w 4241343"/>
                <a:gd name="connsiteY0" fmla="*/ 2156604 h 2881223"/>
                <a:gd name="connsiteX1" fmla="*/ 1817322 w 4241343"/>
                <a:gd name="connsiteY1" fmla="*/ 517585 h 2881223"/>
                <a:gd name="connsiteX2" fmla="*/ 2826613 w 4241343"/>
                <a:gd name="connsiteY2" fmla="*/ 112142 h 2881223"/>
                <a:gd name="connsiteX3" fmla="*/ 4241343 w 4241343"/>
                <a:gd name="connsiteY3" fmla="*/ 0 h 2881223"/>
                <a:gd name="connsiteX4" fmla="*/ 4017058 w 4241343"/>
                <a:gd name="connsiteY4" fmla="*/ 86265 h 2881223"/>
                <a:gd name="connsiteX5" fmla="*/ 3801398 w 4241343"/>
                <a:gd name="connsiteY5" fmla="*/ 207035 h 2881223"/>
                <a:gd name="connsiteX6" fmla="*/ 3430461 w 4241343"/>
                <a:gd name="connsiteY6" fmla="*/ 664236 h 2881223"/>
                <a:gd name="connsiteX7" fmla="*/ 2524689 w 4241343"/>
                <a:gd name="connsiteY7" fmla="*/ 2260121 h 2881223"/>
                <a:gd name="connsiteX8" fmla="*/ 1420507 w 4241343"/>
                <a:gd name="connsiteY8" fmla="*/ 2743200 h 2881223"/>
                <a:gd name="connsiteX9" fmla="*/ 57533 w 4241343"/>
                <a:gd name="connsiteY9" fmla="*/ 2881223 h 2881223"/>
                <a:gd name="connsiteX10" fmla="*/ 273194 w 4241343"/>
                <a:gd name="connsiteY10" fmla="*/ 2769080 h 2881223"/>
                <a:gd name="connsiteX11" fmla="*/ 454349 w 4241343"/>
                <a:gd name="connsiteY11" fmla="*/ 2648309 h 2881223"/>
                <a:gd name="connsiteX12" fmla="*/ 799405 w 4241343"/>
                <a:gd name="connsiteY12" fmla="*/ 2156604 h 2881223"/>
                <a:gd name="connsiteX0" fmla="*/ 741872 w 4183810"/>
                <a:gd name="connsiteY0" fmla="*/ 2156604 h 2881223"/>
                <a:gd name="connsiteX1" fmla="*/ 1759789 w 4183810"/>
                <a:gd name="connsiteY1" fmla="*/ 517585 h 2881223"/>
                <a:gd name="connsiteX2" fmla="*/ 2769080 w 4183810"/>
                <a:gd name="connsiteY2" fmla="*/ 112142 h 2881223"/>
                <a:gd name="connsiteX3" fmla="*/ 4183810 w 4183810"/>
                <a:gd name="connsiteY3" fmla="*/ 0 h 2881223"/>
                <a:gd name="connsiteX4" fmla="*/ 3959525 w 4183810"/>
                <a:gd name="connsiteY4" fmla="*/ 86265 h 2881223"/>
                <a:gd name="connsiteX5" fmla="*/ 3743865 w 4183810"/>
                <a:gd name="connsiteY5" fmla="*/ 207035 h 2881223"/>
                <a:gd name="connsiteX6" fmla="*/ 3372928 w 4183810"/>
                <a:gd name="connsiteY6" fmla="*/ 664236 h 2881223"/>
                <a:gd name="connsiteX7" fmla="*/ 2467156 w 4183810"/>
                <a:gd name="connsiteY7" fmla="*/ 2260121 h 2881223"/>
                <a:gd name="connsiteX8" fmla="*/ 1362974 w 4183810"/>
                <a:gd name="connsiteY8" fmla="*/ 2743200 h 2881223"/>
                <a:gd name="connsiteX9" fmla="*/ 0 w 4183810"/>
                <a:gd name="connsiteY9" fmla="*/ 2881223 h 2881223"/>
                <a:gd name="connsiteX10" fmla="*/ 215661 w 4183810"/>
                <a:gd name="connsiteY10" fmla="*/ 2769080 h 2881223"/>
                <a:gd name="connsiteX11" fmla="*/ 396816 w 4183810"/>
                <a:gd name="connsiteY11" fmla="*/ 2648309 h 2881223"/>
                <a:gd name="connsiteX12" fmla="*/ 741872 w 4183810"/>
                <a:gd name="connsiteY12" fmla="*/ 2156604 h 2881223"/>
                <a:gd name="connsiteX0" fmla="*/ 741872 w 4183810"/>
                <a:gd name="connsiteY0" fmla="*/ 2156604 h 2881223"/>
                <a:gd name="connsiteX1" fmla="*/ 1759789 w 4183810"/>
                <a:gd name="connsiteY1" fmla="*/ 517585 h 2881223"/>
                <a:gd name="connsiteX2" fmla="*/ 2769080 w 4183810"/>
                <a:gd name="connsiteY2" fmla="*/ 112142 h 2881223"/>
                <a:gd name="connsiteX3" fmla="*/ 4183810 w 4183810"/>
                <a:gd name="connsiteY3" fmla="*/ 0 h 2881223"/>
                <a:gd name="connsiteX4" fmla="*/ 3959525 w 4183810"/>
                <a:gd name="connsiteY4" fmla="*/ 86265 h 2881223"/>
                <a:gd name="connsiteX5" fmla="*/ 3743865 w 4183810"/>
                <a:gd name="connsiteY5" fmla="*/ 207035 h 2881223"/>
                <a:gd name="connsiteX6" fmla="*/ 3372928 w 4183810"/>
                <a:gd name="connsiteY6" fmla="*/ 664236 h 2881223"/>
                <a:gd name="connsiteX7" fmla="*/ 2467156 w 4183810"/>
                <a:gd name="connsiteY7" fmla="*/ 2260121 h 2881223"/>
                <a:gd name="connsiteX8" fmla="*/ 1362974 w 4183810"/>
                <a:gd name="connsiteY8" fmla="*/ 2743200 h 2881223"/>
                <a:gd name="connsiteX9" fmla="*/ 0 w 4183810"/>
                <a:gd name="connsiteY9" fmla="*/ 2881223 h 2881223"/>
                <a:gd name="connsiteX10" fmla="*/ 232914 w 4183810"/>
                <a:gd name="connsiteY10" fmla="*/ 2786333 h 2881223"/>
                <a:gd name="connsiteX11" fmla="*/ 396816 w 4183810"/>
                <a:gd name="connsiteY11" fmla="*/ 2648309 h 2881223"/>
                <a:gd name="connsiteX12" fmla="*/ 741872 w 4183810"/>
                <a:gd name="connsiteY12" fmla="*/ 2156604 h 2881223"/>
                <a:gd name="connsiteX0" fmla="*/ 763237 w 4205175"/>
                <a:gd name="connsiteY0" fmla="*/ 2156604 h 2881223"/>
                <a:gd name="connsiteX1" fmla="*/ 1781154 w 4205175"/>
                <a:gd name="connsiteY1" fmla="*/ 517585 h 2881223"/>
                <a:gd name="connsiteX2" fmla="*/ 2790445 w 4205175"/>
                <a:gd name="connsiteY2" fmla="*/ 112142 h 2881223"/>
                <a:gd name="connsiteX3" fmla="*/ 4205175 w 4205175"/>
                <a:gd name="connsiteY3" fmla="*/ 0 h 2881223"/>
                <a:gd name="connsiteX4" fmla="*/ 3980890 w 4205175"/>
                <a:gd name="connsiteY4" fmla="*/ 86265 h 2881223"/>
                <a:gd name="connsiteX5" fmla="*/ 3765230 w 4205175"/>
                <a:gd name="connsiteY5" fmla="*/ 207035 h 2881223"/>
                <a:gd name="connsiteX6" fmla="*/ 3394293 w 4205175"/>
                <a:gd name="connsiteY6" fmla="*/ 664236 h 2881223"/>
                <a:gd name="connsiteX7" fmla="*/ 2488521 w 4205175"/>
                <a:gd name="connsiteY7" fmla="*/ 2260121 h 2881223"/>
                <a:gd name="connsiteX8" fmla="*/ 1384339 w 4205175"/>
                <a:gd name="connsiteY8" fmla="*/ 2743200 h 2881223"/>
                <a:gd name="connsiteX9" fmla="*/ 0 w 4205175"/>
                <a:gd name="connsiteY9" fmla="*/ 2881223 h 2881223"/>
                <a:gd name="connsiteX10" fmla="*/ 254279 w 4205175"/>
                <a:gd name="connsiteY10" fmla="*/ 2786333 h 2881223"/>
                <a:gd name="connsiteX11" fmla="*/ 418181 w 4205175"/>
                <a:gd name="connsiteY11" fmla="*/ 2648309 h 2881223"/>
                <a:gd name="connsiteX12" fmla="*/ 763237 w 4205175"/>
                <a:gd name="connsiteY12" fmla="*/ 2156604 h 2881223"/>
                <a:gd name="connsiteX0" fmla="*/ 763237 w 4205175"/>
                <a:gd name="connsiteY0" fmla="*/ 2156604 h 2881223"/>
                <a:gd name="connsiteX1" fmla="*/ 1781154 w 4205175"/>
                <a:gd name="connsiteY1" fmla="*/ 517585 h 2881223"/>
                <a:gd name="connsiteX2" fmla="*/ 2790445 w 4205175"/>
                <a:gd name="connsiteY2" fmla="*/ 112142 h 2881223"/>
                <a:gd name="connsiteX3" fmla="*/ 4205175 w 4205175"/>
                <a:gd name="connsiteY3" fmla="*/ 0 h 2881223"/>
                <a:gd name="connsiteX4" fmla="*/ 3980890 w 4205175"/>
                <a:gd name="connsiteY4" fmla="*/ 86265 h 2881223"/>
                <a:gd name="connsiteX5" fmla="*/ 3765230 w 4205175"/>
                <a:gd name="connsiteY5" fmla="*/ 207035 h 2881223"/>
                <a:gd name="connsiteX6" fmla="*/ 3394293 w 4205175"/>
                <a:gd name="connsiteY6" fmla="*/ 664236 h 2881223"/>
                <a:gd name="connsiteX7" fmla="*/ 2488521 w 4205175"/>
                <a:gd name="connsiteY7" fmla="*/ 2260121 h 2881223"/>
                <a:gd name="connsiteX8" fmla="*/ 1384339 w 4205175"/>
                <a:gd name="connsiteY8" fmla="*/ 2743200 h 2881223"/>
                <a:gd name="connsiteX9" fmla="*/ 0 w 4205175"/>
                <a:gd name="connsiteY9" fmla="*/ 2881223 h 2881223"/>
                <a:gd name="connsiteX10" fmla="*/ 254279 w 4205175"/>
                <a:gd name="connsiteY10" fmla="*/ 2786333 h 2881223"/>
                <a:gd name="connsiteX11" fmla="*/ 418181 w 4205175"/>
                <a:gd name="connsiteY11" fmla="*/ 2648309 h 2881223"/>
                <a:gd name="connsiteX12" fmla="*/ 763237 w 4205175"/>
                <a:gd name="connsiteY12" fmla="*/ 2156604 h 2881223"/>
                <a:gd name="connsiteX0" fmla="*/ 763237 w 4205175"/>
                <a:gd name="connsiteY0" fmla="*/ 2156604 h 2881223"/>
                <a:gd name="connsiteX1" fmla="*/ 1781154 w 4205175"/>
                <a:gd name="connsiteY1" fmla="*/ 517585 h 2881223"/>
                <a:gd name="connsiteX2" fmla="*/ 2790445 w 4205175"/>
                <a:gd name="connsiteY2" fmla="*/ 112142 h 2881223"/>
                <a:gd name="connsiteX3" fmla="*/ 4205175 w 4205175"/>
                <a:gd name="connsiteY3" fmla="*/ 0 h 2881223"/>
                <a:gd name="connsiteX4" fmla="*/ 3980890 w 4205175"/>
                <a:gd name="connsiteY4" fmla="*/ 86265 h 2881223"/>
                <a:gd name="connsiteX5" fmla="*/ 3765230 w 4205175"/>
                <a:gd name="connsiteY5" fmla="*/ 207035 h 2881223"/>
                <a:gd name="connsiteX6" fmla="*/ 3394293 w 4205175"/>
                <a:gd name="connsiteY6" fmla="*/ 664236 h 2881223"/>
                <a:gd name="connsiteX7" fmla="*/ 2488521 w 4205175"/>
                <a:gd name="connsiteY7" fmla="*/ 2260121 h 2881223"/>
                <a:gd name="connsiteX8" fmla="*/ 1384339 w 4205175"/>
                <a:gd name="connsiteY8" fmla="*/ 2743200 h 2881223"/>
                <a:gd name="connsiteX9" fmla="*/ 0 w 4205175"/>
                <a:gd name="connsiteY9" fmla="*/ 2881223 h 2881223"/>
                <a:gd name="connsiteX10" fmla="*/ 254279 w 4205175"/>
                <a:gd name="connsiteY10" fmla="*/ 2786333 h 2881223"/>
                <a:gd name="connsiteX11" fmla="*/ 418181 w 4205175"/>
                <a:gd name="connsiteY11" fmla="*/ 2648309 h 2881223"/>
                <a:gd name="connsiteX12" fmla="*/ 763237 w 4205175"/>
                <a:gd name="connsiteY12" fmla="*/ 2156604 h 2881223"/>
                <a:gd name="connsiteX0" fmla="*/ 763237 w 4205175"/>
                <a:gd name="connsiteY0" fmla="*/ 2156604 h 2881223"/>
                <a:gd name="connsiteX1" fmla="*/ 1781154 w 4205175"/>
                <a:gd name="connsiteY1" fmla="*/ 517585 h 2881223"/>
                <a:gd name="connsiteX2" fmla="*/ 2790445 w 4205175"/>
                <a:gd name="connsiteY2" fmla="*/ 112142 h 2881223"/>
                <a:gd name="connsiteX3" fmla="*/ 4205175 w 4205175"/>
                <a:gd name="connsiteY3" fmla="*/ 0 h 2881223"/>
                <a:gd name="connsiteX4" fmla="*/ 3980890 w 4205175"/>
                <a:gd name="connsiteY4" fmla="*/ 86265 h 2881223"/>
                <a:gd name="connsiteX5" fmla="*/ 3765230 w 4205175"/>
                <a:gd name="connsiteY5" fmla="*/ 207035 h 2881223"/>
                <a:gd name="connsiteX6" fmla="*/ 3394293 w 4205175"/>
                <a:gd name="connsiteY6" fmla="*/ 664236 h 2881223"/>
                <a:gd name="connsiteX7" fmla="*/ 2488521 w 4205175"/>
                <a:gd name="connsiteY7" fmla="*/ 2260121 h 2881223"/>
                <a:gd name="connsiteX8" fmla="*/ 1384339 w 4205175"/>
                <a:gd name="connsiteY8" fmla="*/ 2743200 h 2881223"/>
                <a:gd name="connsiteX9" fmla="*/ 0 w 4205175"/>
                <a:gd name="connsiteY9" fmla="*/ 2881223 h 2881223"/>
                <a:gd name="connsiteX10" fmla="*/ 254279 w 4205175"/>
                <a:gd name="connsiteY10" fmla="*/ 2786333 h 2881223"/>
                <a:gd name="connsiteX11" fmla="*/ 435272 w 4205175"/>
                <a:gd name="connsiteY11" fmla="*/ 2648309 h 2881223"/>
                <a:gd name="connsiteX12" fmla="*/ 763237 w 4205175"/>
                <a:gd name="connsiteY12" fmla="*/ 2156604 h 2881223"/>
                <a:gd name="connsiteX0" fmla="*/ 763237 w 4205175"/>
                <a:gd name="connsiteY0" fmla="*/ 2156604 h 2881223"/>
                <a:gd name="connsiteX1" fmla="*/ 1781154 w 4205175"/>
                <a:gd name="connsiteY1" fmla="*/ 517585 h 2881223"/>
                <a:gd name="connsiteX2" fmla="*/ 2790445 w 4205175"/>
                <a:gd name="connsiteY2" fmla="*/ 112142 h 2881223"/>
                <a:gd name="connsiteX3" fmla="*/ 4205175 w 4205175"/>
                <a:gd name="connsiteY3" fmla="*/ 0 h 2881223"/>
                <a:gd name="connsiteX4" fmla="*/ 3980890 w 4205175"/>
                <a:gd name="connsiteY4" fmla="*/ 86265 h 2881223"/>
                <a:gd name="connsiteX5" fmla="*/ 3765230 w 4205175"/>
                <a:gd name="connsiteY5" fmla="*/ 207035 h 2881223"/>
                <a:gd name="connsiteX6" fmla="*/ 3394293 w 4205175"/>
                <a:gd name="connsiteY6" fmla="*/ 664236 h 2881223"/>
                <a:gd name="connsiteX7" fmla="*/ 2488521 w 4205175"/>
                <a:gd name="connsiteY7" fmla="*/ 2260121 h 2881223"/>
                <a:gd name="connsiteX8" fmla="*/ 1384339 w 4205175"/>
                <a:gd name="connsiteY8" fmla="*/ 2743200 h 2881223"/>
                <a:gd name="connsiteX9" fmla="*/ 0 w 4205175"/>
                <a:gd name="connsiteY9" fmla="*/ 2881223 h 2881223"/>
                <a:gd name="connsiteX10" fmla="*/ 254279 w 4205175"/>
                <a:gd name="connsiteY10" fmla="*/ 2786333 h 2881223"/>
                <a:gd name="connsiteX11" fmla="*/ 435272 w 4205175"/>
                <a:gd name="connsiteY11" fmla="*/ 2648309 h 2881223"/>
                <a:gd name="connsiteX12" fmla="*/ 763237 w 4205175"/>
                <a:gd name="connsiteY12" fmla="*/ 2156604 h 2881223"/>
                <a:gd name="connsiteX0" fmla="*/ 763237 w 4205175"/>
                <a:gd name="connsiteY0" fmla="*/ 2156604 h 2881223"/>
                <a:gd name="connsiteX1" fmla="*/ 1781154 w 4205175"/>
                <a:gd name="connsiteY1" fmla="*/ 517585 h 2881223"/>
                <a:gd name="connsiteX2" fmla="*/ 2790445 w 4205175"/>
                <a:gd name="connsiteY2" fmla="*/ 112142 h 2881223"/>
                <a:gd name="connsiteX3" fmla="*/ 4205175 w 4205175"/>
                <a:gd name="connsiteY3" fmla="*/ 0 h 2881223"/>
                <a:gd name="connsiteX4" fmla="*/ 3980890 w 4205175"/>
                <a:gd name="connsiteY4" fmla="*/ 86265 h 2881223"/>
                <a:gd name="connsiteX5" fmla="*/ 3765230 w 4205175"/>
                <a:gd name="connsiteY5" fmla="*/ 207035 h 2881223"/>
                <a:gd name="connsiteX6" fmla="*/ 3394293 w 4205175"/>
                <a:gd name="connsiteY6" fmla="*/ 664236 h 2881223"/>
                <a:gd name="connsiteX7" fmla="*/ 2488521 w 4205175"/>
                <a:gd name="connsiteY7" fmla="*/ 2260121 h 2881223"/>
                <a:gd name="connsiteX8" fmla="*/ 1384339 w 4205175"/>
                <a:gd name="connsiteY8" fmla="*/ 2743200 h 2881223"/>
                <a:gd name="connsiteX9" fmla="*/ 0 w 4205175"/>
                <a:gd name="connsiteY9" fmla="*/ 2881223 h 2881223"/>
                <a:gd name="connsiteX10" fmla="*/ 254279 w 4205175"/>
                <a:gd name="connsiteY10" fmla="*/ 2786333 h 2881223"/>
                <a:gd name="connsiteX11" fmla="*/ 435272 w 4205175"/>
                <a:gd name="connsiteY11" fmla="*/ 2648309 h 2881223"/>
                <a:gd name="connsiteX12" fmla="*/ 763237 w 4205175"/>
                <a:gd name="connsiteY12" fmla="*/ 2156604 h 2881223"/>
                <a:gd name="connsiteX0" fmla="*/ 1108470 w 4205175"/>
                <a:gd name="connsiteY0" fmla="*/ 2156604 h 2881223"/>
                <a:gd name="connsiteX1" fmla="*/ 1781154 w 4205175"/>
                <a:gd name="connsiteY1" fmla="*/ 517585 h 2881223"/>
                <a:gd name="connsiteX2" fmla="*/ 2790445 w 4205175"/>
                <a:gd name="connsiteY2" fmla="*/ 112142 h 2881223"/>
                <a:gd name="connsiteX3" fmla="*/ 4205175 w 4205175"/>
                <a:gd name="connsiteY3" fmla="*/ 0 h 2881223"/>
                <a:gd name="connsiteX4" fmla="*/ 3980890 w 4205175"/>
                <a:gd name="connsiteY4" fmla="*/ 86265 h 2881223"/>
                <a:gd name="connsiteX5" fmla="*/ 3765230 w 4205175"/>
                <a:gd name="connsiteY5" fmla="*/ 207035 h 2881223"/>
                <a:gd name="connsiteX6" fmla="*/ 3394293 w 4205175"/>
                <a:gd name="connsiteY6" fmla="*/ 664236 h 2881223"/>
                <a:gd name="connsiteX7" fmla="*/ 2488521 w 4205175"/>
                <a:gd name="connsiteY7" fmla="*/ 2260121 h 2881223"/>
                <a:gd name="connsiteX8" fmla="*/ 1384339 w 4205175"/>
                <a:gd name="connsiteY8" fmla="*/ 2743200 h 2881223"/>
                <a:gd name="connsiteX9" fmla="*/ 0 w 4205175"/>
                <a:gd name="connsiteY9" fmla="*/ 2881223 h 2881223"/>
                <a:gd name="connsiteX10" fmla="*/ 254279 w 4205175"/>
                <a:gd name="connsiteY10" fmla="*/ 2786333 h 2881223"/>
                <a:gd name="connsiteX11" fmla="*/ 435272 w 4205175"/>
                <a:gd name="connsiteY11" fmla="*/ 2648309 h 2881223"/>
                <a:gd name="connsiteX12" fmla="*/ 1108470 w 4205175"/>
                <a:gd name="connsiteY12" fmla="*/ 2156604 h 2881223"/>
                <a:gd name="connsiteX0" fmla="*/ 1108470 w 4205175"/>
                <a:gd name="connsiteY0" fmla="*/ 2156604 h 2881223"/>
                <a:gd name="connsiteX1" fmla="*/ 1911783 w 4205175"/>
                <a:gd name="connsiteY1" fmla="*/ 517585 h 2881223"/>
                <a:gd name="connsiteX2" fmla="*/ 2790445 w 4205175"/>
                <a:gd name="connsiteY2" fmla="*/ 112142 h 2881223"/>
                <a:gd name="connsiteX3" fmla="*/ 4205175 w 4205175"/>
                <a:gd name="connsiteY3" fmla="*/ 0 h 2881223"/>
                <a:gd name="connsiteX4" fmla="*/ 3980890 w 4205175"/>
                <a:gd name="connsiteY4" fmla="*/ 86265 h 2881223"/>
                <a:gd name="connsiteX5" fmla="*/ 3765230 w 4205175"/>
                <a:gd name="connsiteY5" fmla="*/ 207035 h 2881223"/>
                <a:gd name="connsiteX6" fmla="*/ 3394293 w 4205175"/>
                <a:gd name="connsiteY6" fmla="*/ 664236 h 2881223"/>
                <a:gd name="connsiteX7" fmla="*/ 2488521 w 4205175"/>
                <a:gd name="connsiteY7" fmla="*/ 2260121 h 2881223"/>
                <a:gd name="connsiteX8" fmla="*/ 1384339 w 4205175"/>
                <a:gd name="connsiteY8" fmla="*/ 2743200 h 2881223"/>
                <a:gd name="connsiteX9" fmla="*/ 0 w 4205175"/>
                <a:gd name="connsiteY9" fmla="*/ 2881223 h 2881223"/>
                <a:gd name="connsiteX10" fmla="*/ 254279 w 4205175"/>
                <a:gd name="connsiteY10" fmla="*/ 2786333 h 2881223"/>
                <a:gd name="connsiteX11" fmla="*/ 435272 w 4205175"/>
                <a:gd name="connsiteY11" fmla="*/ 2648309 h 2881223"/>
                <a:gd name="connsiteX12" fmla="*/ 1108470 w 4205175"/>
                <a:gd name="connsiteY12" fmla="*/ 2156604 h 2881223"/>
                <a:gd name="connsiteX0" fmla="*/ 1108470 w 4205175"/>
                <a:gd name="connsiteY0" fmla="*/ 2156604 h 2881223"/>
                <a:gd name="connsiteX1" fmla="*/ 1911783 w 4205175"/>
                <a:gd name="connsiteY1" fmla="*/ 517585 h 2881223"/>
                <a:gd name="connsiteX2" fmla="*/ 2790445 w 4205175"/>
                <a:gd name="connsiteY2" fmla="*/ 112142 h 2881223"/>
                <a:gd name="connsiteX3" fmla="*/ 4205175 w 4205175"/>
                <a:gd name="connsiteY3" fmla="*/ 0 h 2881223"/>
                <a:gd name="connsiteX4" fmla="*/ 3980890 w 4205175"/>
                <a:gd name="connsiteY4" fmla="*/ 86265 h 2881223"/>
                <a:gd name="connsiteX5" fmla="*/ 3765230 w 4205175"/>
                <a:gd name="connsiteY5" fmla="*/ 207035 h 2881223"/>
                <a:gd name="connsiteX6" fmla="*/ 3394293 w 4205175"/>
                <a:gd name="connsiteY6" fmla="*/ 664236 h 2881223"/>
                <a:gd name="connsiteX7" fmla="*/ 2488521 w 4205175"/>
                <a:gd name="connsiteY7" fmla="*/ 2260121 h 2881223"/>
                <a:gd name="connsiteX8" fmla="*/ 1384339 w 4205175"/>
                <a:gd name="connsiteY8" fmla="*/ 2743200 h 2881223"/>
                <a:gd name="connsiteX9" fmla="*/ 0 w 4205175"/>
                <a:gd name="connsiteY9" fmla="*/ 2881223 h 2881223"/>
                <a:gd name="connsiteX10" fmla="*/ 254279 w 4205175"/>
                <a:gd name="connsiteY10" fmla="*/ 2786333 h 2881223"/>
                <a:gd name="connsiteX11" fmla="*/ 435272 w 4205175"/>
                <a:gd name="connsiteY11" fmla="*/ 2648309 h 2881223"/>
                <a:gd name="connsiteX12" fmla="*/ 1108470 w 4205175"/>
                <a:gd name="connsiteY12" fmla="*/ 2156604 h 2881223"/>
                <a:gd name="connsiteX0" fmla="*/ 1108470 w 4205175"/>
                <a:gd name="connsiteY0" fmla="*/ 2156604 h 2881223"/>
                <a:gd name="connsiteX1" fmla="*/ 1911783 w 4205175"/>
                <a:gd name="connsiteY1" fmla="*/ 517585 h 2881223"/>
                <a:gd name="connsiteX2" fmla="*/ 2790445 w 4205175"/>
                <a:gd name="connsiteY2" fmla="*/ 112142 h 2881223"/>
                <a:gd name="connsiteX3" fmla="*/ 4205175 w 4205175"/>
                <a:gd name="connsiteY3" fmla="*/ 0 h 2881223"/>
                <a:gd name="connsiteX4" fmla="*/ 3980890 w 4205175"/>
                <a:gd name="connsiteY4" fmla="*/ 86265 h 2881223"/>
                <a:gd name="connsiteX5" fmla="*/ 3765230 w 4205175"/>
                <a:gd name="connsiteY5" fmla="*/ 207035 h 2881223"/>
                <a:gd name="connsiteX6" fmla="*/ 3394293 w 4205175"/>
                <a:gd name="connsiteY6" fmla="*/ 664236 h 2881223"/>
                <a:gd name="connsiteX7" fmla="*/ 2488521 w 4205175"/>
                <a:gd name="connsiteY7" fmla="*/ 2260121 h 2881223"/>
                <a:gd name="connsiteX8" fmla="*/ 1384339 w 4205175"/>
                <a:gd name="connsiteY8" fmla="*/ 2743200 h 2881223"/>
                <a:gd name="connsiteX9" fmla="*/ 0 w 4205175"/>
                <a:gd name="connsiteY9" fmla="*/ 2881223 h 2881223"/>
                <a:gd name="connsiteX10" fmla="*/ 254279 w 4205175"/>
                <a:gd name="connsiteY10" fmla="*/ 2786333 h 2881223"/>
                <a:gd name="connsiteX11" fmla="*/ 435272 w 4205175"/>
                <a:gd name="connsiteY11" fmla="*/ 2648309 h 2881223"/>
                <a:gd name="connsiteX12" fmla="*/ 1108470 w 4205175"/>
                <a:gd name="connsiteY12" fmla="*/ 2156604 h 2881223"/>
                <a:gd name="connsiteX0" fmla="*/ 1108470 w 4205175"/>
                <a:gd name="connsiteY0" fmla="*/ 2156604 h 2881223"/>
                <a:gd name="connsiteX1" fmla="*/ 2014420 w 4205175"/>
                <a:gd name="connsiteY1" fmla="*/ 508255 h 2881223"/>
                <a:gd name="connsiteX2" fmla="*/ 2790445 w 4205175"/>
                <a:gd name="connsiteY2" fmla="*/ 112142 h 2881223"/>
                <a:gd name="connsiteX3" fmla="*/ 4205175 w 4205175"/>
                <a:gd name="connsiteY3" fmla="*/ 0 h 2881223"/>
                <a:gd name="connsiteX4" fmla="*/ 3980890 w 4205175"/>
                <a:gd name="connsiteY4" fmla="*/ 86265 h 2881223"/>
                <a:gd name="connsiteX5" fmla="*/ 3765230 w 4205175"/>
                <a:gd name="connsiteY5" fmla="*/ 207035 h 2881223"/>
                <a:gd name="connsiteX6" fmla="*/ 3394293 w 4205175"/>
                <a:gd name="connsiteY6" fmla="*/ 664236 h 2881223"/>
                <a:gd name="connsiteX7" fmla="*/ 2488521 w 4205175"/>
                <a:gd name="connsiteY7" fmla="*/ 2260121 h 2881223"/>
                <a:gd name="connsiteX8" fmla="*/ 1384339 w 4205175"/>
                <a:gd name="connsiteY8" fmla="*/ 2743200 h 2881223"/>
                <a:gd name="connsiteX9" fmla="*/ 0 w 4205175"/>
                <a:gd name="connsiteY9" fmla="*/ 2881223 h 2881223"/>
                <a:gd name="connsiteX10" fmla="*/ 254279 w 4205175"/>
                <a:gd name="connsiteY10" fmla="*/ 2786333 h 2881223"/>
                <a:gd name="connsiteX11" fmla="*/ 435272 w 4205175"/>
                <a:gd name="connsiteY11" fmla="*/ 2648309 h 2881223"/>
                <a:gd name="connsiteX12" fmla="*/ 1108470 w 4205175"/>
                <a:gd name="connsiteY12" fmla="*/ 2156604 h 2881223"/>
                <a:gd name="connsiteX0" fmla="*/ 1313743 w 4205175"/>
                <a:gd name="connsiteY0" fmla="*/ 1914008 h 2881223"/>
                <a:gd name="connsiteX1" fmla="*/ 2014420 w 4205175"/>
                <a:gd name="connsiteY1" fmla="*/ 508255 h 2881223"/>
                <a:gd name="connsiteX2" fmla="*/ 2790445 w 4205175"/>
                <a:gd name="connsiteY2" fmla="*/ 112142 h 2881223"/>
                <a:gd name="connsiteX3" fmla="*/ 4205175 w 4205175"/>
                <a:gd name="connsiteY3" fmla="*/ 0 h 2881223"/>
                <a:gd name="connsiteX4" fmla="*/ 3980890 w 4205175"/>
                <a:gd name="connsiteY4" fmla="*/ 86265 h 2881223"/>
                <a:gd name="connsiteX5" fmla="*/ 3765230 w 4205175"/>
                <a:gd name="connsiteY5" fmla="*/ 207035 h 2881223"/>
                <a:gd name="connsiteX6" fmla="*/ 3394293 w 4205175"/>
                <a:gd name="connsiteY6" fmla="*/ 664236 h 2881223"/>
                <a:gd name="connsiteX7" fmla="*/ 2488521 w 4205175"/>
                <a:gd name="connsiteY7" fmla="*/ 2260121 h 2881223"/>
                <a:gd name="connsiteX8" fmla="*/ 1384339 w 4205175"/>
                <a:gd name="connsiteY8" fmla="*/ 2743200 h 2881223"/>
                <a:gd name="connsiteX9" fmla="*/ 0 w 4205175"/>
                <a:gd name="connsiteY9" fmla="*/ 2881223 h 2881223"/>
                <a:gd name="connsiteX10" fmla="*/ 254279 w 4205175"/>
                <a:gd name="connsiteY10" fmla="*/ 2786333 h 2881223"/>
                <a:gd name="connsiteX11" fmla="*/ 435272 w 4205175"/>
                <a:gd name="connsiteY11" fmla="*/ 2648309 h 2881223"/>
                <a:gd name="connsiteX12" fmla="*/ 1313743 w 4205175"/>
                <a:gd name="connsiteY12" fmla="*/ 1914008 h 2881223"/>
                <a:gd name="connsiteX0" fmla="*/ 1313743 w 4205175"/>
                <a:gd name="connsiteY0" fmla="*/ 1914008 h 2881223"/>
                <a:gd name="connsiteX1" fmla="*/ 2014420 w 4205175"/>
                <a:gd name="connsiteY1" fmla="*/ 508255 h 2881223"/>
                <a:gd name="connsiteX2" fmla="*/ 2790445 w 4205175"/>
                <a:gd name="connsiteY2" fmla="*/ 112142 h 2881223"/>
                <a:gd name="connsiteX3" fmla="*/ 4205175 w 4205175"/>
                <a:gd name="connsiteY3" fmla="*/ 0 h 2881223"/>
                <a:gd name="connsiteX4" fmla="*/ 3980890 w 4205175"/>
                <a:gd name="connsiteY4" fmla="*/ 86265 h 2881223"/>
                <a:gd name="connsiteX5" fmla="*/ 3765230 w 4205175"/>
                <a:gd name="connsiteY5" fmla="*/ 207035 h 2881223"/>
                <a:gd name="connsiteX6" fmla="*/ 3394293 w 4205175"/>
                <a:gd name="connsiteY6" fmla="*/ 664236 h 2881223"/>
                <a:gd name="connsiteX7" fmla="*/ 2488521 w 4205175"/>
                <a:gd name="connsiteY7" fmla="*/ 2260121 h 2881223"/>
                <a:gd name="connsiteX8" fmla="*/ 1384339 w 4205175"/>
                <a:gd name="connsiteY8" fmla="*/ 2743200 h 2881223"/>
                <a:gd name="connsiteX9" fmla="*/ 0 w 4205175"/>
                <a:gd name="connsiteY9" fmla="*/ 2881223 h 2881223"/>
                <a:gd name="connsiteX10" fmla="*/ 254279 w 4205175"/>
                <a:gd name="connsiteY10" fmla="*/ 2786333 h 2881223"/>
                <a:gd name="connsiteX11" fmla="*/ 631215 w 4205175"/>
                <a:gd name="connsiteY11" fmla="*/ 2620317 h 2881223"/>
                <a:gd name="connsiteX12" fmla="*/ 1313743 w 4205175"/>
                <a:gd name="connsiteY12" fmla="*/ 1914008 h 2881223"/>
                <a:gd name="connsiteX0" fmla="*/ 1313743 w 4205175"/>
                <a:gd name="connsiteY0" fmla="*/ 1914008 h 2881223"/>
                <a:gd name="connsiteX1" fmla="*/ 2014420 w 4205175"/>
                <a:gd name="connsiteY1" fmla="*/ 508255 h 2881223"/>
                <a:gd name="connsiteX2" fmla="*/ 2790445 w 4205175"/>
                <a:gd name="connsiteY2" fmla="*/ 112142 h 2881223"/>
                <a:gd name="connsiteX3" fmla="*/ 4205175 w 4205175"/>
                <a:gd name="connsiteY3" fmla="*/ 0 h 2881223"/>
                <a:gd name="connsiteX4" fmla="*/ 3980890 w 4205175"/>
                <a:gd name="connsiteY4" fmla="*/ 86265 h 2881223"/>
                <a:gd name="connsiteX5" fmla="*/ 3765230 w 4205175"/>
                <a:gd name="connsiteY5" fmla="*/ 207035 h 2881223"/>
                <a:gd name="connsiteX6" fmla="*/ 3394293 w 4205175"/>
                <a:gd name="connsiteY6" fmla="*/ 664236 h 2881223"/>
                <a:gd name="connsiteX7" fmla="*/ 2488521 w 4205175"/>
                <a:gd name="connsiteY7" fmla="*/ 2260121 h 2881223"/>
                <a:gd name="connsiteX8" fmla="*/ 1384339 w 4205175"/>
                <a:gd name="connsiteY8" fmla="*/ 2743200 h 2881223"/>
                <a:gd name="connsiteX9" fmla="*/ 0 w 4205175"/>
                <a:gd name="connsiteY9" fmla="*/ 2881223 h 2881223"/>
                <a:gd name="connsiteX10" fmla="*/ 254279 w 4205175"/>
                <a:gd name="connsiteY10" fmla="*/ 2786333 h 2881223"/>
                <a:gd name="connsiteX11" fmla="*/ 631215 w 4205175"/>
                <a:gd name="connsiteY11" fmla="*/ 2620317 h 2881223"/>
                <a:gd name="connsiteX12" fmla="*/ 1313743 w 4205175"/>
                <a:gd name="connsiteY12" fmla="*/ 1914008 h 2881223"/>
                <a:gd name="connsiteX0" fmla="*/ 1313743 w 4205175"/>
                <a:gd name="connsiteY0" fmla="*/ 1914008 h 2881223"/>
                <a:gd name="connsiteX1" fmla="*/ 2014420 w 4205175"/>
                <a:gd name="connsiteY1" fmla="*/ 508255 h 2881223"/>
                <a:gd name="connsiteX2" fmla="*/ 2790445 w 4205175"/>
                <a:gd name="connsiteY2" fmla="*/ 112142 h 2881223"/>
                <a:gd name="connsiteX3" fmla="*/ 4205175 w 4205175"/>
                <a:gd name="connsiteY3" fmla="*/ 0 h 2881223"/>
                <a:gd name="connsiteX4" fmla="*/ 3980890 w 4205175"/>
                <a:gd name="connsiteY4" fmla="*/ 86265 h 2881223"/>
                <a:gd name="connsiteX5" fmla="*/ 3765230 w 4205175"/>
                <a:gd name="connsiteY5" fmla="*/ 207035 h 2881223"/>
                <a:gd name="connsiteX6" fmla="*/ 3394293 w 4205175"/>
                <a:gd name="connsiteY6" fmla="*/ 664236 h 2881223"/>
                <a:gd name="connsiteX7" fmla="*/ 2488521 w 4205175"/>
                <a:gd name="connsiteY7" fmla="*/ 2260121 h 2881223"/>
                <a:gd name="connsiteX8" fmla="*/ 1384339 w 4205175"/>
                <a:gd name="connsiteY8" fmla="*/ 2743200 h 2881223"/>
                <a:gd name="connsiteX9" fmla="*/ 0 w 4205175"/>
                <a:gd name="connsiteY9" fmla="*/ 2881223 h 2881223"/>
                <a:gd name="connsiteX10" fmla="*/ 254279 w 4205175"/>
                <a:gd name="connsiteY10" fmla="*/ 2786333 h 2881223"/>
                <a:gd name="connsiteX11" fmla="*/ 761844 w 4205175"/>
                <a:gd name="connsiteY11" fmla="*/ 2564333 h 2881223"/>
                <a:gd name="connsiteX12" fmla="*/ 1313743 w 4205175"/>
                <a:gd name="connsiteY12" fmla="*/ 1914008 h 2881223"/>
                <a:gd name="connsiteX0" fmla="*/ 1313743 w 4205175"/>
                <a:gd name="connsiteY0" fmla="*/ 1914008 h 2881223"/>
                <a:gd name="connsiteX1" fmla="*/ 2014420 w 4205175"/>
                <a:gd name="connsiteY1" fmla="*/ 508255 h 2881223"/>
                <a:gd name="connsiteX2" fmla="*/ 2790445 w 4205175"/>
                <a:gd name="connsiteY2" fmla="*/ 112142 h 2881223"/>
                <a:gd name="connsiteX3" fmla="*/ 4205175 w 4205175"/>
                <a:gd name="connsiteY3" fmla="*/ 0 h 2881223"/>
                <a:gd name="connsiteX4" fmla="*/ 3980890 w 4205175"/>
                <a:gd name="connsiteY4" fmla="*/ 86265 h 2881223"/>
                <a:gd name="connsiteX5" fmla="*/ 3765230 w 4205175"/>
                <a:gd name="connsiteY5" fmla="*/ 207035 h 2881223"/>
                <a:gd name="connsiteX6" fmla="*/ 3394293 w 4205175"/>
                <a:gd name="connsiteY6" fmla="*/ 664236 h 2881223"/>
                <a:gd name="connsiteX7" fmla="*/ 2273917 w 4205175"/>
                <a:gd name="connsiteY7" fmla="*/ 2269451 h 2881223"/>
                <a:gd name="connsiteX8" fmla="*/ 1384339 w 4205175"/>
                <a:gd name="connsiteY8" fmla="*/ 2743200 h 2881223"/>
                <a:gd name="connsiteX9" fmla="*/ 0 w 4205175"/>
                <a:gd name="connsiteY9" fmla="*/ 2881223 h 2881223"/>
                <a:gd name="connsiteX10" fmla="*/ 254279 w 4205175"/>
                <a:gd name="connsiteY10" fmla="*/ 2786333 h 2881223"/>
                <a:gd name="connsiteX11" fmla="*/ 761844 w 4205175"/>
                <a:gd name="connsiteY11" fmla="*/ 2564333 h 2881223"/>
                <a:gd name="connsiteX12" fmla="*/ 1313743 w 4205175"/>
                <a:gd name="connsiteY12" fmla="*/ 1914008 h 2881223"/>
                <a:gd name="connsiteX0" fmla="*/ 1313743 w 4205175"/>
                <a:gd name="connsiteY0" fmla="*/ 1914008 h 2881223"/>
                <a:gd name="connsiteX1" fmla="*/ 2014420 w 4205175"/>
                <a:gd name="connsiteY1" fmla="*/ 508255 h 2881223"/>
                <a:gd name="connsiteX2" fmla="*/ 2790445 w 4205175"/>
                <a:gd name="connsiteY2" fmla="*/ 112142 h 2881223"/>
                <a:gd name="connsiteX3" fmla="*/ 4205175 w 4205175"/>
                <a:gd name="connsiteY3" fmla="*/ 0 h 2881223"/>
                <a:gd name="connsiteX4" fmla="*/ 3980890 w 4205175"/>
                <a:gd name="connsiteY4" fmla="*/ 86265 h 2881223"/>
                <a:gd name="connsiteX5" fmla="*/ 3765230 w 4205175"/>
                <a:gd name="connsiteY5" fmla="*/ 207035 h 2881223"/>
                <a:gd name="connsiteX6" fmla="*/ 3067722 w 4205175"/>
                <a:gd name="connsiteY6" fmla="*/ 645575 h 2881223"/>
                <a:gd name="connsiteX7" fmla="*/ 2273917 w 4205175"/>
                <a:gd name="connsiteY7" fmla="*/ 2269451 h 2881223"/>
                <a:gd name="connsiteX8" fmla="*/ 1384339 w 4205175"/>
                <a:gd name="connsiteY8" fmla="*/ 2743200 h 2881223"/>
                <a:gd name="connsiteX9" fmla="*/ 0 w 4205175"/>
                <a:gd name="connsiteY9" fmla="*/ 2881223 h 2881223"/>
                <a:gd name="connsiteX10" fmla="*/ 254279 w 4205175"/>
                <a:gd name="connsiteY10" fmla="*/ 2786333 h 2881223"/>
                <a:gd name="connsiteX11" fmla="*/ 761844 w 4205175"/>
                <a:gd name="connsiteY11" fmla="*/ 2564333 h 2881223"/>
                <a:gd name="connsiteX12" fmla="*/ 1313743 w 4205175"/>
                <a:gd name="connsiteY12" fmla="*/ 1914008 h 2881223"/>
                <a:gd name="connsiteX0" fmla="*/ 1313743 w 4205175"/>
                <a:gd name="connsiteY0" fmla="*/ 1914008 h 2881223"/>
                <a:gd name="connsiteX1" fmla="*/ 2014420 w 4205175"/>
                <a:gd name="connsiteY1" fmla="*/ 508255 h 2881223"/>
                <a:gd name="connsiteX2" fmla="*/ 2790445 w 4205175"/>
                <a:gd name="connsiteY2" fmla="*/ 112142 h 2881223"/>
                <a:gd name="connsiteX3" fmla="*/ 4205175 w 4205175"/>
                <a:gd name="connsiteY3" fmla="*/ 0 h 2881223"/>
                <a:gd name="connsiteX4" fmla="*/ 3980890 w 4205175"/>
                <a:gd name="connsiteY4" fmla="*/ 86265 h 2881223"/>
                <a:gd name="connsiteX5" fmla="*/ 3765230 w 4205175"/>
                <a:gd name="connsiteY5" fmla="*/ 207035 h 2881223"/>
                <a:gd name="connsiteX6" fmla="*/ 3067722 w 4205175"/>
                <a:gd name="connsiteY6" fmla="*/ 645575 h 2881223"/>
                <a:gd name="connsiteX7" fmla="*/ 2236594 w 4205175"/>
                <a:gd name="connsiteY7" fmla="*/ 2250790 h 2881223"/>
                <a:gd name="connsiteX8" fmla="*/ 1384339 w 4205175"/>
                <a:gd name="connsiteY8" fmla="*/ 2743200 h 2881223"/>
                <a:gd name="connsiteX9" fmla="*/ 0 w 4205175"/>
                <a:gd name="connsiteY9" fmla="*/ 2881223 h 2881223"/>
                <a:gd name="connsiteX10" fmla="*/ 254279 w 4205175"/>
                <a:gd name="connsiteY10" fmla="*/ 2786333 h 2881223"/>
                <a:gd name="connsiteX11" fmla="*/ 761844 w 4205175"/>
                <a:gd name="connsiteY11" fmla="*/ 2564333 h 2881223"/>
                <a:gd name="connsiteX12" fmla="*/ 1313743 w 4205175"/>
                <a:gd name="connsiteY12" fmla="*/ 1914008 h 2881223"/>
                <a:gd name="connsiteX0" fmla="*/ 1313743 w 4205175"/>
                <a:gd name="connsiteY0" fmla="*/ 1914008 h 2881223"/>
                <a:gd name="connsiteX1" fmla="*/ 2014420 w 4205175"/>
                <a:gd name="connsiteY1" fmla="*/ 508255 h 2881223"/>
                <a:gd name="connsiteX2" fmla="*/ 2790445 w 4205175"/>
                <a:gd name="connsiteY2" fmla="*/ 112142 h 2881223"/>
                <a:gd name="connsiteX3" fmla="*/ 4205175 w 4205175"/>
                <a:gd name="connsiteY3" fmla="*/ 0 h 2881223"/>
                <a:gd name="connsiteX4" fmla="*/ 3980890 w 4205175"/>
                <a:gd name="connsiteY4" fmla="*/ 86265 h 2881223"/>
                <a:gd name="connsiteX5" fmla="*/ 3765230 w 4205175"/>
                <a:gd name="connsiteY5" fmla="*/ 207035 h 2881223"/>
                <a:gd name="connsiteX6" fmla="*/ 3067722 w 4205175"/>
                <a:gd name="connsiteY6" fmla="*/ 645575 h 2881223"/>
                <a:gd name="connsiteX7" fmla="*/ 2236594 w 4205175"/>
                <a:gd name="connsiteY7" fmla="*/ 2250790 h 2881223"/>
                <a:gd name="connsiteX8" fmla="*/ 1384339 w 4205175"/>
                <a:gd name="connsiteY8" fmla="*/ 2743200 h 2881223"/>
                <a:gd name="connsiteX9" fmla="*/ 0 w 4205175"/>
                <a:gd name="connsiteY9" fmla="*/ 2881223 h 2881223"/>
                <a:gd name="connsiteX10" fmla="*/ 254279 w 4205175"/>
                <a:gd name="connsiteY10" fmla="*/ 2786333 h 2881223"/>
                <a:gd name="connsiteX11" fmla="*/ 761844 w 4205175"/>
                <a:gd name="connsiteY11" fmla="*/ 2564333 h 2881223"/>
                <a:gd name="connsiteX12" fmla="*/ 1313743 w 4205175"/>
                <a:gd name="connsiteY12" fmla="*/ 1914008 h 2881223"/>
                <a:gd name="connsiteX0" fmla="*/ 1313743 w 4205175"/>
                <a:gd name="connsiteY0" fmla="*/ 1914008 h 2881223"/>
                <a:gd name="connsiteX1" fmla="*/ 2014420 w 4205175"/>
                <a:gd name="connsiteY1" fmla="*/ 508255 h 2881223"/>
                <a:gd name="connsiteX2" fmla="*/ 2790445 w 4205175"/>
                <a:gd name="connsiteY2" fmla="*/ 112142 h 2881223"/>
                <a:gd name="connsiteX3" fmla="*/ 4205175 w 4205175"/>
                <a:gd name="connsiteY3" fmla="*/ 0 h 2881223"/>
                <a:gd name="connsiteX4" fmla="*/ 3980890 w 4205175"/>
                <a:gd name="connsiteY4" fmla="*/ 86265 h 2881223"/>
                <a:gd name="connsiteX5" fmla="*/ 3765230 w 4205175"/>
                <a:gd name="connsiteY5" fmla="*/ 207035 h 2881223"/>
                <a:gd name="connsiteX6" fmla="*/ 3067722 w 4205175"/>
                <a:gd name="connsiteY6" fmla="*/ 645575 h 2881223"/>
                <a:gd name="connsiteX7" fmla="*/ 2236594 w 4205175"/>
                <a:gd name="connsiteY7" fmla="*/ 2250790 h 2881223"/>
                <a:gd name="connsiteX8" fmla="*/ 1384339 w 4205175"/>
                <a:gd name="connsiteY8" fmla="*/ 2743200 h 2881223"/>
                <a:gd name="connsiteX9" fmla="*/ 0 w 4205175"/>
                <a:gd name="connsiteY9" fmla="*/ 2881223 h 2881223"/>
                <a:gd name="connsiteX10" fmla="*/ 254279 w 4205175"/>
                <a:gd name="connsiteY10" fmla="*/ 2786333 h 2881223"/>
                <a:gd name="connsiteX11" fmla="*/ 761844 w 4205175"/>
                <a:gd name="connsiteY11" fmla="*/ 2564333 h 2881223"/>
                <a:gd name="connsiteX12" fmla="*/ 1313743 w 4205175"/>
                <a:gd name="connsiteY12" fmla="*/ 1914008 h 2881223"/>
                <a:gd name="connsiteX0" fmla="*/ 1313743 w 4205175"/>
                <a:gd name="connsiteY0" fmla="*/ 1914008 h 2881223"/>
                <a:gd name="connsiteX1" fmla="*/ 2014420 w 4205175"/>
                <a:gd name="connsiteY1" fmla="*/ 508255 h 2881223"/>
                <a:gd name="connsiteX2" fmla="*/ 2790445 w 4205175"/>
                <a:gd name="connsiteY2" fmla="*/ 112142 h 2881223"/>
                <a:gd name="connsiteX3" fmla="*/ 4205175 w 4205175"/>
                <a:gd name="connsiteY3" fmla="*/ 0 h 2881223"/>
                <a:gd name="connsiteX4" fmla="*/ 3980890 w 4205175"/>
                <a:gd name="connsiteY4" fmla="*/ 86265 h 2881223"/>
                <a:gd name="connsiteX5" fmla="*/ 3765230 w 4205175"/>
                <a:gd name="connsiteY5" fmla="*/ 207035 h 2881223"/>
                <a:gd name="connsiteX6" fmla="*/ 3067722 w 4205175"/>
                <a:gd name="connsiteY6" fmla="*/ 645575 h 2881223"/>
                <a:gd name="connsiteX7" fmla="*/ 2236594 w 4205175"/>
                <a:gd name="connsiteY7" fmla="*/ 2250790 h 2881223"/>
                <a:gd name="connsiteX8" fmla="*/ 1384339 w 4205175"/>
                <a:gd name="connsiteY8" fmla="*/ 2743200 h 2881223"/>
                <a:gd name="connsiteX9" fmla="*/ 0 w 4205175"/>
                <a:gd name="connsiteY9" fmla="*/ 2881223 h 2881223"/>
                <a:gd name="connsiteX10" fmla="*/ 254279 w 4205175"/>
                <a:gd name="connsiteY10" fmla="*/ 2786333 h 2881223"/>
                <a:gd name="connsiteX11" fmla="*/ 761844 w 4205175"/>
                <a:gd name="connsiteY11" fmla="*/ 2564333 h 2881223"/>
                <a:gd name="connsiteX12" fmla="*/ 1313743 w 4205175"/>
                <a:gd name="connsiteY12" fmla="*/ 1914008 h 2881223"/>
                <a:gd name="connsiteX0" fmla="*/ 1313743 w 4205175"/>
                <a:gd name="connsiteY0" fmla="*/ 1914008 h 2881223"/>
                <a:gd name="connsiteX1" fmla="*/ 2014420 w 4205175"/>
                <a:gd name="connsiteY1" fmla="*/ 508255 h 2881223"/>
                <a:gd name="connsiteX2" fmla="*/ 2790445 w 4205175"/>
                <a:gd name="connsiteY2" fmla="*/ 112142 h 2881223"/>
                <a:gd name="connsiteX3" fmla="*/ 4205175 w 4205175"/>
                <a:gd name="connsiteY3" fmla="*/ 0 h 2881223"/>
                <a:gd name="connsiteX4" fmla="*/ 3980890 w 4205175"/>
                <a:gd name="connsiteY4" fmla="*/ 86265 h 2881223"/>
                <a:gd name="connsiteX5" fmla="*/ 3709246 w 4205175"/>
                <a:gd name="connsiteY5" fmla="*/ 141721 h 2881223"/>
                <a:gd name="connsiteX6" fmla="*/ 3067722 w 4205175"/>
                <a:gd name="connsiteY6" fmla="*/ 645575 h 2881223"/>
                <a:gd name="connsiteX7" fmla="*/ 2236594 w 4205175"/>
                <a:gd name="connsiteY7" fmla="*/ 2250790 h 2881223"/>
                <a:gd name="connsiteX8" fmla="*/ 1384339 w 4205175"/>
                <a:gd name="connsiteY8" fmla="*/ 2743200 h 2881223"/>
                <a:gd name="connsiteX9" fmla="*/ 0 w 4205175"/>
                <a:gd name="connsiteY9" fmla="*/ 2881223 h 2881223"/>
                <a:gd name="connsiteX10" fmla="*/ 254279 w 4205175"/>
                <a:gd name="connsiteY10" fmla="*/ 2786333 h 2881223"/>
                <a:gd name="connsiteX11" fmla="*/ 761844 w 4205175"/>
                <a:gd name="connsiteY11" fmla="*/ 2564333 h 2881223"/>
                <a:gd name="connsiteX12" fmla="*/ 1313743 w 4205175"/>
                <a:gd name="connsiteY12" fmla="*/ 1914008 h 2881223"/>
                <a:gd name="connsiteX0" fmla="*/ 1313743 w 4205175"/>
                <a:gd name="connsiteY0" fmla="*/ 1914008 h 2881223"/>
                <a:gd name="connsiteX1" fmla="*/ 2014420 w 4205175"/>
                <a:gd name="connsiteY1" fmla="*/ 508255 h 2881223"/>
                <a:gd name="connsiteX2" fmla="*/ 2790445 w 4205175"/>
                <a:gd name="connsiteY2" fmla="*/ 112142 h 2881223"/>
                <a:gd name="connsiteX3" fmla="*/ 4205175 w 4205175"/>
                <a:gd name="connsiteY3" fmla="*/ 0 h 2881223"/>
                <a:gd name="connsiteX4" fmla="*/ 3934237 w 4205175"/>
                <a:gd name="connsiteY4" fmla="*/ 48943 h 2881223"/>
                <a:gd name="connsiteX5" fmla="*/ 3709246 w 4205175"/>
                <a:gd name="connsiteY5" fmla="*/ 141721 h 2881223"/>
                <a:gd name="connsiteX6" fmla="*/ 3067722 w 4205175"/>
                <a:gd name="connsiteY6" fmla="*/ 645575 h 2881223"/>
                <a:gd name="connsiteX7" fmla="*/ 2236594 w 4205175"/>
                <a:gd name="connsiteY7" fmla="*/ 2250790 h 2881223"/>
                <a:gd name="connsiteX8" fmla="*/ 1384339 w 4205175"/>
                <a:gd name="connsiteY8" fmla="*/ 2743200 h 2881223"/>
                <a:gd name="connsiteX9" fmla="*/ 0 w 4205175"/>
                <a:gd name="connsiteY9" fmla="*/ 2881223 h 2881223"/>
                <a:gd name="connsiteX10" fmla="*/ 254279 w 4205175"/>
                <a:gd name="connsiteY10" fmla="*/ 2786333 h 2881223"/>
                <a:gd name="connsiteX11" fmla="*/ 761844 w 4205175"/>
                <a:gd name="connsiteY11" fmla="*/ 2564333 h 2881223"/>
                <a:gd name="connsiteX12" fmla="*/ 1313743 w 4205175"/>
                <a:gd name="connsiteY12" fmla="*/ 1914008 h 2881223"/>
                <a:gd name="connsiteX0" fmla="*/ 1313743 w 4205175"/>
                <a:gd name="connsiteY0" fmla="*/ 1914008 h 2881223"/>
                <a:gd name="connsiteX1" fmla="*/ 2014420 w 4205175"/>
                <a:gd name="connsiteY1" fmla="*/ 508255 h 2881223"/>
                <a:gd name="connsiteX2" fmla="*/ 2790445 w 4205175"/>
                <a:gd name="connsiteY2" fmla="*/ 112142 h 2881223"/>
                <a:gd name="connsiteX3" fmla="*/ 4205175 w 4205175"/>
                <a:gd name="connsiteY3" fmla="*/ 0 h 2881223"/>
                <a:gd name="connsiteX4" fmla="*/ 3934237 w 4205175"/>
                <a:gd name="connsiteY4" fmla="*/ 48943 h 2881223"/>
                <a:gd name="connsiteX5" fmla="*/ 3709246 w 4205175"/>
                <a:gd name="connsiteY5" fmla="*/ 141721 h 2881223"/>
                <a:gd name="connsiteX6" fmla="*/ 3067722 w 4205175"/>
                <a:gd name="connsiteY6" fmla="*/ 645575 h 2881223"/>
                <a:gd name="connsiteX7" fmla="*/ 2236594 w 4205175"/>
                <a:gd name="connsiteY7" fmla="*/ 2250790 h 2881223"/>
                <a:gd name="connsiteX8" fmla="*/ 1384339 w 4205175"/>
                <a:gd name="connsiteY8" fmla="*/ 2743200 h 2881223"/>
                <a:gd name="connsiteX9" fmla="*/ 0 w 4205175"/>
                <a:gd name="connsiteY9" fmla="*/ 2881223 h 2881223"/>
                <a:gd name="connsiteX10" fmla="*/ 366246 w 4205175"/>
                <a:gd name="connsiteY10" fmla="*/ 2786333 h 2881223"/>
                <a:gd name="connsiteX11" fmla="*/ 761844 w 4205175"/>
                <a:gd name="connsiteY11" fmla="*/ 2564333 h 2881223"/>
                <a:gd name="connsiteX12" fmla="*/ 1313743 w 4205175"/>
                <a:gd name="connsiteY12" fmla="*/ 1914008 h 2881223"/>
                <a:gd name="connsiteX0" fmla="*/ 1313743 w 4205175"/>
                <a:gd name="connsiteY0" fmla="*/ 1914008 h 2881223"/>
                <a:gd name="connsiteX1" fmla="*/ 2005090 w 4205175"/>
                <a:gd name="connsiteY1" fmla="*/ 517585 h 2881223"/>
                <a:gd name="connsiteX2" fmla="*/ 2790445 w 4205175"/>
                <a:gd name="connsiteY2" fmla="*/ 112142 h 2881223"/>
                <a:gd name="connsiteX3" fmla="*/ 4205175 w 4205175"/>
                <a:gd name="connsiteY3" fmla="*/ 0 h 2881223"/>
                <a:gd name="connsiteX4" fmla="*/ 3934237 w 4205175"/>
                <a:gd name="connsiteY4" fmla="*/ 48943 h 2881223"/>
                <a:gd name="connsiteX5" fmla="*/ 3709246 w 4205175"/>
                <a:gd name="connsiteY5" fmla="*/ 141721 h 2881223"/>
                <a:gd name="connsiteX6" fmla="*/ 3067722 w 4205175"/>
                <a:gd name="connsiteY6" fmla="*/ 645575 h 2881223"/>
                <a:gd name="connsiteX7" fmla="*/ 2236594 w 4205175"/>
                <a:gd name="connsiteY7" fmla="*/ 2250790 h 2881223"/>
                <a:gd name="connsiteX8" fmla="*/ 1384339 w 4205175"/>
                <a:gd name="connsiteY8" fmla="*/ 2743200 h 2881223"/>
                <a:gd name="connsiteX9" fmla="*/ 0 w 4205175"/>
                <a:gd name="connsiteY9" fmla="*/ 2881223 h 2881223"/>
                <a:gd name="connsiteX10" fmla="*/ 366246 w 4205175"/>
                <a:gd name="connsiteY10" fmla="*/ 2786333 h 2881223"/>
                <a:gd name="connsiteX11" fmla="*/ 761844 w 4205175"/>
                <a:gd name="connsiteY11" fmla="*/ 2564333 h 2881223"/>
                <a:gd name="connsiteX12" fmla="*/ 1313743 w 4205175"/>
                <a:gd name="connsiteY12" fmla="*/ 1914008 h 2881223"/>
                <a:gd name="connsiteX0" fmla="*/ 1313743 w 4205175"/>
                <a:gd name="connsiteY0" fmla="*/ 1914008 h 2881223"/>
                <a:gd name="connsiteX1" fmla="*/ 2005090 w 4205175"/>
                <a:gd name="connsiteY1" fmla="*/ 517585 h 2881223"/>
                <a:gd name="connsiteX2" fmla="*/ 2790445 w 4205175"/>
                <a:gd name="connsiteY2" fmla="*/ 112142 h 2881223"/>
                <a:gd name="connsiteX3" fmla="*/ 4205175 w 4205175"/>
                <a:gd name="connsiteY3" fmla="*/ 0 h 2881223"/>
                <a:gd name="connsiteX4" fmla="*/ 3934237 w 4205175"/>
                <a:gd name="connsiteY4" fmla="*/ 48943 h 2881223"/>
                <a:gd name="connsiteX5" fmla="*/ 3709246 w 4205175"/>
                <a:gd name="connsiteY5" fmla="*/ 141721 h 2881223"/>
                <a:gd name="connsiteX6" fmla="*/ 3067722 w 4205175"/>
                <a:gd name="connsiteY6" fmla="*/ 645575 h 2881223"/>
                <a:gd name="connsiteX7" fmla="*/ 2236594 w 4205175"/>
                <a:gd name="connsiteY7" fmla="*/ 2250790 h 2881223"/>
                <a:gd name="connsiteX8" fmla="*/ 1384339 w 4205175"/>
                <a:gd name="connsiteY8" fmla="*/ 2743200 h 2881223"/>
                <a:gd name="connsiteX9" fmla="*/ 0 w 4205175"/>
                <a:gd name="connsiteY9" fmla="*/ 2881223 h 2881223"/>
                <a:gd name="connsiteX10" fmla="*/ 366246 w 4205175"/>
                <a:gd name="connsiteY10" fmla="*/ 2786333 h 2881223"/>
                <a:gd name="connsiteX11" fmla="*/ 761844 w 4205175"/>
                <a:gd name="connsiteY11" fmla="*/ 2564333 h 2881223"/>
                <a:gd name="connsiteX12" fmla="*/ 1313743 w 4205175"/>
                <a:gd name="connsiteY12" fmla="*/ 1914008 h 2881223"/>
                <a:gd name="connsiteX0" fmla="*/ 1313743 w 4205175"/>
                <a:gd name="connsiteY0" fmla="*/ 1914008 h 2881223"/>
                <a:gd name="connsiteX1" fmla="*/ 2023752 w 4205175"/>
                <a:gd name="connsiteY1" fmla="*/ 573569 h 2881223"/>
                <a:gd name="connsiteX2" fmla="*/ 2790445 w 4205175"/>
                <a:gd name="connsiteY2" fmla="*/ 112142 h 2881223"/>
                <a:gd name="connsiteX3" fmla="*/ 4205175 w 4205175"/>
                <a:gd name="connsiteY3" fmla="*/ 0 h 2881223"/>
                <a:gd name="connsiteX4" fmla="*/ 3934237 w 4205175"/>
                <a:gd name="connsiteY4" fmla="*/ 48943 h 2881223"/>
                <a:gd name="connsiteX5" fmla="*/ 3709246 w 4205175"/>
                <a:gd name="connsiteY5" fmla="*/ 141721 h 2881223"/>
                <a:gd name="connsiteX6" fmla="*/ 3067722 w 4205175"/>
                <a:gd name="connsiteY6" fmla="*/ 645575 h 2881223"/>
                <a:gd name="connsiteX7" fmla="*/ 2236594 w 4205175"/>
                <a:gd name="connsiteY7" fmla="*/ 2250790 h 2881223"/>
                <a:gd name="connsiteX8" fmla="*/ 1384339 w 4205175"/>
                <a:gd name="connsiteY8" fmla="*/ 2743200 h 2881223"/>
                <a:gd name="connsiteX9" fmla="*/ 0 w 4205175"/>
                <a:gd name="connsiteY9" fmla="*/ 2881223 h 2881223"/>
                <a:gd name="connsiteX10" fmla="*/ 366246 w 4205175"/>
                <a:gd name="connsiteY10" fmla="*/ 2786333 h 2881223"/>
                <a:gd name="connsiteX11" fmla="*/ 761844 w 4205175"/>
                <a:gd name="connsiteY11" fmla="*/ 2564333 h 2881223"/>
                <a:gd name="connsiteX12" fmla="*/ 1313743 w 4205175"/>
                <a:gd name="connsiteY12" fmla="*/ 1914008 h 2881223"/>
                <a:gd name="connsiteX0" fmla="*/ 1313743 w 4205175"/>
                <a:gd name="connsiteY0" fmla="*/ 1914008 h 2881223"/>
                <a:gd name="connsiteX1" fmla="*/ 2023752 w 4205175"/>
                <a:gd name="connsiteY1" fmla="*/ 573569 h 2881223"/>
                <a:gd name="connsiteX2" fmla="*/ 2790445 w 4205175"/>
                <a:gd name="connsiteY2" fmla="*/ 130803 h 2881223"/>
                <a:gd name="connsiteX3" fmla="*/ 4205175 w 4205175"/>
                <a:gd name="connsiteY3" fmla="*/ 0 h 2881223"/>
                <a:gd name="connsiteX4" fmla="*/ 3934237 w 4205175"/>
                <a:gd name="connsiteY4" fmla="*/ 48943 h 2881223"/>
                <a:gd name="connsiteX5" fmla="*/ 3709246 w 4205175"/>
                <a:gd name="connsiteY5" fmla="*/ 141721 h 2881223"/>
                <a:gd name="connsiteX6" fmla="*/ 3067722 w 4205175"/>
                <a:gd name="connsiteY6" fmla="*/ 645575 h 2881223"/>
                <a:gd name="connsiteX7" fmla="*/ 2236594 w 4205175"/>
                <a:gd name="connsiteY7" fmla="*/ 2250790 h 2881223"/>
                <a:gd name="connsiteX8" fmla="*/ 1384339 w 4205175"/>
                <a:gd name="connsiteY8" fmla="*/ 2743200 h 2881223"/>
                <a:gd name="connsiteX9" fmla="*/ 0 w 4205175"/>
                <a:gd name="connsiteY9" fmla="*/ 2881223 h 2881223"/>
                <a:gd name="connsiteX10" fmla="*/ 366246 w 4205175"/>
                <a:gd name="connsiteY10" fmla="*/ 2786333 h 2881223"/>
                <a:gd name="connsiteX11" fmla="*/ 761844 w 4205175"/>
                <a:gd name="connsiteY11" fmla="*/ 2564333 h 2881223"/>
                <a:gd name="connsiteX12" fmla="*/ 1313743 w 4205175"/>
                <a:gd name="connsiteY12" fmla="*/ 1914008 h 2881223"/>
                <a:gd name="connsiteX0" fmla="*/ 1313743 w 4205175"/>
                <a:gd name="connsiteY0" fmla="*/ 1914008 h 2881223"/>
                <a:gd name="connsiteX1" fmla="*/ 2023752 w 4205175"/>
                <a:gd name="connsiteY1" fmla="*/ 573569 h 2881223"/>
                <a:gd name="connsiteX2" fmla="*/ 2790445 w 4205175"/>
                <a:gd name="connsiteY2" fmla="*/ 130803 h 2881223"/>
                <a:gd name="connsiteX3" fmla="*/ 4205175 w 4205175"/>
                <a:gd name="connsiteY3" fmla="*/ 0 h 2881223"/>
                <a:gd name="connsiteX4" fmla="*/ 3934237 w 4205175"/>
                <a:gd name="connsiteY4" fmla="*/ 48943 h 2881223"/>
                <a:gd name="connsiteX5" fmla="*/ 3709246 w 4205175"/>
                <a:gd name="connsiteY5" fmla="*/ 141721 h 2881223"/>
                <a:gd name="connsiteX6" fmla="*/ 3067722 w 4205175"/>
                <a:gd name="connsiteY6" fmla="*/ 645575 h 2881223"/>
                <a:gd name="connsiteX7" fmla="*/ 2236594 w 4205175"/>
                <a:gd name="connsiteY7" fmla="*/ 2250790 h 2881223"/>
                <a:gd name="connsiteX8" fmla="*/ 1384339 w 4205175"/>
                <a:gd name="connsiteY8" fmla="*/ 2743200 h 2881223"/>
                <a:gd name="connsiteX9" fmla="*/ 0 w 4205175"/>
                <a:gd name="connsiteY9" fmla="*/ 2881223 h 2881223"/>
                <a:gd name="connsiteX10" fmla="*/ 366246 w 4205175"/>
                <a:gd name="connsiteY10" fmla="*/ 2786333 h 2881223"/>
                <a:gd name="connsiteX11" fmla="*/ 761844 w 4205175"/>
                <a:gd name="connsiteY11" fmla="*/ 2564333 h 2881223"/>
                <a:gd name="connsiteX12" fmla="*/ 1313743 w 4205175"/>
                <a:gd name="connsiteY12" fmla="*/ 1914008 h 2881223"/>
                <a:gd name="connsiteX0" fmla="*/ 1313743 w 4205175"/>
                <a:gd name="connsiteY0" fmla="*/ 1914008 h 2881223"/>
                <a:gd name="connsiteX1" fmla="*/ 2023752 w 4205175"/>
                <a:gd name="connsiteY1" fmla="*/ 573569 h 2881223"/>
                <a:gd name="connsiteX2" fmla="*/ 2790445 w 4205175"/>
                <a:gd name="connsiteY2" fmla="*/ 130803 h 2881223"/>
                <a:gd name="connsiteX3" fmla="*/ 4205175 w 4205175"/>
                <a:gd name="connsiteY3" fmla="*/ 0 h 2881223"/>
                <a:gd name="connsiteX4" fmla="*/ 3934237 w 4205175"/>
                <a:gd name="connsiteY4" fmla="*/ 48943 h 2881223"/>
                <a:gd name="connsiteX5" fmla="*/ 3709246 w 4205175"/>
                <a:gd name="connsiteY5" fmla="*/ 141721 h 2881223"/>
                <a:gd name="connsiteX6" fmla="*/ 3067722 w 4205175"/>
                <a:gd name="connsiteY6" fmla="*/ 645575 h 2881223"/>
                <a:gd name="connsiteX7" fmla="*/ 2236594 w 4205175"/>
                <a:gd name="connsiteY7" fmla="*/ 2250790 h 2881223"/>
                <a:gd name="connsiteX8" fmla="*/ 1384339 w 4205175"/>
                <a:gd name="connsiteY8" fmla="*/ 2743200 h 2881223"/>
                <a:gd name="connsiteX9" fmla="*/ 0 w 4205175"/>
                <a:gd name="connsiteY9" fmla="*/ 2881223 h 2881223"/>
                <a:gd name="connsiteX10" fmla="*/ 366246 w 4205175"/>
                <a:gd name="connsiteY10" fmla="*/ 2786333 h 2881223"/>
                <a:gd name="connsiteX11" fmla="*/ 761844 w 4205175"/>
                <a:gd name="connsiteY11" fmla="*/ 2564333 h 2881223"/>
                <a:gd name="connsiteX12" fmla="*/ 1313743 w 4205175"/>
                <a:gd name="connsiteY12" fmla="*/ 1914008 h 2881223"/>
                <a:gd name="connsiteX0" fmla="*/ 1313743 w 4205175"/>
                <a:gd name="connsiteY0" fmla="*/ 1914008 h 2881223"/>
                <a:gd name="connsiteX1" fmla="*/ 1939777 w 4205175"/>
                <a:gd name="connsiteY1" fmla="*/ 396287 h 2881223"/>
                <a:gd name="connsiteX2" fmla="*/ 2790445 w 4205175"/>
                <a:gd name="connsiteY2" fmla="*/ 130803 h 2881223"/>
                <a:gd name="connsiteX3" fmla="*/ 4205175 w 4205175"/>
                <a:gd name="connsiteY3" fmla="*/ 0 h 2881223"/>
                <a:gd name="connsiteX4" fmla="*/ 3934237 w 4205175"/>
                <a:gd name="connsiteY4" fmla="*/ 48943 h 2881223"/>
                <a:gd name="connsiteX5" fmla="*/ 3709246 w 4205175"/>
                <a:gd name="connsiteY5" fmla="*/ 141721 h 2881223"/>
                <a:gd name="connsiteX6" fmla="*/ 3067722 w 4205175"/>
                <a:gd name="connsiteY6" fmla="*/ 645575 h 2881223"/>
                <a:gd name="connsiteX7" fmla="*/ 2236594 w 4205175"/>
                <a:gd name="connsiteY7" fmla="*/ 2250790 h 2881223"/>
                <a:gd name="connsiteX8" fmla="*/ 1384339 w 4205175"/>
                <a:gd name="connsiteY8" fmla="*/ 2743200 h 2881223"/>
                <a:gd name="connsiteX9" fmla="*/ 0 w 4205175"/>
                <a:gd name="connsiteY9" fmla="*/ 2881223 h 2881223"/>
                <a:gd name="connsiteX10" fmla="*/ 366246 w 4205175"/>
                <a:gd name="connsiteY10" fmla="*/ 2786333 h 2881223"/>
                <a:gd name="connsiteX11" fmla="*/ 761844 w 4205175"/>
                <a:gd name="connsiteY11" fmla="*/ 2564333 h 2881223"/>
                <a:gd name="connsiteX12" fmla="*/ 1313743 w 4205175"/>
                <a:gd name="connsiteY12" fmla="*/ 1914008 h 2881223"/>
                <a:gd name="connsiteX0" fmla="*/ 1379057 w 4205175"/>
                <a:gd name="connsiteY0" fmla="*/ 2025975 h 2881223"/>
                <a:gd name="connsiteX1" fmla="*/ 1939777 w 4205175"/>
                <a:gd name="connsiteY1" fmla="*/ 396287 h 2881223"/>
                <a:gd name="connsiteX2" fmla="*/ 2790445 w 4205175"/>
                <a:gd name="connsiteY2" fmla="*/ 130803 h 2881223"/>
                <a:gd name="connsiteX3" fmla="*/ 4205175 w 4205175"/>
                <a:gd name="connsiteY3" fmla="*/ 0 h 2881223"/>
                <a:gd name="connsiteX4" fmla="*/ 3934237 w 4205175"/>
                <a:gd name="connsiteY4" fmla="*/ 48943 h 2881223"/>
                <a:gd name="connsiteX5" fmla="*/ 3709246 w 4205175"/>
                <a:gd name="connsiteY5" fmla="*/ 141721 h 2881223"/>
                <a:gd name="connsiteX6" fmla="*/ 3067722 w 4205175"/>
                <a:gd name="connsiteY6" fmla="*/ 645575 h 2881223"/>
                <a:gd name="connsiteX7" fmla="*/ 2236594 w 4205175"/>
                <a:gd name="connsiteY7" fmla="*/ 2250790 h 2881223"/>
                <a:gd name="connsiteX8" fmla="*/ 1384339 w 4205175"/>
                <a:gd name="connsiteY8" fmla="*/ 2743200 h 2881223"/>
                <a:gd name="connsiteX9" fmla="*/ 0 w 4205175"/>
                <a:gd name="connsiteY9" fmla="*/ 2881223 h 2881223"/>
                <a:gd name="connsiteX10" fmla="*/ 366246 w 4205175"/>
                <a:gd name="connsiteY10" fmla="*/ 2786333 h 2881223"/>
                <a:gd name="connsiteX11" fmla="*/ 761844 w 4205175"/>
                <a:gd name="connsiteY11" fmla="*/ 2564333 h 2881223"/>
                <a:gd name="connsiteX12" fmla="*/ 1379057 w 4205175"/>
                <a:gd name="connsiteY12" fmla="*/ 2025975 h 2881223"/>
                <a:gd name="connsiteX0" fmla="*/ 1379057 w 4205175"/>
                <a:gd name="connsiteY0" fmla="*/ 2025975 h 2881223"/>
                <a:gd name="connsiteX1" fmla="*/ 1939777 w 4205175"/>
                <a:gd name="connsiteY1" fmla="*/ 396287 h 2881223"/>
                <a:gd name="connsiteX2" fmla="*/ 2790445 w 4205175"/>
                <a:gd name="connsiteY2" fmla="*/ 130803 h 2881223"/>
                <a:gd name="connsiteX3" fmla="*/ 4205175 w 4205175"/>
                <a:gd name="connsiteY3" fmla="*/ 0 h 2881223"/>
                <a:gd name="connsiteX4" fmla="*/ 3934237 w 4205175"/>
                <a:gd name="connsiteY4" fmla="*/ 48943 h 2881223"/>
                <a:gd name="connsiteX5" fmla="*/ 3709246 w 4205175"/>
                <a:gd name="connsiteY5" fmla="*/ 141721 h 2881223"/>
                <a:gd name="connsiteX6" fmla="*/ 3067722 w 4205175"/>
                <a:gd name="connsiteY6" fmla="*/ 645575 h 2881223"/>
                <a:gd name="connsiteX7" fmla="*/ 2236594 w 4205175"/>
                <a:gd name="connsiteY7" fmla="*/ 2250790 h 2881223"/>
                <a:gd name="connsiteX8" fmla="*/ 1384339 w 4205175"/>
                <a:gd name="connsiteY8" fmla="*/ 2743200 h 2881223"/>
                <a:gd name="connsiteX9" fmla="*/ 0 w 4205175"/>
                <a:gd name="connsiteY9" fmla="*/ 2881223 h 2881223"/>
                <a:gd name="connsiteX10" fmla="*/ 366246 w 4205175"/>
                <a:gd name="connsiteY10" fmla="*/ 2786333 h 2881223"/>
                <a:gd name="connsiteX11" fmla="*/ 761844 w 4205175"/>
                <a:gd name="connsiteY11" fmla="*/ 2564333 h 2881223"/>
                <a:gd name="connsiteX12" fmla="*/ 1379057 w 4205175"/>
                <a:gd name="connsiteY12" fmla="*/ 2025975 h 2881223"/>
                <a:gd name="connsiteX0" fmla="*/ 1379057 w 4205175"/>
                <a:gd name="connsiteY0" fmla="*/ 2025975 h 2881223"/>
                <a:gd name="connsiteX1" fmla="*/ 1939777 w 4205175"/>
                <a:gd name="connsiteY1" fmla="*/ 396287 h 2881223"/>
                <a:gd name="connsiteX2" fmla="*/ 2790445 w 4205175"/>
                <a:gd name="connsiteY2" fmla="*/ 130803 h 2881223"/>
                <a:gd name="connsiteX3" fmla="*/ 4205175 w 4205175"/>
                <a:gd name="connsiteY3" fmla="*/ 0 h 2881223"/>
                <a:gd name="connsiteX4" fmla="*/ 3934237 w 4205175"/>
                <a:gd name="connsiteY4" fmla="*/ 48943 h 2881223"/>
                <a:gd name="connsiteX5" fmla="*/ 3709246 w 4205175"/>
                <a:gd name="connsiteY5" fmla="*/ 141721 h 2881223"/>
                <a:gd name="connsiteX6" fmla="*/ 3067722 w 4205175"/>
                <a:gd name="connsiteY6" fmla="*/ 645575 h 2881223"/>
                <a:gd name="connsiteX7" fmla="*/ 2236594 w 4205175"/>
                <a:gd name="connsiteY7" fmla="*/ 2250790 h 2881223"/>
                <a:gd name="connsiteX8" fmla="*/ 1384339 w 4205175"/>
                <a:gd name="connsiteY8" fmla="*/ 2743200 h 2881223"/>
                <a:gd name="connsiteX9" fmla="*/ 0 w 4205175"/>
                <a:gd name="connsiteY9" fmla="*/ 2881223 h 2881223"/>
                <a:gd name="connsiteX10" fmla="*/ 366246 w 4205175"/>
                <a:gd name="connsiteY10" fmla="*/ 2786333 h 2881223"/>
                <a:gd name="connsiteX11" fmla="*/ 761844 w 4205175"/>
                <a:gd name="connsiteY11" fmla="*/ 2564333 h 2881223"/>
                <a:gd name="connsiteX12" fmla="*/ 1379057 w 4205175"/>
                <a:gd name="connsiteY12" fmla="*/ 2025975 h 2881223"/>
                <a:gd name="connsiteX0" fmla="*/ 1379057 w 4205175"/>
                <a:gd name="connsiteY0" fmla="*/ 2025975 h 2881223"/>
                <a:gd name="connsiteX1" fmla="*/ 1939777 w 4205175"/>
                <a:gd name="connsiteY1" fmla="*/ 396287 h 2881223"/>
                <a:gd name="connsiteX2" fmla="*/ 2799775 w 4205175"/>
                <a:gd name="connsiteY2" fmla="*/ 102811 h 2881223"/>
                <a:gd name="connsiteX3" fmla="*/ 4205175 w 4205175"/>
                <a:gd name="connsiteY3" fmla="*/ 0 h 2881223"/>
                <a:gd name="connsiteX4" fmla="*/ 3934237 w 4205175"/>
                <a:gd name="connsiteY4" fmla="*/ 48943 h 2881223"/>
                <a:gd name="connsiteX5" fmla="*/ 3709246 w 4205175"/>
                <a:gd name="connsiteY5" fmla="*/ 141721 h 2881223"/>
                <a:gd name="connsiteX6" fmla="*/ 3067722 w 4205175"/>
                <a:gd name="connsiteY6" fmla="*/ 645575 h 2881223"/>
                <a:gd name="connsiteX7" fmla="*/ 2236594 w 4205175"/>
                <a:gd name="connsiteY7" fmla="*/ 2250790 h 2881223"/>
                <a:gd name="connsiteX8" fmla="*/ 1384339 w 4205175"/>
                <a:gd name="connsiteY8" fmla="*/ 2743200 h 2881223"/>
                <a:gd name="connsiteX9" fmla="*/ 0 w 4205175"/>
                <a:gd name="connsiteY9" fmla="*/ 2881223 h 2881223"/>
                <a:gd name="connsiteX10" fmla="*/ 366246 w 4205175"/>
                <a:gd name="connsiteY10" fmla="*/ 2786333 h 2881223"/>
                <a:gd name="connsiteX11" fmla="*/ 761844 w 4205175"/>
                <a:gd name="connsiteY11" fmla="*/ 2564333 h 2881223"/>
                <a:gd name="connsiteX12" fmla="*/ 1379057 w 4205175"/>
                <a:gd name="connsiteY12" fmla="*/ 2025975 h 2881223"/>
                <a:gd name="connsiteX0" fmla="*/ 1379057 w 4205175"/>
                <a:gd name="connsiteY0" fmla="*/ 2025975 h 2881223"/>
                <a:gd name="connsiteX1" fmla="*/ 1939777 w 4205175"/>
                <a:gd name="connsiteY1" fmla="*/ 396287 h 2881223"/>
                <a:gd name="connsiteX2" fmla="*/ 2799775 w 4205175"/>
                <a:gd name="connsiteY2" fmla="*/ 102811 h 2881223"/>
                <a:gd name="connsiteX3" fmla="*/ 4205175 w 4205175"/>
                <a:gd name="connsiteY3" fmla="*/ 0 h 2881223"/>
                <a:gd name="connsiteX4" fmla="*/ 3934237 w 4205175"/>
                <a:gd name="connsiteY4" fmla="*/ 48943 h 2881223"/>
                <a:gd name="connsiteX5" fmla="*/ 3709246 w 4205175"/>
                <a:gd name="connsiteY5" fmla="*/ 141721 h 2881223"/>
                <a:gd name="connsiteX6" fmla="*/ 3067722 w 4205175"/>
                <a:gd name="connsiteY6" fmla="*/ 645575 h 2881223"/>
                <a:gd name="connsiteX7" fmla="*/ 2236594 w 4205175"/>
                <a:gd name="connsiteY7" fmla="*/ 2250790 h 2881223"/>
                <a:gd name="connsiteX8" fmla="*/ 1384339 w 4205175"/>
                <a:gd name="connsiteY8" fmla="*/ 2743200 h 2881223"/>
                <a:gd name="connsiteX9" fmla="*/ 0 w 4205175"/>
                <a:gd name="connsiteY9" fmla="*/ 2881223 h 2881223"/>
                <a:gd name="connsiteX10" fmla="*/ 366246 w 4205175"/>
                <a:gd name="connsiteY10" fmla="*/ 2786333 h 2881223"/>
                <a:gd name="connsiteX11" fmla="*/ 808498 w 4205175"/>
                <a:gd name="connsiteY11" fmla="*/ 2592325 h 2881223"/>
                <a:gd name="connsiteX12" fmla="*/ 1379057 w 4205175"/>
                <a:gd name="connsiteY12" fmla="*/ 2025975 h 2881223"/>
                <a:gd name="connsiteX0" fmla="*/ 1379057 w 4205175"/>
                <a:gd name="connsiteY0" fmla="*/ 2025975 h 2881223"/>
                <a:gd name="connsiteX1" fmla="*/ 1939777 w 4205175"/>
                <a:gd name="connsiteY1" fmla="*/ 396287 h 2881223"/>
                <a:gd name="connsiteX2" fmla="*/ 2799775 w 4205175"/>
                <a:gd name="connsiteY2" fmla="*/ 102811 h 2881223"/>
                <a:gd name="connsiteX3" fmla="*/ 4205175 w 4205175"/>
                <a:gd name="connsiteY3" fmla="*/ 0 h 2881223"/>
                <a:gd name="connsiteX4" fmla="*/ 3934237 w 4205175"/>
                <a:gd name="connsiteY4" fmla="*/ 48943 h 2881223"/>
                <a:gd name="connsiteX5" fmla="*/ 3709246 w 4205175"/>
                <a:gd name="connsiteY5" fmla="*/ 141721 h 2881223"/>
                <a:gd name="connsiteX6" fmla="*/ 3067722 w 4205175"/>
                <a:gd name="connsiteY6" fmla="*/ 645575 h 2881223"/>
                <a:gd name="connsiteX7" fmla="*/ 2236594 w 4205175"/>
                <a:gd name="connsiteY7" fmla="*/ 2250790 h 2881223"/>
                <a:gd name="connsiteX8" fmla="*/ 1384339 w 4205175"/>
                <a:gd name="connsiteY8" fmla="*/ 2743200 h 2881223"/>
                <a:gd name="connsiteX9" fmla="*/ 0 w 4205175"/>
                <a:gd name="connsiteY9" fmla="*/ 2881223 h 2881223"/>
                <a:gd name="connsiteX10" fmla="*/ 366246 w 4205175"/>
                <a:gd name="connsiteY10" fmla="*/ 2786333 h 2881223"/>
                <a:gd name="connsiteX11" fmla="*/ 1379057 w 4205175"/>
                <a:gd name="connsiteY11" fmla="*/ 2025975 h 2881223"/>
                <a:gd name="connsiteX0" fmla="*/ 1379057 w 4205175"/>
                <a:gd name="connsiteY0" fmla="*/ 2025975 h 2881223"/>
                <a:gd name="connsiteX1" fmla="*/ 1939777 w 4205175"/>
                <a:gd name="connsiteY1" fmla="*/ 396287 h 2881223"/>
                <a:gd name="connsiteX2" fmla="*/ 2799775 w 4205175"/>
                <a:gd name="connsiteY2" fmla="*/ 102811 h 2881223"/>
                <a:gd name="connsiteX3" fmla="*/ 4205175 w 4205175"/>
                <a:gd name="connsiteY3" fmla="*/ 0 h 2881223"/>
                <a:gd name="connsiteX4" fmla="*/ 3934237 w 4205175"/>
                <a:gd name="connsiteY4" fmla="*/ 48943 h 2881223"/>
                <a:gd name="connsiteX5" fmla="*/ 3709246 w 4205175"/>
                <a:gd name="connsiteY5" fmla="*/ 141721 h 2881223"/>
                <a:gd name="connsiteX6" fmla="*/ 2899771 w 4205175"/>
                <a:gd name="connsiteY6" fmla="*/ 636245 h 2881223"/>
                <a:gd name="connsiteX7" fmla="*/ 2236594 w 4205175"/>
                <a:gd name="connsiteY7" fmla="*/ 2250790 h 2881223"/>
                <a:gd name="connsiteX8" fmla="*/ 1384339 w 4205175"/>
                <a:gd name="connsiteY8" fmla="*/ 2743200 h 2881223"/>
                <a:gd name="connsiteX9" fmla="*/ 0 w 4205175"/>
                <a:gd name="connsiteY9" fmla="*/ 2881223 h 2881223"/>
                <a:gd name="connsiteX10" fmla="*/ 366246 w 4205175"/>
                <a:gd name="connsiteY10" fmla="*/ 2786333 h 2881223"/>
                <a:gd name="connsiteX11" fmla="*/ 1379057 w 4205175"/>
                <a:gd name="connsiteY11" fmla="*/ 2025975 h 2881223"/>
                <a:gd name="connsiteX0" fmla="*/ 1379057 w 4205175"/>
                <a:gd name="connsiteY0" fmla="*/ 2025975 h 2881223"/>
                <a:gd name="connsiteX1" fmla="*/ 1939777 w 4205175"/>
                <a:gd name="connsiteY1" fmla="*/ 396287 h 2881223"/>
                <a:gd name="connsiteX2" fmla="*/ 2799775 w 4205175"/>
                <a:gd name="connsiteY2" fmla="*/ 102811 h 2881223"/>
                <a:gd name="connsiteX3" fmla="*/ 4205175 w 4205175"/>
                <a:gd name="connsiteY3" fmla="*/ 0 h 2881223"/>
                <a:gd name="connsiteX4" fmla="*/ 3934237 w 4205175"/>
                <a:gd name="connsiteY4" fmla="*/ 48943 h 2881223"/>
                <a:gd name="connsiteX5" fmla="*/ 3709246 w 4205175"/>
                <a:gd name="connsiteY5" fmla="*/ 141721 h 2881223"/>
                <a:gd name="connsiteX6" fmla="*/ 2899771 w 4205175"/>
                <a:gd name="connsiteY6" fmla="*/ 636245 h 2881223"/>
                <a:gd name="connsiteX7" fmla="*/ 2348561 w 4205175"/>
                <a:gd name="connsiteY7" fmla="*/ 2362758 h 2881223"/>
                <a:gd name="connsiteX8" fmla="*/ 1384339 w 4205175"/>
                <a:gd name="connsiteY8" fmla="*/ 2743200 h 2881223"/>
                <a:gd name="connsiteX9" fmla="*/ 0 w 4205175"/>
                <a:gd name="connsiteY9" fmla="*/ 2881223 h 2881223"/>
                <a:gd name="connsiteX10" fmla="*/ 366246 w 4205175"/>
                <a:gd name="connsiteY10" fmla="*/ 2786333 h 2881223"/>
                <a:gd name="connsiteX11" fmla="*/ 1379057 w 4205175"/>
                <a:gd name="connsiteY11" fmla="*/ 2025975 h 28812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205175" h="2881223">
                  <a:moveTo>
                    <a:pt x="1379057" y="2025975"/>
                  </a:moveTo>
                  <a:cubicBezTo>
                    <a:pt x="1709737" y="1419251"/>
                    <a:pt x="1539911" y="985582"/>
                    <a:pt x="1939777" y="396287"/>
                  </a:cubicBezTo>
                  <a:cubicBezTo>
                    <a:pt x="2205083" y="59974"/>
                    <a:pt x="2411586" y="148819"/>
                    <a:pt x="2799775" y="102811"/>
                  </a:cubicBezTo>
                  <a:cubicBezTo>
                    <a:pt x="3288604" y="52521"/>
                    <a:pt x="3733598" y="14377"/>
                    <a:pt x="4205175" y="0"/>
                  </a:cubicBezTo>
                  <a:lnTo>
                    <a:pt x="3934237" y="48943"/>
                  </a:lnTo>
                  <a:lnTo>
                    <a:pt x="3709246" y="141721"/>
                  </a:lnTo>
                  <a:cubicBezTo>
                    <a:pt x="3384611" y="253924"/>
                    <a:pt x="3029168" y="391830"/>
                    <a:pt x="2899771" y="636245"/>
                  </a:cubicBezTo>
                  <a:cubicBezTo>
                    <a:pt x="2594971" y="1102070"/>
                    <a:pt x="2656353" y="1812958"/>
                    <a:pt x="2348561" y="2362758"/>
                  </a:cubicBezTo>
                  <a:cubicBezTo>
                    <a:pt x="2033667" y="2681877"/>
                    <a:pt x="1838663" y="2668437"/>
                    <a:pt x="1384339" y="2743200"/>
                  </a:cubicBezTo>
                  <a:lnTo>
                    <a:pt x="0" y="2881223"/>
                  </a:lnTo>
                  <a:cubicBezTo>
                    <a:pt x="190936" y="2811970"/>
                    <a:pt x="305861" y="2825152"/>
                    <a:pt x="366246" y="2786333"/>
                  </a:cubicBezTo>
                  <a:cubicBezTo>
                    <a:pt x="596089" y="2643792"/>
                    <a:pt x="1116802" y="2424316"/>
                    <a:pt x="1379057" y="2025975"/>
                  </a:cubicBezTo>
                  <a:close/>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cxnSp>
          <p:nvCxnSpPr>
            <p:cNvPr id="21" name="Přímá spojnice 20"/>
            <p:cNvCxnSpPr/>
            <p:nvPr/>
          </p:nvCxnSpPr>
          <p:spPr>
            <a:xfrm>
              <a:off x="7423998" y="2446382"/>
              <a:ext cx="2681055"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Přímá spojnice 21"/>
            <p:cNvCxnSpPr/>
            <p:nvPr/>
          </p:nvCxnSpPr>
          <p:spPr>
            <a:xfrm>
              <a:off x="1157642" y="5336055"/>
              <a:ext cx="2080489"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0" name="Skupina 9"/>
          <p:cNvGrpSpPr/>
          <p:nvPr/>
        </p:nvGrpSpPr>
        <p:grpSpPr>
          <a:xfrm>
            <a:off x="6391821" y="2000313"/>
            <a:ext cx="4046141" cy="2311879"/>
            <a:chOff x="1138334" y="1302589"/>
            <a:chExt cx="8966719" cy="4951562"/>
          </a:xfrm>
        </p:grpSpPr>
        <p:cxnSp>
          <p:nvCxnSpPr>
            <p:cNvPr id="11" name="Přímá spojnice 10"/>
            <p:cNvCxnSpPr/>
            <p:nvPr/>
          </p:nvCxnSpPr>
          <p:spPr>
            <a:xfrm>
              <a:off x="1138334" y="3826783"/>
              <a:ext cx="8966719"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Přímá spojnice 11"/>
            <p:cNvCxnSpPr/>
            <p:nvPr/>
          </p:nvCxnSpPr>
          <p:spPr>
            <a:xfrm>
              <a:off x="5323466" y="1302589"/>
              <a:ext cx="17253" cy="495156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Obdélník 18"/>
            <p:cNvSpPr/>
            <p:nvPr/>
          </p:nvSpPr>
          <p:spPr>
            <a:xfrm>
              <a:off x="3230209" y="2873828"/>
              <a:ext cx="4186514" cy="2015411"/>
            </a:xfrm>
            <a:custGeom>
              <a:avLst/>
              <a:gdLst>
                <a:gd name="connsiteX0" fmla="*/ 0 w 4183810"/>
                <a:gd name="connsiteY0" fmla="*/ 0 h 2881223"/>
                <a:gd name="connsiteX1" fmla="*/ 4183810 w 4183810"/>
                <a:gd name="connsiteY1" fmla="*/ 0 h 2881223"/>
                <a:gd name="connsiteX2" fmla="*/ 4183810 w 4183810"/>
                <a:gd name="connsiteY2" fmla="*/ 2881223 h 2881223"/>
                <a:gd name="connsiteX3" fmla="*/ 0 w 4183810"/>
                <a:gd name="connsiteY3" fmla="*/ 2881223 h 2881223"/>
                <a:gd name="connsiteX4" fmla="*/ 0 w 4183810"/>
                <a:gd name="connsiteY4" fmla="*/ 0 h 2881223"/>
                <a:gd name="connsiteX0" fmla="*/ 0 w 4183810"/>
                <a:gd name="connsiteY0" fmla="*/ 0 h 2881223"/>
                <a:gd name="connsiteX1" fmla="*/ 2769080 w 4183810"/>
                <a:gd name="connsiteY1" fmla="*/ 0 h 2881223"/>
                <a:gd name="connsiteX2" fmla="*/ 4183810 w 4183810"/>
                <a:gd name="connsiteY2" fmla="*/ 0 h 2881223"/>
                <a:gd name="connsiteX3" fmla="*/ 4183810 w 4183810"/>
                <a:gd name="connsiteY3" fmla="*/ 2881223 h 2881223"/>
                <a:gd name="connsiteX4" fmla="*/ 0 w 4183810"/>
                <a:gd name="connsiteY4" fmla="*/ 2881223 h 2881223"/>
                <a:gd name="connsiteX5" fmla="*/ 0 w 4183810"/>
                <a:gd name="connsiteY5" fmla="*/ 0 h 2881223"/>
                <a:gd name="connsiteX0" fmla="*/ 0 w 4183810"/>
                <a:gd name="connsiteY0" fmla="*/ 0 h 2881223"/>
                <a:gd name="connsiteX1" fmla="*/ 2769080 w 4183810"/>
                <a:gd name="connsiteY1" fmla="*/ 0 h 2881223"/>
                <a:gd name="connsiteX2" fmla="*/ 4183810 w 4183810"/>
                <a:gd name="connsiteY2" fmla="*/ 0 h 2881223"/>
                <a:gd name="connsiteX3" fmla="*/ 4183810 w 4183810"/>
                <a:gd name="connsiteY3" fmla="*/ 2881223 h 2881223"/>
                <a:gd name="connsiteX4" fmla="*/ 1337095 w 4183810"/>
                <a:gd name="connsiteY4" fmla="*/ 2881223 h 2881223"/>
                <a:gd name="connsiteX5" fmla="*/ 0 w 4183810"/>
                <a:gd name="connsiteY5" fmla="*/ 2881223 h 2881223"/>
                <a:gd name="connsiteX6" fmla="*/ 0 w 4183810"/>
                <a:gd name="connsiteY6" fmla="*/ 0 h 2881223"/>
                <a:gd name="connsiteX0" fmla="*/ 0 w 4192436"/>
                <a:gd name="connsiteY0" fmla="*/ 1078302 h 2881223"/>
                <a:gd name="connsiteX1" fmla="*/ 2777706 w 4192436"/>
                <a:gd name="connsiteY1" fmla="*/ 0 h 2881223"/>
                <a:gd name="connsiteX2" fmla="*/ 4192436 w 4192436"/>
                <a:gd name="connsiteY2" fmla="*/ 0 h 2881223"/>
                <a:gd name="connsiteX3" fmla="*/ 4192436 w 4192436"/>
                <a:gd name="connsiteY3" fmla="*/ 2881223 h 2881223"/>
                <a:gd name="connsiteX4" fmla="*/ 1345721 w 4192436"/>
                <a:gd name="connsiteY4" fmla="*/ 2881223 h 2881223"/>
                <a:gd name="connsiteX5" fmla="*/ 8626 w 4192436"/>
                <a:gd name="connsiteY5" fmla="*/ 2881223 h 2881223"/>
                <a:gd name="connsiteX6" fmla="*/ 0 w 4192436"/>
                <a:gd name="connsiteY6" fmla="*/ 1078302 h 2881223"/>
                <a:gd name="connsiteX0" fmla="*/ 0 w 4209688"/>
                <a:gd name="connsiteY0" fmla="*/ 1078302 h 2881223"/>
                <a:gd name="connsiteX1" fmla="*/ 2777706 w 4209688"/>
                <a:gd name="connsiteY1" fmla="*/ 0 h 2881223"/>
                <a:gd name="connsiteX2" fmla="*/ 4192436 w 4209688"/>
                <a:gd name="connsiteY2" fmla="*/ 0 h 2881223"/>
                <a:gd name="connsiteX3" fmla="*/ 4209688 w 4209688"/>
                <a:gd name="connsiteY3" fmla="*/ 1699404 h 2881223"/>
                <a:gd name="connsiteX4" fmla="*/ 1345721 w 4209688"/>
                <a:gd name="connsiteY4" fmla="*/ 2881223 h 2881223"/>
                <a:gd name="connsiteX5" fmla="*/ 8626 w 4209688"/>
                <a:gd name="connsiteY5" fmla="*/ 2881223 h 2881223"/>
                <a:gd name="connsiteX6" fmla="*/ 0 w 4209688"/>
                <a:gd name="connsiteY6" fmla="*/ 1078302 h 2881223"/>
                <a:gd name="connsiteX0" fmla="*/ 0 w 4209688"/>
                <a:gd name="connsiteY0" fmla="*/ 1078302 h 2881223"/>
                <a:gd name="connsiteX1" fmla="*/ 2777706 w 4209688"/>
                <a:gd name="connsiteY1" fmla="*/ 0 h 2881223"/>
                <a:gd name="connsiteX2" fmla="*/ 4192436 w 4209688"/>
                <a:gd name="connsiteY2" fmla="*/ 0 h 2881223"/>
                <a:gd name="connsiteX3" fmla="*/ 4209688 w 4209688"/>
                <a:gd name="connsiteY3" fmla="*/ 1699404 h 2881223"/>
                <a:gd name="connsiteX4" fmla="*/ 1345721 w 4209688"/>
                <a:gd name="connsiteY4" fmla="*/ 2881223 h 2881223"/>
                <a:gd name="connsiteX5" fmla="*/ 8626 w 4209688"/>
                <a:gd name="connsiteY5" fmla="*/ 2881223 h 2881223"/>
                <a:gd name="connsiteX6" fmla="*/ 0 w 4209688"/>
                <a:gd name="connsiteY6" fmla="*/ 1078302 h 2881223"/>
                <a:gd name="connsiteX0" fmla="*/ 0 w 4209688"/>
                <a:gd name="connsiteY0" fmla="*/ 1078302 h 2881223"/>
                <a:gd name="connsiteX1" fmla="*/ 1664898 w 4209688"/>
                <a:gd name="connsiteY1" fmla="*/ 439947 h 2881223"/>
                <a:gd name="connsiteX2" fmla="*/ 2777706 w 4209688"/>
                <a:gd name="connsiteY2" fmla="*/ 0 h 2881223"/>
                <a:gd name="connsiteX3" fmla="*/ 4192436 w 4209688"/>
                <a:gd name="connsiteY3" fmla="*/ 0 h 2881223"/>
                <a:gd name="connsiteX4" fmla="*/ 4209688 w 4209688"/>
                <a:gd name="connsiteY4" fmla="*/ 1699404 h 2881223"/>
                <a:gd name="connsiteX5" fmla="*/ 1345721 w 4209688"/>
                <a:gd name="connsiteY5" fmla="*/ 2881223 h 2881223"/>
                <a:gd name="connsiteX6" fmla="*/ 8626 w 4209688"/>
                <a:gd name="connsiteY6" fmla="*/ 2881223 h 2881223"/>
                <a:gd name="connsiteX7" fmla="*/ 0 w 4209688"/>
                <a:gd name="connsiteY7" fmla="*/ 1078302 h 2881223"/>
                <a:gd name="connsiteX0" fmla="*/ 0 w 4209688"/>
                <a:gd name="connsiteY0" fmla="*/ 1078302 h 2881223"/>
                <a:gd name="connsiteX1" fmla="*/ 1664898 w 4209688"/>
                <a:gd name="connsiteY1" fmla="*/ 439947 h 2881223"/>
                <a:gd name="connsiteX2" fmla="*/ 2777706 w 4209688"/>
                <a:gd name="connsiteY2" fmla="*/ 0 h 2881223"/>
                <a:gd name="connsiteX3" fmla="*/ 4192436 w 4209688"/>
                <a:gd name="connsiteY3" fmla="*/ 0 h 2881223"/>
                <a:gd name="connsiteX4" fmla="*/ 4209688 w 4209688"/>
                <a:gd name="connsiteY4" fmla="*/ 1699404 h 2881223"/>
                <a:gd name="connsiteX5" fmla="*/ 2579298 w 4209688"/>
                <a:gd name="connsiteY5" fmla="*/ 2372264 h 2881223"/>
                <a:gd name="connsiteX6" fmla="*/ 1345721 w 4209688"/>
                <a:gd name="connsiteY6" fmla="*/ 2881223 h 2881223"/>
                <a:gd name="connsiteX7" fmla="*/ 8626 w 4209688"/>
                <a:gd name="connsiteY7" fmla="*/ 2881223 h 2881223"/>
                <a:gd name="connsiteX8" fmla="*/ 0 w 4209688"/>
                <a:gd name="connsiteY8" fmla="*/ 1078302 h 2881223"/>
                <a:gd name="connsiteX0" fmla="*/ 465841 w 4201076"/>
                <a:gd name="connsiteY0" fmla="*/ 2337758 h 2881223"/>
                <a:gd name="connsiteX1" fmla="*/ 1656286 w 4201076"/>
                <a:gd name="connsiteY1" fmla="*/ 439947 h 2881223"/>
                <a:gd name="connsiteX2" fmla="*/ 2769094 w 4201076"/>
                <a:gd name="connsiteY2" fmla="*/ 0 h 2881223"/>
                <a:gd name="connsiteX3" fmla="*/ 4183824 w 4201076"/>
                <a:gd name="connsiteY3" fmla="*/ 0 h 2881223"/>
                <a:gd name="connsiteX4" fmla="*/ 4201076 w 4201076"/>
                <a:gd name="connsiteY4" fmla="*/ 1699404 h 2881223"/>
                <a:gd name="connsiteX5" fmla="*/ 2570686 w 4201076"/>
                <a:gd name="connsiteY5" fmla="*/ 2372264 h 2881223"/>
                <a:gd name="connsiteX6" fmla="*/ 1337109 w 4201076"/>
                <a:gd name="connsiteY6" fmla="*/ 2881223 h 2881223"/>
                <a:gd name="connsiteX7" fmla="*/ 14 w 4201076"/>
                <a:gd name="connsiteY7" fmla="*/ 2881223 h 2881223"/>
                <a:gd name="connsiteX8" fmla="*/ 465841 w 4201076"/>
                <a:gd name="connsiteY8" fmla="*/ 2337758 h 2881223"/>
                <a:gd name="connsiteX0" fmla="*/ 465841 w 4183824"/>
                <a:gd name="connsiteY0" fmla="*/ 2337758 h 2881223"/>
                <a:gd name="connsiteX1" fmla="*/ 1656286 w 4183824"/>
                <a:gd name="connsiteY1" fmla="*/ 439947 h 2881223"/>
                <a:gd name="connsiteX2" fmla="*/ 2769094 w 4183824"/>
                <a:gd name="connsiteY2" fmla="*/ 0 h 2881223"/>
                <a:gd name="connsiteX3" fmla="*/ 4183824 w 4183824"/>
                <a:gd name="connsiteY3" fmla="*/ 0 h 2881223"/>
                <a:gd name="connsiteX4" fmla="*/ 3571348 w 4183824"/>
                <a:gd name="connsiteY4" fmla="*/ 854016 h 2881223"/>
                <a:gd name="connsiteX5" fmla="*/ 2570686 w 4183824"/>
                <a:gd name="connsiteY5" fmla="*/ 2372264 h 2881223"/>
                <a:gd name="connsiteX6" fmla="*/ 1337109 w 4183824"/>
                <a:gd name="connsiteY6" fmla="*/ 2881223 h 2881223"/>
                <a:gd name="connsiteX7" fmla="*/ 14 w 4183824"/>
                <a:gd name="connsiteY7" fmla="*/ 2881223 h 2881223"/>
                <a:gd name="connsiteX8" fmla="*/ 465841 w 4183824"/>
                <a:gd name="connsiteY8" fmla="*/ 2337758 h 2881223"/>
                <a:gd name="connsiteX0" fmla="*/ 465926 w 4183909"/>
                <a:gd name="connsiteY0" fmla="*/ 2337758 h 2881223"/>
                <a:gd name="connsiteX1" fmla="*/ 1656371 w 4183909"/>
                <a:gd name="connsiteY1" fmla="*/ 439947 h 2881223"/>
                <a:gd name="connsiteX2" fmla="*/ 2769179 w 4183909"/>
                <a:gd name="connsiteY2" fmla="*/ 0 h 2881223"/>
                <a:gd name="connsiteX3" fmla="*/ 4183909 w 4183909"/>
                <a:gd name="connsiteY3" fmla="*/ 0 h 2881223"/>
                <a:gd name="connsiteX4" fmla="*/ 3571433 w 4183909"/>
                <a:gd name="connsiteY4" fmla="*/ 854016 h 2881223"/>
                <a:gd name="connsiteX5" fmla="*/ 2570771 w 4183909"/>
                <a:gd name="connsiteY5" fmla="*/ 2372264 h 2881223"/>
                <a:gd name="connsiteX6" fmla="*/ 1337194 w 4183909"/>
                <a:gd name="connsiteY6" fmla="*/ 2881223 h 2881223"/>
                <a:gd name="connsiteX7" fmla="*/ 99 w 4183909"/>
                <a:gd name="connsiteY7" fmla="*/ 2881223 h 2881223"/>
                <a:gd name="connsiteX8" fmla="*/ 465926 w 4183909"/>
                <a:gd name="connsiteY8" fmla="*/ 2337758 h 2881223"/>
                <a:gd name="connsiteX0" fmla="*/ 465827 w 4183810"/>
                <a:gd name="connsiteY0" fmla="*/ 2337758 h 2881223"/>
                <a:gd name="connsiteX1" fmla="*/ 1656272 w 4183810"/>
                <a:gd name="connsiteY1" fmla="*/ 439947 h 2881223"/>
                <a:gd name="connsiteX2" fmla="*/ 2769080 w 4183810"/>
                <a:gd name="connsiteY2" fmla="*/ 0 h 2881223"/>
                <a:gd name="connsiteX3" fmla="*/ 4183810 w 4183810"/>
                <a:gd name="connsiteY3" fmla="*/ 0 h 2881223"/>
                <a:gd name="connsiteX4" fmla="*/ 3571334 w 4183810"/>
                <a:gd name="connsiteY4" fmla="*/ 854016 h 2881223"/>
                <a:gd name="connsiteX5" fmla="*/ 2570672 w 4183810"/>
                <a:gd name="connsiteY5" fmla="*/ 2372264 h 2881223"/>
                <a:gd name="connsiteX6" fmla="*/ 1337095 w 4183810"/>
                <a:gd name="connsiteY6" fmla="*/ 2881223 h 2881223"/>
                <a:gd name="connsiteX7" fmla="*/ 0 w 4183810"/>
                <a:gd name="connsiteY7" fmla="*/ 2881223 h 2881223"/>
                <a:gd name="connsiteX8" fmla="*/ 465827 w 4183810"/>
                <a:gd name="connsiteY8" fmla="*/ 2337758 h 2881223"/>
                <a:gd name="connsiteX0" fmla="*/ 465827 w 4183810"/>
                <a:gd name="connsiteY0" fmla="*/ 2337758 h 2881223"/>
                <a:gd name="connsiteX1" fmla="*/ 1656272 w 4183810"/>
                <a:gd name="connsiteY1" fmla="*/ 439947 h 2881223"/>
                <a:gd name="connsiteX2" fmla="*/ 2769080 w 4183810"/>
                <a:gd name="connsiteY2" fmla="*/ 0 h 2881223"/>
                <a:gd name="connsiteX3" fmla="*/ 4183810 w 4183810"/>
                <a:gd name="connsiteY3" fmla="*/ 0 h 2881223"/>
                <a:gd name="connsiteX4" fmla="*/ 3407433 w 4183810"/>
                <a:gd name="connsiteY4" fmla="*/ 715994 h 2881223"/>
                <a:gd name="connsiteX5" fmla="*/ 2570672 w 4183810"/>
                <a:gd name="connsiteY5" fmla="*/ 2372264 h 2881223"/>
                <a:gd name="connsiteX6" fmla="*/ 1337095 w 4183810"/>
                <a:gd name="connsiteY6" fmla="*/ 2881223 h 2881223"/>
                <a:gd name="connsiteX7" fmla="*/ 0 w 4183810"/>
                <a:gd name="connsiteY7" fmla="*/ 2881223 h 2881223"/>
                <a:gd name="connsiteX8" fmla="*/ 465827 w 4183810"/>
                <a:gd name="connsiteY8" fmla="*/ 2337758 h 2881223"/>
                <a:gd name="connsiteX0" fmla="*/ 638355 w 4183810"/>
                <a:gd name="connsiteY0" fmla="*/ 2311879 h 2881223"/>
                <a:gd name="connsiteX1" fmla="*/ 1656272 w 4183810"/>
                <a:gd name="connsiteY1" fmla="*/ 439947 h 2881223"/>
                <a:gd name="connsiteX2" fmla="*/ 2769080 w 4183810"/>
                <a:gd name="connsiteY2" fmla="*/ 0 h 2881223"/>
                <a:gd name="connsiteX3" fmla="*/ 4183810 w 4183810"/>
                <a:gd name="connsiteY3" fmla="*/ 0 h 2881223"/>
                <a:gd name="connsiteX4" fmla="*/ 3407433 w 4183810"/>
                <a:gd name="connsiteY4" fmla="*/ 715994 h 2881223"/>
                <a:gd name="connsiteX5" fmla="*/ 2570672 w 4183810"/>
                <a:gd name="connsiteY5" fmla="*/ 2372264 h 2881223"/>
                <a:gd name="connsiteX6" fmla="*/ 1337095 w 4183810"/>
                <a:gd name="connsiteY6" fmla="*/ 2881223 h 2881223"/>
                <a:gd name="connsiteX7" fmla="*/ 0 w 4183810"/>
                <a:gd name="connsiteY7" fmla="*/ 2881223 h 2881223"/>
                <a:gd name="connsiteX8" fmla="*/ 638355 w 4183810"/>
                <a:gd name="connsiteY8" fmla="*/ 2311879 h 2881223"/>
                <a:gd name="connsiteX0" fmla="*/ 638355 w 4183810"/>
                <a:gd name="connsiteY0" fmla="*/ 2311879 h 2881223"/>
                <a:gd name="connsiteX1" fmla="*/ 1656272 w 4183810"/>
                <a:gd name="connsiteY1" fmla="*/ 439947 h 2881223"/>
                <a:gd name="connsiteX2" fmla="*/ 2769080 w 4183810"/>
                <a:gd name="connsiteY2" fmla="*/ 0 h 2881223"/>
                <a:gd name="connsiteX3" fmla="*/ 4183810 w 4183810"/>
                <a:gd name="connsiteY3" fmla="*/ 0 h 2881223"/>
                <a:gd name="connsiteX4" fmla="*/ 3407433 w 4183810"/>
                <a:gd name="connsiteY4" fmla="*/ 715994 h 2881223"/>
                <a:gd name="connsiteX5" fmla="*/ 2570672 w 4183810"/>
                <a:gd name="connsiteY5" fmla="*/ 2372264 h 2881223"/>
                <a:gd name="connsiteX6" fmla="*/ 1337095 w 4183810"/>
                <a:gd name="connsiteY6" fmla="*/ 2881223 h 2881223"/>
                <a:gd name="connsiteX7" fmla="*/ 0 w 4183810"/>
                <a:gd name="connsiteY7" fmla="*/ 2881223 h 2881223"/>
                <a:gd name="connsiteX8" fmla="*/ 638355 w 4183810"/>
                <a:gd name="connsiteY8" fmla="*/ 2311879 h 2881223"/>
                <a:gd name="connsiteX0" fmla="*/ 638355 w 4183810"/>
                <a:gd name="connsiteY0" fmla="*/ 2311879 h 2881223"/>
                <a:gd name="connsiteX1" fmla="*/ 1656272 w 4183810"/>
                <a:gd name="connsiteY1" fmla="*/ 439947 h 2881223"/>
                <a:gd name="connsiteX2" fmla="*/ 2769080 w 4183810"/>
                <a:gd name="connsiteY2" fmla="*/ 0 h 2881223"/>
                <a:gd name="connsiteX3" fmla="*/ 4183810 w 4183810"/>
                <a:gd name="connsiteY3" fmla="*/ 0 h 2881223"/>
                <a:gd name="connsiteX4" fmla="*/ 3407433 w 4183810"/>
                <a:gd name="connsiteY4" fmla="*/ 715994 h 2881223"/>
                <a:gd name="connsiteX5" fmla="*/ 2570672 w 4183810"/>
                <a:gd name="connsiteY5" fmla="*/ 2372264 h 2881223"/>
                <a:gd name="connsiteX6" fmla="*/ 1337095 w 4183810"/>
                <a:gd name="connsiteY6" fmla="*/ 2881223 h 2881223"/>
                <a:gd name="connsiteX7" fmla="*/ 0 w 4183810"/>
                <a:gd name="connsiteY7" fmla="*/ 2881223 h 2881223"/>
                <a:gd name="connsiteX8" fmla="*/ 638355 w 4183810"/>
                <a:gd name="connsiteY8" fmla="*/ 2311879 h 2881223"/>
                <a:gd name="connsiteX0" fmla="*/ 638355 w 4183810"/>
                <a:gd name="connsiteY0" fmla="*/ 2311879 h 2881223"/>
                <a:gd name="connsiteX1" fmla="*/ 1656272 w 4183810"/>
                <a:gd name="connsiteY1" fmla="*/ 439947 h 2881223"/>
                <a:gd name="connsiteX2" fmla="*/ 2769080 w 4183810"/>
                <a:gd name="connsiteY2" fmla="*/ 0 h 2881223"/>
                <a:gd name="connsiteX3" fmla="*/ 4183810 w 4183810"/>
                <a:gd name="connsiteY3" fmla="*/ 0 h 2881223"/>
                <a:gd name="connsiteX4" fmla="*/ 3812876 w 4183810"/>
                <a:gd name="connsiteY4" fmla="*/ 353683 h 2881223"/>
                <a:gd name="connsiteX5" fmla="*/ 3407433 w 4183810"/>
                <a:gd name="connsiteY5" fmla="*/ 715994 h 2881223"/>
                <a:gd name="connsiteX6" fmla="*/ 2570672 w 4183810"/>
                <a:gd name="connsiteY6" fmla="*/ 2372264 h 2881223"/>
                <a:gd name="connsiteX7" fmla="*/ 1337095 w 4183810"/>
                <a:gd name="connsiteY7" fmla="*/ 2881223 h 2881223"/>
                <a:gd name="connsiteX8" fmla="*/ 0 w 4183810"/>
                <a:gd name="connsiteY8" fmla="*/ 2881223 h 2881223"/>
                <a:gd name="connsiteX9" fmla="*/ 638355 w 4183810"/>
                <a:gd name="connsiteY9" fmla="*/ 2311879 h 2881223"/>
                <a:gd name="connsiteX0" fmla="*/ 638355 w 4183810"/>
                <a:gd name="connsiteY0" fmla="*/ 2311879 h 2881223"/>
                <a:gd name="connsiteX1" fmla="*/ 1656272 w 4183810"/>
                <a:gd name="connsiteY1" fmla="*/ 439947 h 2881223"/>
                <a:gd name="connsiteX2" fmla="*/ 2769080 w 4183810"/>
                <a:gd name="connsiteY2" fmla="*/ 0 h 2881223"/>
                <a:gd name="connsiteX3" fmla="*/ 4183810 w 4183810"/>
                <a:gd name="connsiteY3" fmla="*/ 0 h 2881223"/>
                <a:gd name="connsiteX4" fmla="*/ 3795623 w 4183810"/>
                <a:gd name="connsiteY4" fmla="*/ 241540 h 2881223"/>
                <a:gd name="connsiteX5" fmla="*/ 3407433 w 4183810"/>
                <a:gd name="connsiteY5" fmla="*/ 715994 h 2881223"/>
                <a:gd name="connsiteX6" fmla="*/ 2570672 w 4183810"/>
                <a:gd name="connsiteY6" fmla="*/ 2372264 h 2881223"/>
                <a:gd name="connsiteX7" fmla="*/ 1337095 w 4183810"/>
                <a:gd name="connsiteY7" fmla="*/ 2881223 h 2881223"/>
                <a:gd name="connsiteX8" fmla="*/ 0 w 4183810"/>
                <a:gd name="connsiteY8" fmla="*/ 2881223 h 2881223"/>
                <a:gd name="connsiteX9" fmla="*/ 638355 w 4183810"/>
                <a:gd name="connsiteY9" fmla="*/ 2311879 h 2881223"/>
                <a:gd name="connsiteX0" fmla="*/ 681143 w 4226598"/>
                <a:gd name="connsiteY0" fmla="*/ 2311879 h 2881223"/>
                <a:gd name="connsiteX1" fmla="*/ 1699060 w 4226598"/>
                <a:gd name="connsiteY1" fmla="*/ 439947 h 2881223"/>
                <a:gd name="connsiteX2" fmla="*/ 2811868 w 4226598"/>
                <a:gd name="connsiteY2" fmla="*/ 0 h 2881223"/>
                <a:gd name="connsiteX3" fmla="*/ 4226598 w 4226598"/>
                <a:gd name="connsiteY3" fmla="*/ 0 h 2881223"/>
                <a:gd name="connsiteX4" fmla="*/ 3838411 w 4226598"/>
                <a:gd name="connsiteY4" fmla="*/ 241540 h 2881223"/>
                <a:gd name="connsiteX5" fmla="*/ 3450221 w 4226598"/>
                <a:gd name="connsiteY5" fmla="*/ 715994 h 2881223"/>
                <a:gd name="connsiteX6" fmla="*/ 2613460 w 4226598"/>
                <a:gd name="connsiteY6" fmla="*/ 2372264 h 2881223"/>
                <a:gd name="connsiteX7" fmla="*/ 1379883 w 4226598"/>
                <a:gd name="connsiteY7" fmla="*/ 2881223 h 2881223"/>
                <a:gd name="connsiteX8" fmla="*/ 42788 w 4226598"/>
                <a:gd name="connsiteY8" fmla="*/ 2881223 h 2881223"/>
                <a:gd name="connsiteX9" fmla="*/ 361966 w 4226598"/>
                <a:gd name="connsiteY9" fmla="*/ 2605177 h 2881223"/>
                <a:gd name="connsiteX10" fmla="*/ 681143 w 4226598"/>
                <a:gd name="connsiteY10" fmla="*/ 2311879 h 2881223"/>
                <a:gd name="connsiteX0" fmla="*/ 677832 w 4223287"/>
                <a:gd name="connsiteY0" fmla="*/ 2311879 h 2881223"/>
                <a:gd name="connsiteX1" fmla="*/ 1695749 w 4223287"/>
                <a:gd name="connsiteY1" fmla="*/ 439947 h 2881223"/>
                <a:gd name="connsiteX2" fmla="*/ 2808557 w 4223287"/>
                <a:gd name="connsiteY2" fmla="*/ 0 h 2881223"/>
                <a:gd name="connsiteX3" fmla="*/ 4223287 w 4223287"/>
                <a:gd name="connsiteY3" fmla="*/ 0 h 2881223"/>
                <a:gd name="connsiteX4" fmla="*/ 3835100 w 4223287"/>
                <a:gd name="connsiteY4" fmla="*/ 241540 h 2881223"/>
                <a:gd name="connsiteX5" fmla="*/ 3446910 w 4223287"/>
                <a:gd name="connsiteY5" fmla="*/ 715994 h 2881223"/>
                <a:gd name="connsiteX6" fmla="*/ 2610149 w 4223287"/>
                <a:gd name="connsiteY6" fmla="*/ 2372264 h 2881223"/>
                <a:gd name="connsiteX7" fmla="*/ 1376572 w 4223287"/>
                <a:gd name="connsiteY7" fmla="*/ 2881223 h 2881223"/>
                <a:gd name="connsiteX8" fmla="*/ 39477 w 4223287"/>
                <a:gd name="connsiteY8" fmla="*/ 2881223 h 2881223"/>
                <a:gd name="connsiteX9" fmla="*/ 401787 w 4223287"/>
                <a:gd name="connsiteY9" fmla="*/ 2648309 h 2881223"/>
                <a:gd name="connsiteX10" fmla="*/ 677832 w 4223287"/>
                <a:gd name="connsiteY10" fmla="*/ 2311879 h 2881223"/>
                <a:gd name="connsiteX0" fmla="*/ 638355 w 4183810"/>
                <a:gd name="connsiteY0" fmla="*/ 2311879 h 2881223"/>
                <a:gd name="connsiteX1" fmla="*/ 1656272 w 4183810"/>
                <a:gd name="connsiteY1" fmla="*/ 439947 h 2881223"/>
                <a:gd name="connsiteX2" fmla="*/ 2769080 w 4183810"/>
                <a:gd name="connsiteY2" fmla="*/ 0 h 2881223"/>
                <a:gd name="connsiteX3" fmla="*/ 4183810 w 4183810"/>
                <a:gd name="connsiteY3" fmla="*/ 0 h 2881223"/>
                <a:gd name="connsiteX4" fmla="*/ 3795623 w 4183810"/>
                <a:gd name="connsiteY4" fmla="*/ 241540 h 2881223"/>
                <a:gd name="connsiteX5" fmla="*/ 3407433 w 4183810"/>
                <a:gd name="connsiteY5" fmla="*/ 715994 h 2881223"/>
                <a:gd name="connsiteX6" fmla="*/ 2570672 w 4183810"/>
                <a:gd name="connsiteY6" fmla="*/ 2372264 h 2881223"/>
                <a:gd name="connsiteX7" fmla="*/ 1337095 w 4183810"/>
                <a:gd name="connsiteY7" fmla="*/ 2881223 h 2881223"/>
                <a:gd name="connsiteX8" fmla="*/ 0 w 4183810"/>
                <a:gd name="connsiteY8" fmla="*/ 2881223 h 2881223"/>
                <a:gd name="connsiteX9" fmla="*/ 362310 w 4183810"/>
                <a:gd name="connsiteY9" fmla="*/ 2648309 h 2881223"/>
                <a:gd name="connsiteX10" fmla="*/ 638355 w 4183810"/>
                <a:gd name="connsiteY10" fmla="*/ 2311879 h 2881223"/>
                <a:gd name="connsiteX0" fmla="*/ 638355 w 4183810"/>
                <a:gd name="connsiteY0" fmla="*/ 2311879 h 2881223"/>
                <a:gd name="connsiteX1" fmla="*/ 1656272 w 4183810"/>
                <a:gd name="connsiteY1" fmla="*/ 439947 h 2881223"/>
                <a:gd name="connsiteX2" fmla="*/ 2769080 w 4183810"/>
                <a:gd name="connsiteY2" fmla="*/ 0 h 2881223"/>
                <a:gd name="connsiteX3" fmla="*/ 4183810 w 4183810"/>
                <a:gd name="connsiteY3" fmla="*/ 0 h 2881223"/>
                <a:gd name="connsiteX4" fmla="*/ 3795623 w 4183810"/>
                <a:gd name="connsiteY4" fmla="*/ 241540 h 2881223"/>
                <a:gd name="connsiteX5" fmla="*/ 3407433 w 4183810"/>
                <a:gd name="connsiteY5" fmla="*/ 715994 h 2881223"/>
                <a:gd name="connsiteX6" fmla="*/ 2570672 w 4183810"/>
                <a:gd name="connsiteY6" fmla="*/ 2372264 h 2881223"/>
                <a:gd name="connsiteX7" fmla="*/ 1337095 w 4183810"/>
                <a:gd name="connsiteY7" fmla="*/ 2881223 h 2881223"/>
                <a:gd name="connsiteX8" fmla="*/ 0 w 4183810"/>
                <a:gd name="connsiteY8" fmla="*/ 2881223 h 2881223"/>
                <a:gd name="connsiteX9" fmla="*/ 362310 w 4183810"/>
                <a:gd name="connsiteY9" fmla="*/ 2648309 h 2881223"/>
                <a:gd name="connsiteX10" fmla="*/ 638355 w 4183810"/>
                <a:gd name="connsiteY10" fmla="*/ 2311879 h 2881223"/>
                <a:gd name="connsiteX0" fmla="*/ 638355 w 4183810"/>
                <a:gd name="connsiteY0" fmla="*/ 2311879 h 2881223"/>
                <a:gd name="connsiteX1" fmla="*/ 1656272 w 4183810"/>
                <a:gd name="connsiteY1" fmla="*/ 439947 h 2881223"/>
                <a:gd name="connsiteX2" fmla="*/ 2769080 w 4183810"/>
                <a:gd name="connsiteY2" fmla="*/ 43132 h 2881223"/>
                <a:gd name="connsiteX3" fmla="*/ 4183810 w 4183810"/>
                <a:gd name="connsiteY3" fmla="*/ 0 h 2881223"/>
                <a:gd name="connsiteX4" fmla="*/ 3795623 w 4183810"/>
                <a:gd name="connsiteY4" fmla="*/ 241540 h 2881223"/>
                <a:gd name="connsiteX5" fmla="*/ 3407433 w 4183810"/>
                <a:gd name="connsiteY5" fmla="*/ 715994 h 2881223"/>
                <a:gd name="connsiteX6" fmla="*/ 2570672 w 4183810"/>
                <a:gd name="connsiteY6" fmla="*/ 2372264 h 2881223"/>
                <a:gd name="connsiteX7" fmla="*/ 1337095 w 4183810"/>
                <a:gd name="connsiteY7" fmla="*/ 2881223 h 2881223"/>
                <a:gd name="connsiteX8" fmla="*/ 0 w 4183810"/>
                <a:gd name="connsiteY8" fmla="*/ 2881223 h 2881223"/>
                <a:gd name="connsiteX9" fmla="*/ 362310 w 4183810"/>
                <a:gd name="connsiteY9" fmla="*/ 2648309 h 2881223"/>
                <a:gd name="connsiteX10" fmla="*/ 638355 w 4183810"/>
                <a:gd name="connsiteY10" fmla="*/ 2311879 h 2881223"/>
                <a:gd name="connsiteX0" fmla="*/ 638355 w 4183810"/>
                <a:gd name="connsiteY0" fmla="*/ 2311879 h 2881223"/>
                <a:gd name="connsiteX1" fmla="*/ 1656272 w 4183810"/>
                <a:gd name="connsiteY1" fmla="*/ 439947 h 2881223"/>
                <a:gd name="connsiteX2" fmla="*/ 2769080 w 4183810"/>
                <a:gd name="connsiteY2" fmla="*/ 43132 h 2881223"/>
                <a:gd name="connsiteX3" fmla="*/ 4183810 w 4183810"/>
                <a:gd name="connsiteY3" fmla="*/ 0 h 2881223"/>
                <a:gd name="connsiteX4" fmla="*/ 3795623 w 4183810"/>
                <a:gd name="connsiteY4" fmla="*/ 241540 h 2881223"/>
                <a:gd name="connsiteX5" fmla="*/ 3407433 w 4183810"/>
                <a:gd name="connsiteY5" fmla="*/ 715994 h 2881223"/>
                <a:gd name="connsiteX6" fmla="*/ 2570672 w 4183810"/>
                <a:gd name="connsiteY6" fmla="*/ 2372264 h 2881223"/>
                <a:gd name="connsiteX7" fmla="*/ 1337095 w 4183810"/>
                <a:gd name="connsiteY7" fmla="*/ 2881223 h 2881223"/>
                <a:gd name="connsiteX8" fmla="*/ 0 w 4183810"/>
                <a:gd name="connsiteY8" fmla="*/ 2881223 h 2881223"/>
                <a:gd name="connsiteX9" fmla="*/ 362310 w 4183810"/>
                <a:gd name="connsiteY9" fmla="*/ 2648309 h 2881223"/>
                <a:gd name="connsiteX10" fmla="*/ 638355 w 4183810"/>
                <a:gd name="connsiteY10" fmla="*/ 2311879 h 2881223"/>
                <a:gd name="connsiteX0" fmla="*/ 638355 w 4183810"/>
                <a:gd name="connsiteY0" fmla="*/ 2311879 h 2881223"/>
                <a:gd name="connsiteX1" fmla="*/ 1656272 w 4183810"/>
                <a:gd name="connsiteY1" fmla="*/ 439947 h 2881223"/>
                <a:gd name="connsiteX2" fmla="*/ 2769080 w 4183810"/>
                <a:gd name="connsiteY2" fmla="*/ 43132 h 2881223"/>
                <a:gd name="connsiteX3" fmla="*/ 4183810 w 4183810"/>
                <a:gd name="connsiteY3" fmla="*/ 0 h 2881223"/>
                <a:gd name="connsiteX4" fmla="*/ 3795623 w 4183810"/>
                <a:gd name="connsiteY4" fmla="*/ 241540 h 2881223"/>
                <a:gd name="connsiteX5" fmla="*/ 3407433 w 4183810"/>
                <a:gd name="connsiteY5" fmla="*/ 715994 h 2881223"/>
                <a:gd name="connsiteX6" fmla="*/ 2570672 w 4183810"/>
                <a:gd name="connsiteY6" fmla="*/ 2372264 h 2881223"/>
                <a:gd name="connsiteX7" fmla="*/ 1337095 w 4183810"/>
                <a:gd name="connsiteY7" fmla="*/ 2881223 h 2881223"/>
                <a:gd name="connsiteX8" fmla="*/ 0 w 4183810"/>
                <a:gd name="connsiteY8" fmla="*/ 2881223 h 2881223"/>
                <a:gd name="connsiteX9" fmla="*/ 362310 w 4183810"/>
                <a:gd name="connsiteY9" fmla="*/ 2648309 h 2881223"/>
                <a:gd name="connsiteX10" fmla="*/ 638355 w 4183810"/>
                <a:gd name="connsiteY10" fmla="*/ 2311879 h 2881223"/>
                <a:gd name="connsiteX0" fmla="*/ 638355 w 4183810"/>
                <a:gd name="connsiteY0" fmla="*/ 2311879 h 2881223"/>
                <a:gd name="connsiteX1" fmla="*/ 1656272 w 4183810"/>
                <a:gd name="connsiteY1" fmla="*/ 439947 h 2881223"/>
                <a:gd name="connsiteX2" fmla="*/ 2769080 w 4183810"/>
                <a:gd name="connsiteY2" fmla="*/ 43132 h 2881223"/>
                <a:gd name="connsiteX3" fmla="*/ 4183810 w 4183810"/>
                <a:gd name="connsiteY3" fmla="*/ 0 h 2881223"/>
                <a:gd name="connsiteX4" fmla="*/ 3795623 w 4183810"/>
                <a:gd name="connsiteY4" fmla="*/ 241540 h 2881223"/>
                <a:gd name="connsiteX5" fmla="*/ 3407433 w 4183810"/>
                <a:gd name="connsiteY5" fmla="*/ 715994 h 2881223"/>
                <a:gd name="connsiteX6" fmla="*/ 2570672 w 4183810"/>
                <a:gd name="connsiteY6" fmla="*/ 2372264 h 2881223"/>
                <a:gd name="connsiteX7" fmla="*/ 1337095 w 4183810"/>
                <a:gd name="connsiteY7" fmla="*/ 2881223 h 2881223"/>
                <a:gd name="connsiteX8" fmla="*/ 0 w 4183810"/>
                <a:gd name="connsiteY8" fmla="*/ 2881223 h 2881223"/>
                <a:gd name="connsiteX9" fmla="*/ 362310 w 4183810"/>
                <a:gd name="connsiteY9" fmla="*/ 2648309 h 2881223"/>
                <a:gd name="connsiteX10" fmla="*/ 638355 w 4183810"/>
                <a:gd name="connsiteY10" fmla="*/ 2311879 h 2881223"/>
                <a:gd name="connsiteX0" fmla="*/ 638355 w 4183810"/>
                <a:gd name="connsiteY0" fmla="*/ 2311879 h 2881223"/>
                <a:gd name="connsiteX1" fmla="*/ 1656272 w 4183810"/>
                <a:gd name="connsiteY1" fmla="*/ 439947 h 2881223"/>
                <a:gd name="connsiteX2" fmla="*/ 2769080 w 4183810"/>
                <a:gd name="connsiteY2" fmla="*/ 43132 h 2881223"/>
                <a:gd name="connsiteX3" fmla="*/ 4183810 w 4183810"/>
                <a:gd name="connsiteY3" fmla="*/ 0 h 2881223"/>
                <a:gd name="connsiteX4" fmla="*/ 3795623 w 4183810"/>
                <a:gd name="connsiteY4" fmla="*/ 241540 h 2881223"/>
                <a:gd name="connsiteX5" fmla="*/ 3407433 w 4183810"/>
                <a:gd name="connsiteY5" fmla="*/ 715994 h 2881223"/>
                <a:gd name="connsiteX6" fmla="*/ 2570672 w 4183810"/>
                <a:gd name="connsiteY6" fmla="*/ 2372264 h 2881223"/>
                <a:gd name="connsiteX7" fmla="*/ 1337095 w 4183810"/>
                <a:gd name="connsiteY7" fmla="*/ 2881223 h 2881223"/>
                <a:gd name="connsiteX8" fmla="*/ 0 w 4183810"/>
                <a:gd name="connsiteY8" fmla="*/ 2881223 h 2881223"/>
                <a:gd name="connsiteX9" fmla="*/ 362310 w 4183810"/>
                <a:gd name="connsiteY9" fmla="*/ 2648309 h 2881223"/>
                <a:gd name="connsiteX10" fmla="*/ 638355 w 4183810"/>
                <a:gd name="connsiteY10" fmla="*/ 2311879 h 2881223"/>
                <a:gd name="connsiteX0" fmla="*/ 638355 w 4183810"/>
                <a:gd name="connsiteY0" fmla="*/ 2311879 h 2881223"/>
                <a:gd name="connsiteX1" fmla="*/ 1656272 w 4183810"/>
                <a:gd name="connsiteY1" fmla="*/ 439947 h 2881223"/>
                <a:gd name="connsiteX2" fmla="*/ 2769080 w 4183810"/>
                <a:gd name="connsiteY2" fmla="*/ 43132 h 2881223"/>
                <a:gd name="connsiteX3" fmla="*/ 4183810 w 4183810"/>
                <a:gd name="connsiteY3" fmla="*/ 0 h 2881223"/>
                <a:gd name="connsiteX4" fmla="*/ 3795623 w 4183810"/>
                <a:gd name="connsiteY4" fmla="*/ 241540 h 2881223"/>
                <a:gd name="connsiteX5" fmla="*/ 3407433 w 4183810"/>
                <a:gd name="connsiteY5" fmla="*/ 715994 h 2881223"/>
                <a:gd name="connsiteX6" fmla="*/ 2570672 w 4183810"/>
                <a:gd name="connsiteY6" fmla="*/ 2372264 h 2881223"/>
                <a:gd name="connsiteX7" fmla="*/ 1337095 w 4183810"/>
                <a:gd name="connsiteY7" fmla="*/ 2881223 h 2881223"/>
                <a:gd name="connsiteX8" fmla="*/ 0 w 4183810"/>
                <a:gd name="connsiteY8" fmla="*/ 2881223 h 2881223"/>
                <a:gd name="connsiteX9" fmla="*/ 362310 w 4183810"/>
                <a:gd name="connsiteY9" fmla="*/ 2648309 h 2881223"/>
                <a:gd name="connsiteX10" fmla="*/ 638355 w 4183810"/>
                <a:gd name="connsiteY10" fmla="*/ 2311879 h 2881223"/>
                <a:gd name="connsiteX0" fmla="*/ 638355 w 4183810"/>
                <a:gd name="connsiteY0" fmla="*/ 2311879 h 2881223"/>
                <a:gd name="connsiteX1" fmla="*/ 1656272 w 4183810"/>
                <a:gd name="connsiteY1" fmla="*/ 439947 h 2881223"/>
                <a:gd name="connsiteX2" fmla="*/ 2769080 w 4183810"/>
                <a:gd name="connsiteY2" fmla="*/ 43132 h 2881223"/>
                <a:gd name="connsiteX3" fmla="*/ 4183810 w 4183810"/>
                <a:gd name="connsiteY3" fmla="*/ 0 h 2881223"/>
                <a:gd name="connsiteX4" fmla="*/ 3795623 w 4183810"/>
                <a:gd name="connsiteY4" fmla="*/ 241540 h 2881223"/>
                <a:gd name="connsiteX5" fmla="*/ 3407433 w 4183810"/>
                <a:gd name="connsiteY5" fmla="*/ 715994 h 2881223"/>
                <a:gd name="connsiteX6" fmla="*/ 2570672 w 4183810"/>
                <a:gd name="connsiteY6" fmla="*/ 2372264 h 2881223"/>
                <a:gd name="connsiteX7" fmla="*/ 1337095 w 4183810"/>
                <a:gd name="connsiteY7" fmla="*/ 2881223 h 2881223"/>
                <a:gd name="connsiteX8" fmla="*/ 0 w 4183810"/>
                <a:gd name="connsiteY8" fmla="*/ 2881223 h 2881223"/>
                <a:gd name="connsiteX9" fmla="*/ 362310 w 4183810"/>
                <a:gd name="connsiteY9" fmla="*/ 2648309 h 2881223"/>
                <a:gd name="connsiteX10" fmla="*/ 638355 w 4183810"/>
                <a:gd name="connsiteY10" fmla="*/ 2311879 h 2881223"/>
                <a:gd name="connsiteX0" fmla="*/ 638355 w 4183810"/>
                <a:gd name="connsiteY0" fmla="*/ 2311879 h 2881223"/>
                <a:gd name="connsiteX1" fmla="*/ 1656272 w 4183810"/>
                <a:gd name="connsiteY1" fmla="*/ 439947 h 2881223"/>
                <a:gd name="connsiteX2" fmla="*/ 2769080 w 4183810"/>
                <a:gd name="connsiteY2" fmla="*/ 43132 h 2881223"/>
                <a:gd name="connsiteX3" fmla="*/ 4183810 w 4183810"/>
                <a:gd name="connsiteY3" fmla="*/ 0 h 2881223"/>
                <a:gd name="connsiteX4" fmla="*/ 3795623 w 4183810"/>
                <a:gd name="connsiteY4" fmla="*/ 241540 h 2881223"/>
                <a:gd name="connsiteX5" fmla="*/ 3407433 w 4183810"/>
                <a:gd name="connsiteY5" fmla="*/ 715994 h 2881223"/>
                <a:gd name="connsiteX6" fmla="*/ 2570672 w 4183810"/>
                <a:gd name="connsiteY6" fmla="*/ 2372264 h 2881223"/>
                <a:gd name="connsiteX7" fmla="*/ 1337095 w 4183810"/>
                <a:gd name="connsiteY7" fmla="*/ 2881223 h 2881223"/>
                <a:gd name="connsiteX8" fmla="*/ 0 w 4183810"/>
                <a:gd name="connsiteY8" fmla="*/ 2881223 h 2881223"/>
                <a:gd name="connsiteX9" fmla="*/ 362310 w 4183810"/>
                <a:gd name="connsiteY9" fmla="*/ 2648309 h 2881223"/>
                <a:gd name="connsiteX10" fmla="*/ 638355 w 4183810"/>
                <a:gd name="connsiteY10" fmla="*/ 2311879 h 2881223"/>
                <a:gd name="connsiteX0" fmla="*/ 638355 w 4183810"/>
                <a:gd name="connsiteY0" fmla="*/ 2311879 h 2881223"/>
                <a:gd name="connsiteX1" fmla="*/ 1656272 w 4183810"/>
                <a:gd name="connsiteY1" fmla="*/ 439947 h 2881223"/>
                <a:gd name="connsiteX2" fmla="*/ 2769080 w 4183810"/>
                <a:gd name="connsiteY2" fmla="*/ 43132 h 2881223"/>
                <a:gd name="connsiteX3" fmla="*/ 4183810 w 4183810"/>
                <a:gd name="connsiteY3" fmla="*/ 0 h 2881223"/>
                <a:gd name="connsiteX4" fmla="*/ 3795623 w 4183810"/>
                <a:gd name="connsiteY4" fmla="*/ 241540 h 2881223"/>
                <a:gd name="connsiteX5" fmla="*/ 3407433 w 4183810"/>
                <a:gd name="connsiteY5" fmla="*/ 715994 h 2881223"/>
                <a:gd name="connsiteX6" fmla="*/ 2570672 w 4183810"/>
                <a:gd name="connsiteY6" fmla="*/ 2372264 h 2881223"/>
                <a:gd name="connsiteX7" fmla="*/ 1337095 w 4183810"/>
                <a:gd name="connsiteY7" fmla="*/ 2881223 h 2881223"/>
                <a:gd name="connsiteX8" fmla="*/ 0 w 4183810"/>
                <a:gd name="connsiteY8" fmla="*/ 2881223 h 2881223"/>
                <a:gd name="connsiteX9" fmla="*/ 362310 w 4183810"/>
                <a:gd name="connsiteY9" fmla="*/ 2648309 h 2881223"/>
                <a:gd name="connsiteX10" fmla="*/ 638355 w 4183810"/>
                <a:gd name="connsiteY10" fmla="*/ 2311879 h 2881223"/>
                <a:gd name="connsiteX0" fmla="*/ 638355 w 4183810"/>
                <a:gd name="connsiteY0" fmla="*/ 2311879 h 2881223"/>
                <a:gd name="connsiteX1" fmla="*/ 1690778 w 4183810"/>
                <a:gd name="connsiteY1" fmla="*/ 448574 h 2881223"/>
                <a:gd name="connsiteX2" fmla="*/ 2769080 w 4183810"/>
                <a:gd name="connsiteY2" fmla="*/ 43132 h 2881223"/>
                <a:gd name="connsiteX3" fmla="*/ 4183810 w 4183810"/>
                <a:gd name="connsiteY3" fmla="*/ 0 h 2881223"/>
                <a:gd name="connsiteX4" fmla="*/ 3795623 w 4183810"/>
                <a:gd name="connsiteY4" fmla="*/ 241540 h 2881223"/>
                <a:gd name="connsiteX5" fmla="*/ 3407433 w 4183810"/>
                <a:gd name="connsiteY5" fmla="*/ 715994 h 2881223"/>
                <a:gd name="connsiteX6" fmla="*/ 2570672 w 4183810"/>
                <a:gd name="connsiteY6" fmla="*/ 2372264 h 2881223"/>
                <a:gd name="connsiteX7" fmla="*/ 1337095 w 4183810"/>
                <a:gd name="connsiteY7" fmla="*/ 2881223 h 2881223"/>
                <a:gd name="connsiteX8" fmla="*/ 0 w 4183810"/>
                <a:gd name="connsiteY8" fmla="*/ 2881223 h 2881223"/>
                <a:gd name="connsiteX9" fmla="*/ 362310 w 4183810"/>
                <a:gd name="connsiteY9" fmla="*/ 2648309 h 2881223"/>
                <a:gd name="connsiteX10" fmla="*/ 638355 w 4183810"/>
                <a:gd name="connsiteY10" fmla="*/ 2311879 h 2881223"/>
                <a:gd name="connsiteX0" fmla="*/ 638355 w 4183810"/>
                <a:gd name="connsiteY0" fmla="*/ 2311879 h 2881223"/>
                <a:gd name="connsiteX1" fmla="*/ 1690778 w 4183810"/>
                <a:gd name="connsiteY1" fmla="*/ 448574 h 2881223"/>
                <a:gd name="connsiteX2" fmla="*/ 2769080 w 4183810"/>
                <a:gd name="connsiteY2" fmla="*/ 43132 h 2881223"/>
                <a:gd name="connsiteX3" fmla="*/ 4183810 w 4183810"/>
                <a:gd name="connsiteY3" fmla="*/ 0 h 2881223"/>
                <a:gd name="connsiteX4" fmla="*/ 3795623 w 4183810"/>
                <a:gd name="connsiteY4" fmla="*/ 241540 h 2881223"/>
                <a:gd name="connsiteX5" fmla="*/ 3407433 w 4183810"/>
                <a:gd name="connsiteY5" fmla="*/ 715994 h 2881223"/>
                <a:gd name="connsiteX6" fmla="*/ 2553420 w 4183810"/>
                <a:gd name="connsiteY6" fmla="*/ 2346385 h 2881223"/>
                <a:gd name="connsiteX7" fmla="*/ 1337095 w 4183810"/>
                <a:gd name="connsiteY7" fmla="*/ 2881223 h 2881223"/>
                <a:gd name="connsiteX8" fmla="*/ 0 w 4183810"/>
                <a:gd name="connsiteY8" fmla="*/ 2881223 h 2881223"/>
                <a:gd name="connsiteX9" fmla="*/ 362310 w 4183810"/>
                <a:gd name="connsiteY9" fmla="*/ 2648309 h 2881223"/>
                <a:gd name="connsiteX10" fmla="*/ 638355 w 4183810"/>
                <a:gd name="connsiteY10" fmla="*/ 2311879 h 2881223"/>
                <a:gd name="connsiteX0" fmla="*/ 741872 w 4183810"/>
                <a:gd name="connsiteY0" fmla="*/ 2156604 h 2881223"/>
                <a:gd name="connsiteX1" fmla="*/ 1690778 w 4183810"/>
                <a:gd name="connsiteY1" fmla="*/ 448574 h 2881223"/>
                <a:gd name="connsiteX2" fmla="*/ 2769080 w 4183810"/>
                <a:gd name="connsiteY2" fmla="*/ 43132 h 2881223"/>
                <a:gd name="connsiteX3" fmla="*/ 4183810 w 4183810"/>
                <a:gd name="connsiteY3" fmla="*/ 0 h 2881223"/>
                <a:gd name="connsiteX4" fmla="*/ 3795623 w 4183810"/>
                <a:gd name="connsiteY4" fmla="*/ 241540 h 2881223"/>
                <a:gd name="connsiteX5" fmla="*/ 3407433 w 4183810"/>
                <a:gd name="connsiteY5" fmla="*/ 715994 h 2881223"/>
                <a:gd name="connsiteX6" fmla="*/ 2553420 w 4183810"/>
                <a:gd name="connsiteY6" fmla="*/ 2346385 h 2881223"/>
                <a:gd name="connsiteX7" fmla="*/ 1337095 w 4183810"/>
                <a:gd name="connsiteY7" fmla="*/ 2881223 h 2881223"/>
                <a:gd name="connsiteX8" fmla="*/ 0 w 4183810"/>
                <a:gd name="connsiteY8" fmla="*/ 2881223 h 2881223"/>
                <a:gd name="connsiteX9" fmla="*/ 362310 w 4183810"/>
                <a:gd name="connsiteY9" fmla="*/ 2648309 h 2881223"/>
                <a:gd name="connsiteX10" fmla="*/ 741872 w 4183810"/>
                <a:gd name="connsiteY10" fmla="*/ 2156604 h 2881223"/>
                <a:gd name="connsiteX0" fmla="*/ 741872 w 4183810"/>
                <a:gd name="connsiteY0" fmla="*/ 2156604 h 2881223"/>
                <a:gd name="connsiteX1" fmla="*/ 1690778 w 4183810"/>
                <a:gd name="connsiteY1" fmla="*/ 448574 h 2881223"/>
                <a:gd name="connsiteX2" fmla="*/ 2769080 w 4183810"/>
                <a:gd name="connsiteY2" fmla="*/ 43132 h 2881223"/>
                <a:gd name="connsiteX3" fmla="*/ 4183810 w 4183810"/>
                <a:gd name="connsiteY3" fmla="*/ 0 h 2881223"/>
                <a:gd name="connsiteX4" fmla="*/ 3795623 w 4183810"/>
                <a:gd name="connsiteY4" fmla="*/ 241540 h 2881223"/>
                <a:gd name="connsiteX5" fmla="*/ 3407433 w 4183810"/>
                <a:gd name="connsiteY5" fmla="*/ 715994 h 2881223"/>
                <a:gd name="connsiteX6" fmla="*/ 2553420 w 4183810"/>
                <a:gd name="connsiteY6" fmla="*/ 2346385 h 2881223"/>
                <a:gd name="connsiteX7" fmla="*/ 1337095 w 4183810"/>
                <a:gd name="connsiteY7" fmla="*/ 2881223 h 2881223"/>
                <a:gd name="connsiteX8" fmla="*/ 0 w 4183810"/>
                <a:gd name="connsiteY8" fmla="*/ 2881223 h 2881223"/>
                <a:gd name="connsiteX9" fmla="*/ 362310 w 4183810"/>
                <a:gd name="connsiteY9" fmla="*/ 2648309 h 2881223"/>
                <a:gd name="connsiteX10" fmla="*/ 741872 w 4183810"/>
                <a:gd name="connsiteY10" fmla="*/ 2156604 h 2881223"/>
                <a:gd name="connsiteX0" fmla="*/ 741872 w 4183810"/>
                <a:gd name="connsiteY0" fmla="*/ 2156604 h 2881223"/>
                <a:gd name="connsiteX1" fmla="*/ 1690778 w 4183810"/>
                <a:gd name="connsiteY1" fmla="*/ 448574 h 2881223"/>
                <a:gd name="connsiteX2" fmla="*/ 2769080 w 4183810"/>
                <a:gd name="connsiteY2" fmla="*/ 43132 h 2881223"/>
                <a:gd name="connsiteX3" fmla="*/ 4183810 w 4183810"/>
                <a:gd name="connsiteY3" fmla="*/ 0 h 2881223"/>
                <a:gd name="connsiteX4" fmla="*/ 3795623 w 4183810"/>
                <a:gd name="connsiteY4" fmla="*/ 241540 h 2881223"/>
                <a:gd name="connsiteX5" fmla="*/ 3407433 w 4183810"/>
                <a:gd name="connsiteY5" fmla="*/ 715994 h 2881223"/>
                <a:gd name="connsiteX6" fmla="*/ 2553420 w 4183810"/>
                <a:gd name="connsiteY6" fmla="*/ 2346385 h 2881223"/>
                <a:gd name="connsiteX7" fmla="*/ 1337095 w 4183810"/>
                <a:gd name="connsiteY7" fmla="*/ 2881223 h 2881223"/>
                <a:gd name="connsiteX8" fmla="*/ 0 w 4183810"/>
                <a:gd name="connsiteY8" fmla="*/ 2881223 h 2881223"/>
                <a:gd name="connsiteX9" fmla="*/ 362310 w 4183810"/>
                <a:gd name="connsiteY9" fmla="*/ 2648309 h 2881223"/>
                <a:gd name="connsiteX10" fmla="*/ 741872 w 4183810"/>
                <a:gd name="connsiteY10" fmla="*/ 2156604 h 2881223"/>
                <a:gd name="connsiteX0" fmla="*/ 741872 w 4183810"/>
                <a:gd name="connsiteY0" fmla="*/ 2156604 h 2881223"/>
                <a:gd name="connsiteX1" fmla="*/ 1690778 w 4183810"/>
                <a:gd name="connsiteY1" fmla="*/ 448574 h 2881223"/>
                <a:gd name="connsiteX2" fmla="*/ 2769080 w 4183810"/>
                <a:gd name="connsiteY2" fmla="*/ 43132 h 2881223"/>
                <a:gd name="connsiteX3" fmla="*/ 4183810 w 4183810"/>
                <a:gd name="connsiteY3" fmla="*/ 0 h 2881223"/>
                <a:gd name="connsiteX4" fmla="*/ 3795623 w 4183810"/>
                <a:gd name="connsiteY4" fmla="*/ 241540 h 2881223"/>
                <a:gd name="connsiteX5" fmla="*/ 3407433 w 4183810"/>
                <a:gd name="connsiteY5" fmla="*/ 715994 h 2881223"/>
                <a:gd name="connsiteX6" fmla="*/ 2553420 w 4183810"/>
                <a:gd name="connsiteY6" fmla="*/ 2346385 h 2881223"/>
                <a:gd name="connsiteX7" fmla="*/ 1337095 w 4183810"/>
                <a:gd name="connsiteY7" fmla="*/ 2881223 h 2881223"/>
                <a:gd name="connsiteX8" fmla="*/ 0 w 4183810"/>
                <a:gd name="connsiteY8" fmla="*/ 2881223 h 2881223"/>
                <a:gd name="connsiteX9" fmla="*/ 362310 w 4183810"/>
                <a:gd name="connsiteY9" fmla="*/ 2648309 h 2881223"/>
                <a:gd name="connsiteX10" fmla="*/ 741872 w 4183810"/>
                <a:gd name="connsiteY10" fmla="*/ 2156604 h 2881223"/>
                <a:gd name="connsiteX0" fmla="*/ 741872 w 4183810"/>
                <a:gd name="connsiteY0" fmla="*/ 2156604 h 2881223"/>
                <a:gd name="connsiteX1" fmla="*/ 1690778 w 4183810"/>
                <a:gd name="connsiteY1" fmla="*/ 448574 h 2881223"/>
                <a:gd name="connsiteX2" fmla="*/ 2769080 w 4183810"/>
                <a:gd name="connsiteY2" fmla="*/ 43132 h 2881223"/>
                <a:gd name="connsiteX3" fmla="*/ 4183810 w 4183810"/>
                <a:gd name="connsiteY3" fmla="*/ 0 h 2881223"/>
                <a:gd name="connsiteX4" fmla="*/ 3795623 w 4183810"/>
                <a:gd name="connsiteY4" fmla="*/ 241540 h 2881223"/>
                <a:gd name="connsiteX5" fmla="*/ 3407433 w 4183810"/>
                <a:gd name="connsiteY5" fmla="*/ 715994 h 2881223"/>
                <a:gd name="connsiteX6" fmla="*/ 2553420 w 4183810"/>
                <a:gd name="connsiteY6" fmla="*/ 2346385 h 2881223"/>
                <a:gd name="connsiteX7" fmla="*/ 1345721 w 4183810"/>
                <a:gd name="connsiteY7" fmla="*/ 2838091 h 2881223"/>
                <a:gd name="connsiteX8" fmla="*/ 0 w 4183810"/>
                <a:gd name="connsiteY8" fmla="*/ 2881223 h 2881223"/>
                <a:gd name="connsiteX9" fmla="*/ 362310 w 4183810"/>
                <a:gd name="connsiteY9" fmla="*/ 2648309 h 2881223"/>
                <a:gd name="connsiteX10" fmla="*/ 741872 w 4183810"/>
                <a:gd name="connsiteY10" fmla="*/ 2156604 h 2881223"/>
                <a:gd name="connsiteX0" fmla="*/ 741872 w 4183810"/>
                <a:gd name="connsiteY0" fmla="*/ 2156604 h 2881223"/>
                <a:gd name="connsiteX1" fmla="*/ 1690778 w 4183810"/>
                <a:gd name="connsiteY1" fmla="*/ 448574 h 2881223"/>
                <a:gd name="connsiteX2" fmla="*/ 2769080 w 4183810"/>
                <a:gd name="connsiteY2" fmla="*/ 43132 h 2881223"/>
                <a:gd name="connsiteX3" fmla="*/ 4183810 w 4183810"/>
                <a:gd name="connsiteY3" fmla="*/ 0 h 2881223"/>
                <a:gd name="connsiteX4" fmla="*/ 3795623 w 4183810"/>
                <a:gd name="connsiteY4" fmla="*/ 241540 h 2881223"/>
                <a:gd name="connsiteX5" fmla="*/ 3407433 w 4183810"/>
                <a:gd name="connsiteY5" fmla="*/ 715994 h 2881223"/>
                <a:gd name="connsiteX6" fmla="*/ 2553420 w 4183810"/>
                <a:gd name="connsiteY6" fmla="*/ 2346385 h 2881223"/>
                <a:gd name="connsiteX7" fmla="*/ 1345721 w 4183810"/>
                <a:gd name="connsiteY7" fmla="*/ 2838091 h 2881223"/>
                <a:gd name="connsiteX8" fmla="*/ 0 w 4183810"/>
                <a:gd name="connsiteY8" fmla="*/ 2881223 h 2881223"/>
                <a:gd name="connsiteX9" fmla="*/ 362310 w 4183810"/>
                <a:gd name="connsiteY9" fmla="*/ 2648309 h 2881223"/>
                <a:gd name="connsiteX10" fmla="*/ 741872 w 4183810"/>
                <a:gd name="connsiteY10" fmla="*/ 2156604 h 2881223"/>
                <a:gd name="connsiteX0" fmla="*/ 741872 w 4183810"/>
                <a:gd name="connsiteY0" fmla="*/ 2156604 h 2881223"/>
                <a:gd name="connsiteX1" fmla="*/ 1690778 w 4183810"/>
                <a:gd name="connsiteY1" fmla="*/ 448574 h 2881223"/>
                <a:gd name="connsiteX2" fmla="*/ 2769080 w 4183810"/>
                <a:gd name="connsiteY2" fmla="*/ 77637 h 2881223"/>
                <a:gd name="connsiteX3" fmla="*/ 4183810 w 4183810"/>
                <a:gd name="connsiteY3" fmla="*/ 0 h 2881223"/>
                <a:gd name="connsiteX4" fmla="*/ 3795623 w 4183810"/>
                <a:gd name="connsiteY4" fmla="*/ 241540 h 2881223"/>
                <a:gd name="connsiteX5" fmla="*/ 3407433 w 4183810"/>
                <a:gd name="connsiteY5" fmla="*/ 715994 h 2881223"/>
                <a:gd name="connsiteX6" fmla="*/ 2553420 w 4183810"/>
                <a:gd name="connsiteY6" fmla="*/ 2346385 h 2881223"/>
                <a:gd name="connsiteX7" fmla="*/ 1345721 w 4183810"/>
                <a:gd name="connsiteY7" fmla="*/ 2838091 h 2881223"/>
                <a:gd name="connsiteX8" fmla="*/ 0 w 4183810"/>
                <a:gd name="connsiteY8" fmla="*/ 2881223 h 2881223"/>
                <a:gd name="connsiteX9" fmla="*/ 362310 w 4183810"/>
                <a:gd name="connsiteY9" fmla="*/ 2648309 h 2881223"/>
                <a:gd name="connsiteX10" fmla="*/ 741872 w 4183810"/>
                <a:gd name="connsiteY10" fmla="*/ 2156604 h 2881223"/>
                <a:gd name="connsiteX0" fmla="*/ 741872 w 4183810"/>
                <a:gd name="connsiteY0" fmla="*/ 2156604 h 2881223"/>
                <a:gd name="connsiteX1" fmla="*/ 1690778 w 4183810"/>
                <a:gd name="connsiteY1" fmla="*/ 448574 h 2881223"/>
                <a:gd name="connsiteX2" fmla="*/ 2769080 w 4183810"/>
                <a:gd name="connsiteY2" fmla="*/ 77637 h 2881223"/>
                <a:gd name="connsiteX3" fmla="*/ 4183810 w 4183810"/>
                <a:gd name="connsiteY3" fmla="*/ 0 h 2881223"/>
                <a:gd name="connsiteX4" fmla="*/ 3795623 w 4183810"/>
                <a:gd name="connsiteY4" fmla="*/ 241540 h 2881223"/>
                <a:gd name="connsiteX5" fmla="*/ 3407433 w 4183810"/>
                <a:gd name="connsiteY5" fmla="*/ 715994 h 2881223"/>
                <a:gd name="connsiteX6" fmla="*/ 2553420 w 4183810"/>
                <a:gd name="connsiteY6" fmla="*/ 2346385 h 2881223"/>
                <a:gd name="connsiteX7" fmla="*/ 1345721 w 4183810"/>
                <a:gd name="connsiteY7" fmla="*/ 2838091 h 2881223"/>
                <a:gd name="connsiteX8" fmla="*/ 0 w 4183810"/>
                <a:gd name="connsiteY8" fmla="*/ 2881223 h 2881223"/>
                <a:gd name="connsiteX9" fmla="*/ 362310 w 4183810"/>
                <a:gd name="connsiteY9" fmla="*/ 2648309 h 2881223"/>
                <a:gd name="connsiteX10" fmla="*/ 741872 w 4183810"/>
                <a:gd name="connsiteY10" fmla="*/ 2156604 h 2881223"/>
                <a:gd name="connsiteX0" fmla="*/ 741872 w 4183810"/>
                <a:gd name="connsiteY0" fmla="*/ 2156604 h 2881223"/>
                <a:gd name="connsiteX1" fmla="*/ 1690778 w 4183810"/>
                <a:gd name="connsiteY1" fmla="*/ 448574 h 2881223"/>
                <a:gd name="connsiteX2" fmla="*/ 2769080 w 4183810"/>
                <a:gd name="connsiteY2" fmla="*/ 77637 h 2881223"/>
                <a:gd name="connsiteX3" fmla="*/ 4183810 w 4183810"/>
                <a:gd name="connsiteY3" fmla="*/ 0 h 2881223"/>
                <a:gd name="connsiteX4" fmla="*/ 3795623 w 4183810"/>
                <a:gd name="connsiteY4" fmla="*/ 241540 h 2881223"/>
                <a:gd name="connsiteX5" fmla="*/ 3407433 w 4183810"/>
                <a:gd name="connsiteY5" fmla="*/ 715994 h 2881223"/>
                <a:gd name="connsiteX6" fmla="*/ 2553420 w 4183810"/>
                <a:gd name="connsiteY6" fmla="*/ 2346385 h 2881223"/>
                <a:gd name="connsiteX7" fmla="*/ 1345721 w 4183810"/>
                <a:gd name="connsiteY7" fmla="*/ 2838091 h 2881223"/>
                <a:gd name="connsiteX8" fmla="*/ 0 w 4183810"/>
                <a:gd name="connsiteY8" fmla="*/ 2881223 h 2881223"/>
                <a:gd name="connsiteX9" fmla="*/ 362310 w 4183810"/>
                <a:gd name="connsiteY9" fmla="*/ 2648309 h 2881223"/>
                <a:gd name="connsiteX10" fmla="*/ 741872 w 4183810"/>
                <a:gd name="connsiteY10" fmla="*/ 2156604 h 2881223"/>
                <a:gd name="connsiteX0" fmla="*/ 741872 w 4183810"/>
                <a:gd name="connsiteY0" fmla="*/ 2156604 h 2881223"/>
                <a:gd name="connsiteX1" fmla="*/ 1690778 w 4183810"/>
                <a:gd name="connsiteY1" fmla="*/ 448574 h 2881223"/>
                <a:gd name="connsiteX2" fmla="*/ 2769080 w 4183810"/>
                <a:gd name="connsiteY2" fmla="*/ 77637 h 2881223"/>
                <a:gd name="connsiteX3" fmla="*/ 4183810 w 4183810"/>
                <a:gd name="connsiteY3" fmla="*/ 0 h 2881223"/>
                <a:gd name="connsiteX4" fmla="*/ 3795623 w 4183810"/>
                <a:gd name="connsiteY4" fmla="*/ 241540 h 2881223"/>
                <a:gd name="connsiteX5" fmla="*/ 3407433 w 4183810"/>
                <a:gd name="connsiteY5" fmla="*/ 715994 h 2881223"/>
                <a:gd name="connsiteX6" fmla="*/ 2553420 w 4183810"/>
                <a:gd name="connsiteY6" fmla="*/ 2346385 h 2881223"/>
                <a:gd name="connsiteX7" fmla="*/ 1345721 w 4183810"/>
                <a:gd name="connsiteY7" fmla="*/ 2838091 h 2881223"/>
                <a:gd name="connsiteX8" fmla="*/ 0 w 4183810"/>
                <a:gd name="connsiteY8" fmla="*/ 2881223 h 2881223"/>
                <a:gd name="connsiteX9" fmla="*/ 362310 w 4183810"/>
                <a:gd name="connsiteY9" fmla="*/ 2648309 h 2881223"/>
                <a:gd name="connsiteX10" fmla="*/ 741872 w 4183810"/>
                <a:gd name="connsiteY10" fmla="*/ 2156604 h 2881223"/>
                <a:gd name="connsiteX0" fmla="*/ 741872 w 4183810"/>
                <a:gd name="connsiteY0" fmla="*/ 2156604 h 2881223"/>
                <a:gd name="connsiteX1" fmla="*/ 1716657 w 4183810"/>
                <a:gd name="connsiteY1" fmla="*/ 474453 h 2881223"/>
                <a:gd name="connsiteX2" fmla="*/ 2769080 w 4183810"/>
                <a:gd name="connsiteY2" fmla="*/ 77637 h 2881223"/>
                <a:gd name="connsiteX3" fmla="*/ 4183810 w 4183810"/>
                <a:gd name="connsiteY3" fmla="*/ 0 h 2881223"/>
                <a:gd name="connsiteX4" fmla="*/ 3795623 w 4183810"/>
                <a:gd name="connsiteY4" fmla="*/ 241540 h 2881223"/>
                <a:gd name="connsiteX5" fmla="*/ 3407433 w 4183810"/>
                <a:gd name="connsiteY5" fmla="*/ 715994 h 2881223"/>
                <a:gd name="connsiteX6" fmla="*/ 2553420 w 4183810"/>
                <a:gd name="connsiteY6" fmla="*/ 2346385 h 2881223"/>
                <a:gd name="connsiteX7" fmla="*/ 1345721 w 4183810"/>
                <a:gd name="connsiteY7" fmla="*/ 2838091 h 2881223"/>
                <a:gd name="connsiteX8" fmla="*/ 0 w 4183810"/>
                <a:gd name="connsiteY8" fmla="*/ 2881223 h 2881223"/>
                <a:gd name="connsiteX9" fmla="*/ 362310 w 4183810"/>
                <a:gd name="connsiteY9" fmla="*/ 2648309 h 2881223"/>
                <a:gd name="connsiteX10" fmla="*/ 741872 w 4183810"/>
                <a:gd name="connsiteY10" fmla="*/ 2156604 h 2881223"/>
                <a:gd name="connsiteX0" fmla="*/ 741872 w 4183810"/>
                <a:gd name="connsiteY0" fmla="*/ 2156604 h 2881223"/>
                <a:gd name="connsiteX1" fmla="*/ 1716657 w 4183810"/>
                <a:gd name="connsiteY1" fmla="*/ 474453 h 2881223"/>
                <a:gd name="connsiteX2" fmla="*/ 2769080 w 4183810"/>
                <a:gd name="connsiteY2" fmla="*/ 77637 h 2881223"/>
                <a:gd name="connsiteX3" fmla="*/ 4183810 w 4183810"/>
                <a:gd name="connsiteY3" fmla="*/ 0 h 2881223"/>
                <a:gd name="connsiteX4" fmla="*/ 3795623 w 4183810"/>
                <a:gd name="connsiteY4" fmla="*/ 241540 h 2881223"/>
                <a:gd name="connsiteX5" fmla="*/ 3407433 w 4183810"/>
                <a:gd name="connsiteY5" fmla="*/ 715994 h 2881223"/>
                <a:gd name="connsiteX6" fmla="*/ 2501661 w 4183810"/>
                <a:gd name="connsiteY6" fmla="*/ 2303253 h 2881223"/>
                <a:gd name="connsiteX7" fmla="*/ 1345721 w 4183810"/>
                <a:gd name="connsiteY7" fmla="*/ 2838091 h 2881223"/>
                <a:gd name="connsiteX8" fmla="*/ 0 w 4183810"/>
                <a:gd name="connsiteY8" fmla="*/ 2881223 h 2881223"/>
                <a:gd name="connsiteX9" fmla="*/ 362310 w 4183810"/>
                <a:gd name="connsiteY9" fmla="*/ 2648309 h 2881223"/>
                <a:gd name="connsiteX10" fmla="*/ 741872 w 4183810"/>
                <a:gd name="connsiteY10" fmla="*/ 2156604 h 2881223"/>
                <a:gd name="connsiteX0" fmla="*/ 741872 w 4183810"/>
                <a:gd name="connsiteY0" fmla="*/ 2156604 h 2881223"/>
                <a:gd name="connsiteX1" fmla="*/ 1716657 w 4183810"/>
                <a:gd name="connsiteY1" fmla="*/ 474453 h 2881223"/>
                <a:gd name="connsiteX2" fmla="*/ 2769080 w 4183810"/>
                <a:gd name="connsiteY2" fmla="*/ 77637 h 2881223"/>
                <a:gd name="connsiteX3" fmla="*/ 4183810 w 4183810"/>
                <a:gd name="connsiteY3" fmla="*/ 0 h 2881223"/>
                <a:gd name="connsiteX4" fmla="*/ 3795623 w 4183810"/>
                <a:gd name="connsiteY4" fmla="*/ 241540 h 2881223"/>
                <a:gd name="connsiteX5" fmla="*/ 3407433 w 4183810"/>
                <a:gd name="connsiteY5" fmla="*/ 715994 h 2881223"/>
                <a:gd name="connsiteX6" fmla="*/ 2501661 w 4183810"/>
                <a:gd name="connsiteY6" fmla="*/ 2303253 h 2881223"/>
                <a:gd name="connsiteX7" fmla="*/ 1362974 w 4183810"/>
                <a:gd name="connsiteY7" fmla="*/ 2786332 h 2881223"/>
                <a:gd name="connsiteX8" fmla="*/ 0 w 4183810"/>
                <a:gd name="connsiteY8" fmla="*/ 2881223 h 2881223"/>
                <a:gd name="connsiteX9" fmla="*/ 362310 w 4183810"/>
                <a:gd name="connsiteY9" fmla="*/ 2648309 h 2881223"/>
                <a:gd name="connsiteX10" fmla="*/ 741872 w 4183810"/>
                <a:gd name="connsiteY10" fmla="*/ 2156604 h 2881223"/>
                <a:gd name="connsiteX0" fmla="*/ 741872 w 4183810"/>
                <a:gd name="connsiteY0" fmla="*/ 2156604 h 2881223"/>
                <a:gd name="connsiteX1" fmla="*/ 1716657 w 4183810"/>
                <a:gd name="connsiteY1" fmla="*/ 474453 h 2881223"/>
                <a:gd name="connsiteX2" fmla="*/ 2769080 w 4183810"/>
                <a:gd name="connsiteY2" fmla="*/ 112142 h 2881223"/>
                <a:gd name="connsiteX3" fmla="*/ 4183810 w 4183810"/>
                <a:gd name="connsiteY3" fmla="*/ 0 h 2881223"/>
                <a:gd name="connsiteX4" fmla="*/ 3795623 w 4183810"/>
                <a:gd name="connsiteY4" fmla="*/ 241540 h 2881223"/>
                <a:gd name="connsiteX5" fmla="*/ 3407433 w 4183810"/>
                <a:gd name="connsiteY5" fmla="*/ 715994 h 2881223"/>
                <a:gd name="connsiteX6" fmla="*/ 2501661 w 4183810"/>
                <a:gd name="connsiteY6" fmla="*/ 2303253 h 2881223"/>
                <a:gd name="connsiteX7" fmla="*/ 1362974 w 4183810"/>
                <a:gd name="connsiteY7" fmla="*/ 2786332 h 2881223"/>
                <a:gd name="connsiteX8" fmla="*/ 0 w 4183810"/>
                <a:gd name="connsiteY8" fmla="*/ 2881223 h 2881223"/>
                <a:gd name="connsiteX9" fmla="*/ 362310 w 4183810"/>
                <a:gd name="connsiteY9" fmla="*/ 2648309 h 2881223"/>
                <a:gd name="connsiteX10" fmla="*/ 741872 w 4183810"/>
                <a:gd name="connsiteY10" fmla="*/ 2156604 h 2881223"/>
                <a:gd name="connsiteX0" fmla="*/ 741872 w 4183810"/>
                <a:gd name="connsiteY0" fmla="*/ 2156604 h 2881223"/>
                <a:gd name="connsiteX1" fmla="*/ 1716657 w 4183810"/>
                <a:gd name="connsiteY1" fmla="*/ 474453 h 2881223"/>
                <a:gd name="connsiteX2" fmla="*/ 2769080 w 4183810"/>
                <a:gd name="connsiteY2" fmla="*/ 112142 h 2881223"/>
                <a:gd name="connsiteX3" fmla="*/ 4183810 w 4183810"/>
                <a:gd name="connsiteY3" fmla="*/ 0 h 2881223"/>
                <a:gd name="connsiteX4" fmla="*/ 3795623 w 4183810"/>
                <a:gd name="connsiteY4" fmla="*/ 241540 h 2881223"/>
                <a:gd name="connsiteX5" fmla="*/ 3372928 w 4183810"/>
                <a:gd name="connsiteY5" fmla="*/ 664236 h 2881223"/>
                <a:gd name="connsiteX6" fmla="*/ 2501661 w 4183810"/>
                <a:gd name="connsiteY6" fmla="*/ 2303253 h 2881223"/>
                <a:gd name="connsiteX7" fmla="*/ 1362974 w 4183810"/>
                <a:gd name="connsiteY7" fmla="*/ 2786332 h 2881223"/>
                <a:gd name="connsiteX8" fmla="*/ 0 w 4183810"/>
                <a:gd name="connsiteY8" fmla="*/ 2881223 h 2881223"/>
                <a:gd name="connsiteX9" fmla="*/ 362310 w 4183810"/>
                <a:gd name="connsiteY9" fmla="*/ 2648309 h 2881223"/>
                <a:gd name="connsiteX10" fmla="*/ 741872 w 4183810"/>
                <a:gd name="connsiteY10" fmla="*/ 2156604 h 2881223"/>
                <a:gd name="connsiteX0" fmla="*/ 741872 w 4183810"/>
                <a:gd name="connsiteY0" fmla="*/ 2156604 h 2881223"/>
                <a:gd name="connsiteX1" fmla="*/ 1716657 w 4183810"/>
                <a:gd name="connsiteY1" fmla="*/ 474453 h 2881223"/>
                <a:gd name="connsiteX2" fmla="*/ 2769080 w 4183810"/>
                <a:gd name="connsiteY2" fmla="*/ 112142 h 2881223"/>
                <a:gd name="connsiteX3" fmla="*/ 4183810 w 4183810"/>
                <a:gd name="connsiteY3" fmla="*/ 0 h 2881223"/>
                <a:gd name="connsiteX4" fmla="*/ 3786997 w 4183810"/>
                <a:gd name="connsiteY4" fmla="*/ 215661 h 2881223"/>
                <a:gd name="connsiteX5" fmla="*/ 3372928 w 4183810"/>
                <a:gd name="connsiteY5" fmla="*/ 664236 h 2881223"/>
                <a:gd name="connsiteX6" fmla="*/ 2501661 w 4183810"/>
                <a:gd name="connsiteY6" fmla="*/ 2303253 h 2881223"/>
                <a:gd name="connsiteX7" fmla="*/ 1362974 w 4183810"/>
                <a:gd name="connsiteY7" fmla="*/ 2786332 h 2881223"/>
                <a:gd name="connsiteX8" fmla="*/ 0 w 4183810"/>
                <a:gd name="connsiteY8" fmla="*/ 2881223 h 2881223"/>
                <a:gd name="connsiteX9" fmla="*/ 362310 w 4183810"/>
                <a:gd name="connsiteY9" fmla="*/ 2648309 h 2881223"/>
                <a:gd name="connsiteX10" fmla="*/ 741872 w 4183810"/>
                <a:gd name="connsiteY10" fmla="*/ 2156604 h 2881223"/>
                <a:gd name="connsiteX0" fmla="*/ 741872 w 4183810"/>
                <a:gd name="connsiteY0" fmla="*/ 2156604 h 2881223"/>
                <a:gd name="connsiteX1" fmla="*/ 1716657 w 4183810"/>
                <a:gd name="connsiteY1" fmla="*/ 474453 h 2881223"/>
                <a:gd name="connsiteX2" fmla="*/ 2769080 w 4183810"/>
                <a:gd name="connsiteY2" fmla="*/ 112142 h 2881223"/>
                <a:gd name="connsiteX3" fmla="*/ 4183810 w 4183810"/>
                <a:gd name="connsiteY3" fmla="*/ 0 h 2881223"/>
                <a:gd name="connsiteX4" fmla="*/ 3786997 w 4183810"/>
                <a:gd name="connsiteY4" fmla="*/ 215661 h 2881223"/>
                <a:gd name="connsiteX5" fmla="*/ 3372928 w 4183810"/>
                <a:gd name="connsiteY5" fmla="*/ 664236 h 2881223"/>
                <a:gd name="connsiteX6" fmla="*/ 2501661 w 4183810"/>
                <a:gd name="connsiteY6" fmla="*/ 2303253 h 2881223"/>
                <a:gd name="connsiteX7" fmla="*/ 1362974 w 4183810"/>
                <a:gd name="connsiteY7" fmla="*/ 2786332 h 2881223"/>
                <a:gd name="connsiteX8" fmla="*/ 0 w 4183810"/>
                <a:gd name="connsiteY8" fmla="*/ 2881223 h 2881223"/>
                <a:gd name="connsiteX9" fmla="*/ 362310 w 4183810"/>
                <a:gd name="connsiteY9" fmla="*/ 2648309 h 2881223"/>
                <a:gd name="connsiteX10" fmla="*/ 741872 w 4183810"/>
                <a:gd name="connsiteY10" fmla="*/ 2156604 h 2881223"/>
                <a:gd name="connsiteX0" fmla="*/ 741872 w 4183810"/>
                <a:gd name="connsiteY0" fmla="*/ 2156604 h 2881223"/>
                <a:gd name="connsiteX1" fmla="*/ 1716657 w 4183810"/>
                <a:gd name="connsiteY1" fmla="*/ 474453 h 2881223"/>
                <a:gd name="connsiteX2" fmla="*/ 2769080 w 4183810"/>
                <a:gd name="connsiteY2" fmla="*/ 112142 h 2881223"/>
                <a:gd name="connsiteX3" fmla="*/ 4183810 w 4183810"/>
                <a:gd name="connsiteY3" fmla="*/ 0 h 2881223"/>
                <a:gd name="connsiteX4" fmla="*/ 3786997 w 4183810"/>
                <a:gd name="connsiteY4" fmla="*/ 215661 h 2881223"/>
                <a:gd name="connsiteX5" fmla="*/ 3372928 w 4183810"/>
                <a:gd name="connsiteY5" fmla="*/ 664236 h 2881223"/>
                <a:gd name="connsiteX6" fmla="*/ 2475782 w 4183810"/>
                <a:gd name="connsiteY6" fmla="*/ 2286000 h 2881223"/>
                <a:gd name="connsiteX7" fmla="*/ 1362974 w 4183810"/>
                <a:gd name="connsiteY7" fmla="*/ 2786332 h 2881223"/>
                <a:gd name="connsiteX8" fmla="*/ 0 w 4183810"/>
                <a:gd name="connsiteY8" fmla="*/ 2881223 h 2881223"/>
                <a:gd name="connsiteX9" fmla="*/ 362310 w 4183810"/>
                <a:gd name="connsiteY9" fmla="*/ 2648309 h 2881223"/>
                <a:gd name="connsiteX10" fmla="*/ 741872 w 4183810"/>
                <a:gd name="connsiteY10" fmla="*/ 2156604 h 2881223"/>
                <a:gd name="connsiteX0" fmla="*/ 741872 w 4183810"/>
                <a:gd name="connsiteY0" fmla="*/ 2156604 h 2881223"/>
                <a:gd name="connsiteX1" fmla="*/ 1716657 w 4183810"/>
                <a:gd name="connsiteY1" fmla="*/ 474453 h 2881223"/>
                <a:gd name="connsiteX2" fmla="*/ 2769080 w 4183810"/>
                <a:gd name="connsiteY2" fmla="*/ 112142 h 2881223"/>
                <a:gd name="connsiteX3" fmla="*/ 4183810 w 4183810"/>
                <a:gd name="connsiteY3" fmla="*/ 0 h 2881223"/>
                <a:gd name="connsiteX4" fmla="*/ 3786997 w 4183810"/>
                <a:gd name="connsiteY4" fmla="*/ 215661 h 2881223"/>
                <a:gd name="connsiteX5" fmla="*/ 3372928 w 4183810"/>
                <a:gd name="connsiteY5" fmla="*/ 664236 h 2881223"/>
                <a:gd name="connsiteX6" fmla="*/ 2475782 w 4183810"/>
                <a:gd name="connsiteY6" fmla="*/ 2286000 h 2881223"/>
                <a:gd name="connsiteX7" fmla="*/ 1362974 w 4183810"/>
                <a:gd name="connsiteY7" fmla="*/ 2786332 h 2881223"/>
                <a:gd name="connsiteX8" fmla="*/ 0 w 4183810"/>
                <a:gd name="connsiteY8" fmla="*/ 2881223 h 2881223"/>
                <a:gd name="connsiteX9" fmla="*/ 362310 w 4183810"/>
                <a:gd name="connsiteY9" fmla="*/ 2648309 h 2881223"/>
                <a:gd name="connsiteX10" fmla="*/ 741872 w 4183810"/>
                <a:gd name="connsiteY10" fmla="*/ 2156604 h 2881223"/>
                <a:gd name="connsiteX0" fmla="*/ 741872 w 4183810"/>
                <a:gd name="connsiteY0" fmla="*/ 2156604 h 2881223"/>
                <a:gd name="connsiteX1" fmla="*/ 1716657 w 4183810"/>
                <a:gd name="connsiteY1" fmla="*/ 474453 h 2881223"/>
                <a:gd name="connsiteX2" fmla="*/ 2769080 w 4183810"/>
                <a:gd name="connsiteY2" fmla="*/ 112142 h 2881223"/>
                <a:gd name="connsiteX3" fmla="*/ 4183810 w 4183810"/>
                <a:gd name="connsiteY3" fmla="*/ 0 h 2881223"/>
                <a:gd name="connsiteX4" fmla="*/ 3786997 w 4183810"/>
                <a:gd name="connsiteY4" fmla="*/ 215661 h 2881223"/>
                <a:gd name="connsiteX5" fmla="*/ 3372928 w 4183810"/>
                <a:gd name="connsiteY5" fmla="*/ 664236 h 2881223"/>
                <a:gd name="connsiteX6" fmla="*/ 2475782 w 4183810"/>
                <a:gd name="connsiteY6" fmla="*/ 2286000 h 2881223"/>
                <a:gd name="connsiteX7" fmla="*/ 1362974 w 4183810"/>
                <a:gd name="connsiteY7" fmla="*/ 2786332 h 2881223"/>
                <a:gd name="connsiteX8" fmla="*/ 0 w 4183810"/>
                <a:gd name="connsiteY8" fmla="*/ 2881223 h 2881223"/>
                <a:gd name="connsiteX9" fmla="*/ 362310 w 4183810"/>
                <a:gd name="connsiteY9" fmla="*/ 2648309 h 2881223"/>
                <a:gd name="connsiteX10" fmla="*/ 741872 w 4183810"/>
                <a:gd name="connsiteY10" fmla="*/ 2156604 h 2881223"/>
                <a:gd name="connsiteX0" fmla="*/ 741872 w 4183810"/>
                <a:gd name="connsiteY0" fmla="*/ 2156604 h 2881223"/>
                <a:gd name="connsiteX1" fmla="*/ 1759789 w 4183810"/>
                <a:gd name="connsiteY1" fmla="*/ 517585 h 2881223"/>
                <a:gd name="connsiteX2" fmla="*/ 2769080 w 4183810"/>
                <a:gd name="connsiteY2" fmla="*/ 112142 h 2881223"/>
                <a:gd name="connsiteX3" fmla="*/ 4183810 w 4183810"/>
                <a:gd name="connsiteY3" fmla="*/ 0 h 2881223"/>
                <a:gd name="connsiteX4" fmla="*/ 3786997 w 4183810"/>
                <a:gd name="connsiteY4" fmla="*/ 215661 h 2881223"/>
                <a:gd name="connsiteX5" fmla="*/ 3372928 w 4183810"/>
                <a:gd name="connsiteY5" fmla="*/ 664236 h 2881223"/>
                <a:gd name="connsiteX6" fmla="*/ 2475782 w 4183810"/>
                <a:gd name="connsiteY6" fmla="*/ 2286000 h 2881223"/>
                <a:gd name="connsiteX7" fmla="*/ 1362974 w 4183810"/>
                <a:gd name="connsiteY7" fmla="*/ 2786332 h 2881223"/>
                <a:gd name="connsiteX8" fmla="*/ 0 w 4183810"/>
                <a:gd name="connsiteY8" fmla="*/ 2881223 h 2881223"/>
                <a:gd name="connsiteX9" fmla="*/ 362310 w 4183810"/>
                <a:gd name="connsiteY9" fmla="*/ 2648309 h 2881223"/>
                <a:gd name="connsiteX10" fmla="*/ 741872 w 4183810"/>
                <a:gd name="connsiteY10" fmla="*/ 2156604 h 2881223"/>
                <a:gd name="connsiteX0" fmla="*/ 741872 w 4183810"/>
                <a:gd name="connsiteY0" fmla="*/ 2156604 h 2881223"/>
                <a:gd name="connsiteX1" fmla="*/ 1759789 w 4183810"/>
                <a:gd name="connsiteY1" fmla="*/ 517585 h 2881223"/>
                <a:gd name="connsiteX2" fmla="*/ 2769080 w 4183810"/>
                <a:gd name="connsiteY2" fmla="*/ 112142 h 2881223"/>
                <a:gd name="connsiteX3" fmla="*/ 4183810 w 4183810"/>
                <a:gd name="connsiteY3" fmla="*/ 0 h 2881223"/>
                <a:gd name="connsiteX4" fmla="*/ 3786997 w 4183810"/>
                <a:gd name="connsiteY4" fmla="*/ 215661 h 2881223"/>
                <a:gd name="connsiteX5" fmla="*/ 3372928 w 4183810"/>
                <a:gd name="connsiteY5" fmla="*/ 664236 h 2881223"/>
                <a:gd name="connsiteX6" fmla="*/ 2475782 w 4183810"/>
                <a:gd name="connsiteY6" fmla="*/ 2286000 h 2881223"/>
                <a:gd name="connsiteX7" fmla="*/ 1362974 w 4183810"/>
                <a:gd name="connsiteY7" fmla="*/ 2786332 h 2881223"/>
                <a:gd name="connsiteX8" fmla="*/ 0 w 4183810"/>
                <a:gd name="connsiteY8" fmla="*/ 2881223 h 2881223"/>
                <a:gd name="connsiteX9" fmla="*/ 362310 w 4183810"/>
                <a:gd name="connsiteY9" fmla="*/ 2648309 h 2881223"/>
                <a:gd name="connsiteX10" fmla="*/ 741872 w 4183810"/>
                <a:gd name="connsiteY10" fmla="*/ 2156604 h 2881223"/>
                <a:gd name="connsiteX0" fmla="*/ 741872 w 4183810"/>
                <a:gd name="connsiteY0" fmla="*/ 2156604 h 2881223"/>
                <a:gd name="connsiteX1" fmla="*/ 1759789 w 4183810"/>
                <a:gd name="connsiteY1" fmla="*/ 517585 h 2881223"/>
                <a:gd name="connsiteX2" fmla="*/ 2769080 w 4183810"/>
                <a:gd name="connsiteY2" fmla="*/ 112142 h 2881223"/>
                <a:gd name="connsiteX3" fmla="*/ 4183810 w 4183810"/>
                <a:gd name="connsiteY3" fmla="*/ 0 h 2881223"/>
                <a:gd name="connsiteX4" fmla="*/ 3786997 w 4183810"/>
                <a:gd name="connsiteY4" fmla="*/ 215661 h 2881223"/>
                <a:gd name="connsiteX5" fmla="*/ 3372928 w 4183810"/>
                <a:gd name="connsiteY5" fmla="*/ 664236 h 2881223"/>
                <a:gd name="connsiteX6" fmla="*/ 2475782 w 4183810"/>
                <a:gd name="connsiteY6" fmla="*/ 2286000 h 2881223"/>
                <a:gd name="connsiteX7" fmla="*/ 1362974 w 4183810"/>
                <a:gd name="connsiteY7" fmla="*/ 2786332 h 2881223"/>
                <a:gd name="connsiteX8" fmla="*/ 0 w 4183810"/>
                <a:gd name="connsiteY8" fmla="*/ 2881223 h 2881223"/>
                <a:gd name="connsiteX9" fmla="*/ 362310 w 4183810"/>
                <a:gd name="connsiteY9" fmla="*/ 2648309 h 2881223"/>
                <a:gd name="connsiteX10" fmla="*/ 741872 w 4183810"/>
                <a:gd name="connsiteY10" fmla="*/ 2156604 h 2881223"/>
                <a:gd name="connsiteX0" fmla="*/ 741872 w 4183810"/>
                <a:gd name="connsiteY0" fmla="*/ 2156604 h 2881223"/>
                <a:gd name="connsiteX1" fmla="*/ 1759789 w 4183810"/>
                <a:gd name="connsiteY1" fmla="*/ 517585 h 2881223"/>
                <a:gd name="connsiteX2" fmla="*/ 2769080 w 4183810"/>
                <a:gd name="connsiteY2" fmla="*/ 112142 h 2881223"/>
                <a:gd name="connsiteX3" fmla="*/ 4183810 w 4183810"/>
                <a:gd name="connsiteY3" fmla="*/ 0 h 2881223"/>
                <a:gd name="connsiteX4" fmla="*/ 3786997 w 4183810"/>
                <a:gd name="connsiteY4" fmla="*/ 215661 h 2881223"/>
                <a:gd name="connsiteX5" fmla="*/ 3372928 w 4183810"/>
                <a:gd name="connsiteY5" fmla="*/ 664236 h 2881223"/>
                <a:gd name="connsiteX6" fmla="*/ 2475782 w 4183810"/>
                <a:gd name="connsiteY6" fmla="*/ 2286000 h 2881223"/>
                <a:gd name="connsiteX7" fmla="*/ 1362974 w 4183810"/>
                <a:gd name="connsiteY7" fmla="*/ 2786332 h 2881223"/>
                <a:gd name="connsiteX8" fmla="*/ 0 w 4183810"/>
                <a:gd name="connsiteY8" fmla="*/ 2881223 h 2881223"/>
                <a:gd name="connsiteX9" fmla="*/ 362310 w 4183810"/>
                <a:gd name="connsiteY9" fmla="*/ 2648309 h 2881223"/>
                <a:gd name="connsiteX10" fmla="*/ 741872 w 4183810"/>
                <a:gd name="connsiteY10" fmla="*/ 2156604 h 2881223"/>
                <a:gd name="connsiteX0" fmla="*/ 741872 w 4183810"/>
                <a:gd name="connsiteY0" fmla="*/ 2156604 h 2881223"/>
                <a:gd name="connsiteX1" fmla="*/ 1759789 w 4183810"/>
                <a:gd name="connsiteY1" fmla="*/ 517585 h 2881223"/>
                <a:gd name="connsiteX2" fmla="*/ 2769080 w 4183810"/>
                <a:gd name="connsiteY2" fmla="*/ 112142 h 2881223"/>
                <a:gd name="connsiteX3" fmla="*/ 4183810 w 4183810"/>
                <a:gd name="connsiteY3" fmla="*/ 0 h 2881223"/>
                <a:gd name="connsiteX4" fmla="*/ 3786997 w 4183810"/>
                <a:gd name="connsiteY4" fmla="*/ 215661 h 2881223"/>
                <a:gd name="connsiteX5" fmla="*/ 3372928 w 4183810"/>
                <a:gd name="connsiteY5" fmla="*/ 664236 h 2881223"/>
                <a:gd name="connsiteX6" fmla="*/ 2475782 w 4183810"/>
                <a:gd name="connsiteY6" fmla="*/ 2286000 h 2881223"/>
                <a:gd name="connsiteX7" fmla="*/ 1362974 w 4183810"/>
                <a:gd name="connsiteY7" fmla="*/ 2786332 h 2881223"/>
                <a:gd name="connsiteX8" fmla="*/ 0 w 4183810"/>
                <a:gd name="connsiteY8" fmla="*/ 2881223 h 2881223"/>
                <a:gd name="connsiteX9" fmla="*/ 362310 w 4183810"/>
                <a:gd name="connsiteY9" fmla="*/ 2648309 h 2881223"/>
                <a:gd name="connsiteX10" fmla="*/ 741872 w 4183810"/>
                <a:gd name="connsiteY10" fmla="*/ 2156604 h 2881223"/>
                <a:gd name="connsiteX0" fmla="*/ 741872 w 4183810"/>
                <a:gd name="connsiteY0" fmla="*/ 2156604 h 2881223"/>
                <a:gd name="connsiteX1" fmla="*/ 1759789 w 4183810"/>
                <a:gd name="connsiteY1" fmla="*/ 517585 h 2881223"/>
                <a:gd name="connsiteX2" fmla="*/ 2769080 w 4183810"/>
                <a:gd name="connsiteY2" fmla="*/ 112142 h 2881223"/>
                <a:gd name="connsiteX3" fmla="*/ 4183810 w 4183810"/>
                <a:gd name="connsiteY3" fmla="*/ 0 h 2881223"/>
                <a:gd name="connsiteX4" fmla="*/ 3786997 w 4183810"/>
                <a:gd name="connsiteY4" fmla="*/ 215661 h 2881223"/>
                <a:gd name="connsiteX5" fmla="*/ 3372928 w 4183810"/>
                <a:gd name="connsiteY5" fmla="*/ 664236 h 2881223"/>
                <a:gd name="connsiteX6" fmla="*/ 2475782 w 4183810"/>
                <a:gd name="connsiteY6" fmla="*/ 2286000 h 2881223"/>
                <a:gd name="connsiteX7" fmla="*/ 1362974 w 4183810"/>
                <a:gd name="connsiteY7" fmla="*/ 2786332 h 2881223"/>
                <a:gd name="connsiteX8" fmla="*/ 0 w 4183810"/>
                <a:gd name="connsiteY8" fmla="*/ 2881223 h 2881223"/>
                <a:gd name="connsiteX9" fmla="*/ 362310 w 4183810"/>
                <a:gd name="connsiteY9" fmla="*/ 2648309 h 2881223"/>
                <a:gd name="connsiteX10" fmla="*/ 741872 w 4183810"/>
                <a:gd name="connsiteY10" fmla="*/ 2156604 h 2881223"/>
                <a:gd name="connsiteX0" fmla="*/ 741872 w 4183810"/>
                <a:gd name="connsiteY0" fmla="*/ 2156604 h 2881223"/>
                <a:gd name="connsiteX1" fmla="*/ 1759789 w 4183810"/>
                <a:gd name="connsiteY1" fmla="*/ 517585 h 2881223"/>
                <a:gd name="connsiteX2" fmla="*/ 2769080 w 4183810"/>
                <a:gd name="connsiteY2" fmla="*/ 112142 h 2881223"/>
                <a:gd name="connsiteX3" fmla="*/ 4183810 w 4183810"/>
                <a:gd name="connsiteY3" fmla="*/ 0 h 2881223"/>
                <a:gd name="connsiteX4" fmla="*/ 3786997 w 4183810"/>
                <a:gd name="connsiteY4" fmla="*/ 215661 h 2881223"/>
                <a:gd name="connsiteX5" fmla="*/ 3372928 w 4183810"/>
                <a:gd name="connsiteY5" fmla="*/ 664236 h 2881223"/>
                <a:gd name="connsiteX6" fmla="*/ 2475782 w 4183810"/>
                <a:gd name="connsiteY6" fmla="*/ 2286000 h 2881223"/>
                <a:gd name="connsiteX7" fmla="*/ 1362974 w 4183810"/>
                <a:gd name="connsiteY7" fmla="*/ 2786332 h 2881223"/>
                <a:gd name="connsiteX8" fmla="*/ 0 w 4183810"/>
                <a:gd name="connsiteY8" fmla="*/ 2881223 h 2881223"/>
                <a:gd name="connsiteX9" fmla="*/ 362310 w 4183810"/>
                <a:gd name="connsiteY9" fmla="*/ 2648309 h 2881223"/>
                <a:gd name="connsiteX10" fmla="*/ 741872 w 4183810"/>
                <a:gd name="connsiteY10" fmla="*/ 2156604 h 2881223"/>
                <a:gd name="connsiteX0" fmla="*/ 741872 w 4183810"/>
                <a:gd name="connsiteY0" fmla="*/ 2156604 h 2881223"/>
                <a:gd name="connsiteX1" fmla="*/ 1759789 w 4183810"/>
                <a:gd name="connsiteY1" fmla="*/ 517585 h 2881223"/>
                <a:gd name="connsiteX2" fmla="*/ 2769080 w 4183810"/>
                <a:gd name="connsiteY2" fmla="*/ 112142 h 2881223"/>
                <a:gd name="connsiteX3" fmla="*/ 4183810 w 4183810"/>
                <a:gd name="connsiteY3" fmla="*/ 0 h 2881223"/>
                <a:gd name="connsiteX4" fmla="*/ 3786997 w 4183810"/>
                <a:gd name="connsiteY4" fmla="*/ 215661 h 2881223"/>
                <a:gd name="connsiteX5" fmla="*/ 3372928 w 4183810"/>
                <a:gd name="connsiteY5" fmla="*/ 664236 h 2881223"/>
                <a:gd name="connsiteX6" fmla="*/ 2475782 w 4183810"/>
                <a:gd name="connsiteY6" fmla="*/ 2286000 h 2881223"/>
                <a:gd name="connsiteX7" fmla="*/ 1362974 w 4183810"/>
                <a:gd name="connsiteY7" fmla="*/ 2786332 h 2881223"/>
                <a:gd name="connsiteX8" fmla="*/ 0 w 4183810"/>
                <a:gd name="connsiteY8" fmla="*/ 2881223 h 2881223"/>
                <a:gd name="connsiteX9" fmla="*/ 362310 w 4183810"/>
                <a:gd name="connsiteY9" fmla="*/ 2648309 h 2881223"/>
                <a:gd name="connsiteX10" fmla="*/ 741872 w 4183810"/>
                <a:gd name="connsiteY10" fmla="*/ 2156604 h 2881223"/>
                <a:gd name="connsiteX0" fmla="*/ 741872 w 4183810"/>
                <a:gd name="connsiteY0" fmla="*/ 2156604 h 2881223"/>
                <a:gd name="connsiteX1" fmla="*/ 1759789 w 4183810"/>
                <a:gd name="connsiteY1" fmla="*/ 517585 h 2881223"/>
                <a:gd name="connsiteX2" fmla="*/ 2769080 w 4183810"/>
                <a:gd name="connsiteY2" fmla="*/ 112142 h 2881223"/>
                <a:gd name="connsiteX3" fmla="*/ 4183810 w 4183810"/>
                <a:gd name="connsiteY3" fmla="*/ 0 h 2881223"/>
                <a:gd name="connsiteX4" fmla="*/ 3786997 w 4183810"/>
                <a:gd name="connsiteY4" fmla="*/ 215661 h 2881223"/>
                <a:gd name="connsiteX5" fmla="*/ 3372928 w 4183810"/>
                <a:gd name="connsiteY5" fmla="*/ 664236 h 2881223"/>
                <a:gd name="connsiteX6" fmla="*/ 2475782 w 4183810"/>
                <a:gd name="connsiteY6" fmla="*/ 2286000 h 2881223"/>
                <a:gd name="connsiteX7" fmla="*/ 1362974 w 4183810"/>
                <a:gd name="connsiteY7" fmla="*/ 2743200 h 2881223"/>
                <a:gd name="connsiteX8" fmla="*/ 0 w 4183810"/>
                <a:gd name="connsiteY8" fmla="*/ 2881223 h 2881223"/>
                <a:gd name="connsiteX9" fmla="*/ 362310 w 4183810"/>
                <a:gd name="connsiteY9" fmla="*/ 2648309 h 2881223"/>
                <a:gd name="connsiteX10" fmla="*/ 741872 w 4183810"/>
                <a:gd name="connsiteY10" fmla="*/ 2156604 h 2881223"/>
                <a:gd name="connsiteX0" fmla="*/ 741872 w 4183810"/>
                <a:gd name="connsiteY0" fmla="*/ 2156604 h 2881223"/>
                <a:gd name="connsiteX1" fmla="*/ 1759789 w 4183810"/>
                <a:gd name="connsiteY1" fmla="*/ 517585 h 2881223"/>
                <a:gd name="connsiteX2" fmla="*/ 2769080 w 4183810"/>
                <a:gd name="connsiteY2" fmla="*/ 112142 h 2881223"/>
                <a:gd name="connsiteX3" fmla="*/ 4183810 w 4183810"/>
                <a:gd name="connsiteY3" fmla="*/ 0 h 2881223"/>
                <a:gd name="connsiteX4" fmla="*/ 3786997 w 4183810"/>
                <a:gd name="connsiteY4" fmla="*/ 215661 h 2881223"/>
                <a:gd name="connsiteX5" fmla="*/ 3372928 w 4183810"/>
                <a:gd name="connsiteY5" fmla="*/ 664236 h 2881223"/>
                <a:gd name="connsiteX6" fmla="*/ 2475782 w 4183810"/>
                <a:gd name="connsiteY6" fmla="*/ 2286000 h 2881223"/>
                <a:gd name="connsiteX7" fmla="*/ 1362974 w 4183810"/>
                <a:gd name="connsiteY7" fmla="*/ 2743200 h 2881223"/>
                <a:gd name="connsiteX8" fmla="*/ 0 w 4183810"/>
                <a:gd name="connsiteY8" fmla="*/ 2881223 h 2881223"/>
                <a:gd name="connsiteX9" fmla="*/ 362310 w 4183810"/>
                <a:gd name="connsiteY9" fmla="*/ 2648309 h 2881223"/>
                <a:gd name="connsiteX10" fmla="*/ 741872 w 4183810"/>
                <a:gd name="connsiteY10" fmla="*/ 2156604 h 2881223"/>
                <a:gd name="connsiteX0" fmla="*/ 741872 w 4183810"/>
                <a:gd name="connsiteY0" fmla="*/ 2156604 h 2881223"/>
                <a:gd name="connsiteX1" fmla="*/ 1759789 w 4183810"/>
                <a:gd name="connsiteY1" fmla="*/ 517585 h 2881223"/>
                <a:gd name="connsiteX2" fmla="*/ 2769080 w 4183810"/>
                <a:gd name="connsiteY2" fmla="*/ 112142 h 2881223"/>
                <a:gd name="connsiteX3" fmla="*/ 4183810 w 4183810"/>
                <a:gd name="connsiteY3" fmla="*/ 0 h 2881223"/>
                <a:gd name="connsiteX4" fmla="*/ 3786997 w 4183810"/>
                <a:gd name="connsiteY4" fmla="*/ 215661 h 2881223"/>
                <a:gd name="connsiteX5" fmla="*/ 3372928 w 4183810"/>
                <a:gd name="connsiteY5" fmla="*/ 664236 h 2881223"/>
                <a:gd name="connsiteX6" fmla="*/ 2475782 w 4183810"/>
                <a:gd name="connsiteY6" fmla="*/ 2286000 h 2881223"/>
                <a:gd name="connsiteX7" fmla="*/ 1362974 w 4183810"/>
                <a:gd name="connsiteY7" fmla="*/ 2743200 h 2881223"/>
                <a:gd name="connsiteX8" fmla="*/ 0 w 4183810"/>
                <a:gd name="connsiteY8" fmla="*/ 2881223 h 2881223"/>
                <a:gd name="connsiteX9" fmla="*/ 362310 w 4183810"/>
                <a:gd name="connsiteY9" fmla="*/ 2648309 h 2881223"/>
                <a:gd name="connsiteX10" fmla="*/ 741872 w 4183810"/>
                <a:gd name="connsiteY10" fmla="*/ 2156604 h 2881223"/>
                <a:gd name="connsiteX0" fmla="*/ 741872 w 4183810"/>
                <a:gd name="connsiteY0" fmla="*/ 2156604 h 2881223"/>
                <a:gd name="connsiteX1" fmla="*/ 1759789 w 4183810"/>
                <a:gd name="connsiteY1" fmla="*/ 517585 h 2881223"/>
                <a:gd name="connsiteX2" fmla="*/ 2769080 w 4183810"/>
                <a:gd name="connsiteY2" fmla="*/ 112142 h 2881223"/>
                <a:gd name="connsiteX3" fmla="*/ 4183810 w 4183810"/>
                <a:gd name="connsiteY3" fmla="*/ 0 h 2881223"/>
                <a:gd name="connsiteX4" fmla="*/ 3786997 w 4183810"/>
                <a:gd name="connsiteY4" fmla="*/ 215661 h 2881223"/>
                <a:gd name="connsiteX5" fmla="*/ 3372928 w 4183810"/>
                <a:gd name="connsiteY5" fmla="*/ 664236 h 2881223"/>
                <a:gd name="connsiteX6" fmla="*/ 2475782 w 4183810"/>
                <a:gd name="connsiteY6" fmla="*/ 2286000 h 2881223"/>
                <a:gd name="connsiteX7" fmla="*/ 1362974 w 4183810"/>
                <a:gd name="connsiteY7" fmla="*/ 2743200 h 2881223"/>
                <a:gd name="connsiteX8" fmla="*/ 0 w 4183810"/>
                <a:gd name="connsiteY8" fmla="*/ 2881223 h 2881223"/>
                <a:gd name="connsiteX9" fmla="*/ 362310 w 4183810"/>
                <a:gd name="connsiteY9" fmla="*/ 2648309 h 2881223"/>
                <a:gd name="connsiteX10" fmla="*/ 741872 w 4183810"/>
                <a:gd name="connsiteY10" fmla="*/ 2156604 h 2881223"/>
                <a:gd name="connsiteX0" fmla="*/ 741872 w 4183810"/>
                <a:gd name="connsiteY0" fmla="*/ 2156604 h 2881223"/>
                <a:gd name="connsiteX1" fmla="*/ 1759789 w 4183810"/>
                <a:gd name="connsiteY1" fmla="*/ 517585 h 2881223"/>
                <a:gd name="connsiteX2" fmla="*/ 2769080 w 4183810"/>
                <a:gd name="connsiteY2" fmla="*/ 112142 h 2881223"/>
                <a:gd name="connsiteX3" fmla="*/ 4183810 w 4183810"/>
                <a:gd name="connsiteY3" fmla="*/ 0 h 2881223"/>
                <a:gd name="connsiteX4" fmla="*/ 3786997 w 4183810"/>
                <a:gd name="connsiteY4" fmla="*/ 215661 h 2881223"/>
                <a:gd name="connsiteX5" fmla="*/ 3372928 w 4183810"/>
                <a:gd name="connsiteY5" fmla="*/ 664236 h 2881223"/>
                <a:gd name="connsiteX6" fmla="*/ 2475782 w 4183810"/>
                <a:gd name="connsiteY6" fmla="*/ 2286000 h 2881223"/>
                <a:gd name="connsiteX7" fmla="*/ 1362974 w 4183810"/>
                <a:gd name="connsiteY7" fmla="*/ 2743200 h 2881223"/>
                <a:gd name="connsiteX8" fmla="*/ 0 w 4183810"/>
                <a:gd name="connsiteY8" fmla="*/ 2881223 h 2881223"/>
                <a:gd name="connsiteX9" fmla="*/ 362310 w 4183810"/>
                <a:gd name="connsiteY9" fmla="*/ 2648309 h 2881223"/>
                <a:gd name="connsiteX10" fmla="*/ 741872 w 4183810"/>
                <a:gd name="connsiteY10" fmla="*/ 2156604 h 2881223"/>
                <a:gd name="connsiteX0" fmla="*/ 741872 w 4183810"/>
                <a:gd name="connsiteY0" fmla="*/ 2156604 h 2881223"/>
                <a:gd name="connsiteX1" fmla="*/ 1759789 w 4183810"/>
                <a:gd name="connsiteY1" fmla="*/ 517585 h 2881223"/>
                <a:gd name="connsiteX2" fmla="*/ 2769080 w 4183810"/>
                <a:gd name="connsiteY2" fmla="*/ 112142 h 2881223"/>
                <a:gd name="connsiteX3" fmla="*/ 4183810 w 4183810"/>
                <a:gd name="connsiteY3" fmla="*/ 0 h 2881223"/>
                <a:gd name="connsiteX4" fmla="*/ 3786997 w 4183810"/>
                <a:gd name="connsiteY4" fmla="*/ 215661 h 2881223"/>
                <a:gd name="connsiteX5" fmla="*/ 3372928 w 4183810"/>
                <a:gd name="connsiteY5" fmla="*/ 664236 h 2881223"/>
                <a:gd name="connsiteX6" fmla="*/ 2467156 w 4183810"/>
                <a:gd name="connsiteY6" fmla="*/ 2260121 h 2881223"/>
                <a:gd name="connsiteX7" fmla="*/ 1362974 w 4183810"/>
                <a:gd name="connsiteY7" fmla="*/ 2743200 h 2881223"/>
                <a:gd name="connsiteX8" fmla="*/ 0 w 4183810"/>
                <a:gd name="connsiteY8" fmla="*/ 2881223 h 2881223"/>
                <a:gd name="connsiteX9" fmla="*/ 362310 w 4183810"/>
                <a:gd name="connsiteY9" fmla="*/ 2648309 h 2881223"/>
                <a:gd name="connsiteX10" fmla="*/ 741872 w 4183810"/>
                <a:gd name="connsiteY10" fmla="*/ 2156604 h 2881223"/>
                <a:gd name="connsiteX0" fmla="*/ 741872 w 4183810"/>
                <a:gd name="connsiteY0" fmla="*/ 2156604 h 2881223"/>
                <a:gd name="connsiteX1" fmla="*/ 1759789 w 4183810"/>
                <a:gd name="connsiteY1" fmla="*/ 517585 h 2881223"/>
                <a:gd name="connsiteX2" fmla="*/ 2769080 w 4183810"/>
                <a:gd name="connsiteY2" fmla="*/ 112142 h 2881223"/>
                <a:gd name="connsiteX3" fmla="*/ 4183810 w 4183810"/>
                <a:gd name="connsiteY3" fmla="*/ 0 h 2881223"/>
                <a:gd name="connsiteX4" fmla="*/ 3994030 w 4183810"/>
                <a:gd name="connsiteY4" fmla="*/ 112143 h 2881223"/>
                <a:gd name="connsiteX5" fmla="*/ 3786997 w 4183810"/>
                <a:gd name="connsiteY5" fmla="*/ 215661 h 2881223"/>
                <a:gd name="connsiteX6" fmla="*/ 3372928 w 4183810"/>
                <a:gd name="connsiteY6" fmla="*/ 664236 h 2881223"/>
                <a:gd name="connsiteX7" fmla="*/ 2467156 w 4183810"/>
                <a:gd name="connsiteY7" fmla="*/ 2260121 h 2881223"/>
                <a:gd name="connsiteX8" fmla="*/ 1362974 w 4183810"/>
                <a:gd name="connsiteY8" fmla="*/ 2743200 h 2881223"/>
                <a:gd name="connsiteX9" fmla="*/ 0 w 4183810"/>
                <a:gd name="connsiteY9" fmla="*/ 2881223 h 2881223"/>
                <a:gd name="connsiteX10" fmla="*/ 362310 w 4183810"/>
                <a:gd name="connsiteY10" fmla="*/ 2648309 h 2881223"/>
                <a:gd name="connsiteX11" fmla="*/ 741872 w 4183810"/>
                <a:gd name="connsiteY11" fmla="*/ 2156604 h 2881223"/>
                <a:gd name="connsiteX0" fmla="*/ 741872 w 4183810"/>
                <a:gd name="connsiteY0" fmla="*/ 2156604 h 2881223"/>
                <a:gd name="connsiteX1" fmla="*/ 1759789 w 4183810"/>
                <a:gd name="connsiteY1" fmla="*/ 517585 h 2881223"/>
                <a:gd name="connsiteX2" fmla="*/ 2769080 w 4183810"/>
                <a:gd name="connsiteY2" fmla="*/ 112142 h 2881223"/>
                <a:gd name="connsiteX3" fmla="*/ 4183810 w 4183810"/>
                <a:gd name="connsiteY3" fmla="*/ 0 h 2881223"/>
                <a:gd name="connsiteX4" fmla="*/ 3968151 w 4183810"/>
                <a:gd name="connsiteY4" fmla="*/ 94891 h 2881223"/>
                <a:gd name="connsiteX5" fmla="*/ 3786997 w 4183810"/>
                <a:gd name="connsiteY5" fmla="*/ 215661 h 2881223"/>
                <a:gd name="connsiteX6" fmla="*/ 3372928 w 4183810"/>
                <a:gd name="connsiteY6" fmla="*/ 664236 h 2881223"/>
                <a:gd name="connsiteX7" fmla="*/ 2467156 w 4183810"/>
                <a:gd name="connsiteY7" fmla="*/ 2260121 h 2881223"/>
                <a:gd name="connsiteX8" fmla="*/ 1362974 w 4183810"/>
                <a:gd name="connsiteY8" fmla="*/ 2743200 h 2881223"/>
                <a:gd name="connsiteX9" fmla="*/ 0 w 4183810"/>
                <a:gd name="connsiteY9" fmla="*/ 2881223 h 2881223"/>
                <a:gd name="connsiteX10" fmla="*/ 362310 w 4183810"/>
                <a:gd name="connsiteY10" fmla="*/ 2648309 h 2881223"/>
                <a:gd name="connsiteX11" fmla="*/ 741872 w 4183810"/>
                <a:gd name="connsiteY11" fmla="*/ 2156604 h 2881223"/>
                <a:gd name="connsiteX0" fmla="*/ 800428 w 4242366"/>
                <a:gd name="connsiteY0" fmla="*/ 2156604 h 2881223"/>
                <a:gd name="connsiteX1" fmla="*/ 1818345 w 4242366"/>
                <a:gd name="connsiteY1" fmla="*/ 517585 h 2881223"/>
                <a:gd name="connsiteX2" fmla="*/ 2827636 w 4242366"/>
                <a:gd name="connsiteY2" fmla="*/ 112142 h 2881223"/>
                <a:gd name="connsiteX3" fmla="*/ 4242366 w 4242366"/>
                <a:gd name="connsiteY3" fmla="*/ 0 h 2881223"/>
                <a:gd name="connsiteX4" fmla="*/ 4026707 w 4242366"/>
                <a:gd name="connsiteY4" fmla="*/ 94891 h 2881223"/>
                <a:gd name="connsiteX5" fmla="*/ 3845553 w 4242366"/>
                <a:gd name="connsiteY5" fmla="*/ 215661 h 2881223"/>
                <a:gd name="connsiteX6" fmla="*/ 3431484 w 4242366"/>
                <a:gd name="connsiteY6" fmla="*/ 664236 h 2881223"/>
                <a:gd name="connsiteX7" fmla="*/ 2525712 w 4242366"/>
                <a:gd name="connsiteY7" fmla="*/ 2260121 h 2881223"/>
                <a:gd name="connsiteX8" fmla="*/ 1421530 w 4242366"/>
                <a:gd name="connsiteY8" fmla="*/ 2743200 h 2881223"/>
                <a:gd name="connsiteX9" fmla="*/ 58556 w 4242366"/>
                <a:gd name="connsiteY9" fmla="*/ 2881223 h 2881223"/>
                <a:gd name="connsiteX10" fmla="*/ 265590 w 4242366"/>
                <a:gd name="connsiteY10" fmla="*/ 2743200 h 2881223"/>
                <a:gd name="connsiteX11" fmla="*/ 420866 w 4242366"/>
                <a:gd name="connsiteY11" fmla="*/ 2648309 h 2881223"/>
                <a:gd name="connsiteX12" fmla="*/ 800428 w 4242366"/>
                <a:gd name="connsiteY12" fmla="*/ 2156604 h 2881223"/>
                <a:gd name="connsiteX0" fmla="*/ 799405 w 4241343"/>
                <a:gd name="connsiteY0" fmla="*/ 2156604 h 2881223"/>
                <a:gd name="connsiteX1" fmla="*/ 1817322 w 4241343"/>
                <a:gd name="connsiteY1" fmla="*/ 517585 h 2881223"/>
                <a:gd name="connsiteX2" fmla="*/ 2826613 w 4241343"/>
                <a:gd name="connsiteY2" fmla="*/ 112142 h 2881223"/>
                <a:gd name="connsiteX3" fmla="*/ 4241343 w 4241343"/>
                <a:gd name="connsiteY3" fmla="*/ 0 h 2881223"/>
                <a:gd name="connsiteX4" fmla="*/ 4025684 w 4241343"/>
                <a:gd name="connsiteY4" fmla="*/ 94891 h 2881223"/>
                <a:gd name="connsiteX5" fmla="*/ 3844530 w 4241343"/>
                <a:gd name="connsiteY5" fmla="*/ 215661 h 2881223"/>
                <a:gd name="connsiteX6" fmla="*/ 3430461 w 4241343"/>
                <a:gd name="connsiteY6" fmla="*/ 664236 h 2881223"/>
                <a:gd name="connsiteX7" fmla="*/ 2524689 w 4241343"/>
                <a:gd name="connsiteY7" fmla="*/ 2260121 h 2881223"/>
                <a:gd name="connsiteX8" fmla="*/ 1420507 w 4241343"/>
                <a:gd name="connsiteY8" fmla="*/ 2743200 h 2881223"/>
                <a:gd name="connsiteX9" fmla="*/ 57533 w 4241343"/>
                <a:gd name="connsiteY9" fmla="*/ 2881223 h 2881223"/>
                <a:gd name="connsiteX10" fmla="*/ 273194 w 4241343"/>
                <a:gd name="connsiteY10" fmla="*/ 2769080 h 2881223"/>
                <a:gd name="connsiteX11" fmla="*/ 419843 w 4241343"/>
                <a:gd name="connsiteY11" fmla="*/ 2648309 h 2881223"/>
                <a:gd name="connsiteX12" fmla="*/ 799405 w 4241343"/>
                <a:gd name="connsiteY12" fmla="*/ 2156604 h 2881223"/>
                <a:gd name="connsiteX0" fmla="*/ 799405 w 4241343"/>
                <a:gd name="connsiteY0" fmla="*/ 2156604 h 2881223"/>
                <a:gd name="connsiteX1" fmla="*/ 1817322 w 4241343"/>
                <a:gd name="connsiteY1" fmla="*/ 517585 h 2881223"/>
                <a:gd name="connsiteX2" fmla="*/ 2826613 w 4241343"/>
                <a:gd name="connsiteY2" fmla="*/ 112142 h 2881223"/>
                <a:gd name="connsiteX3" fmla="*/ 4241343 w 4241343"/>
                <a:gd name="connsiteY3" fmla="*/ 0 h 2881223"/>
                <a:gd name="connsiteX4" fmla="*/ 4025684 w 4241343"/>
                <a:gd name="connsiteY4" fmla="*/ 94891 h 2881223"/>
                <a:gd name="connsiteX5" fmla="*/ 3844530 w 4241343"/>
                <a:gd name="connsiteY5" fmla="*/ 215661 h 2881223"/>
                <a:gd name="connsiteX6" fmla="*/ 3430461 w 4241343"/>
                <a:gd name="connsiteY6" fmla="*/ 664236 h 2881223"/>
                <a:gd name="connsiteX7" fmla="*/ 2524689 w 4241343"/>
                <a:gd name="connsiteY7" fmla="*/ 2260121 h 2881223"/>
                <a:gd name="connsiteX8" fmla="*/ 1420507 w 4241343"/>
                <a:gd name="connsiteY8" fmla="*/ 2743200 h 2881223"/>
                <a:gd name="connsiteX9" fmla="*/ 57533 w 4241343"/>
                <a:gd name="connsiteY9" fmla="*/ 2881223 h 2881223"/>
                <a:gd name="connsiteX10" fmla="*/ 273194 w 4241343"/>
                <a:gd name="connsiteY10" fmla="*/ 2769080 h 2881223"/>
                <a:gd name="connsiteX11" fmla="*/ 454349 w 4241343"/>
                <a:gd name="connsiteY11" fmla="*/ 2648309 h 2881223"/>
                <a:gd name="connsiteX12" fmla="*/ 799405 w 4241343"/>
                <a:gd name="connsiteY12" fmla="*/ 2156604 h 2881223"/>
                <a:gd name="connsiteX0" fmla="*/ 799405 w 4241343"/>
                <a:gd name="connsiteY0" fmla="*/ 2156604 h 2881223"/>
                <a:gd name="connsiteX1" fmla="*/ 1817322 w 4241343"/>
                <a:gd name="connsiteY1" fmla="*/ 517585 h 2881223"/>
                <a:gd name="connsiteX2" fmla="*/ 2826613 w 4241343"/>
                <a:gd name="connsiteY2" fmla="*/ 112142 h 2881223"/>
                <a:gd name="connsiteX3" fmla="*/ 4241343 w 4241343"/>
                <a:gd name="connsiteY3" fmla="*/ 0 h 2881223"/>
                <a:gd name="connsiteX4" fmla="*/ 4025684 w 4241343"/>
                <a:gd name="connsiteY4" fmla="*/ 94891 h 2881223"/>
                <a:gd name="connsiteX5" fmla="*/ 3801398 w 4241343"/>
                <a:gd name="connsiteY5" fmla="*/ 207035 h 2881223"/>
                <a:gd name="connsiteX6" fmla="*/ 3430461 w 4241343"/>
                <a:gd name="connsiteY6" fmla="*/ 664236 h 2881223"/>
                <a:gd name="connsiteX7" fmla="*/ 2524689 w 4241343"/>
                <a:gd name="connsiteY7" fmla="*/ 2260121 h 2881223"/>
                <a:gd name="connsiteX8" fmla="*/ 1420507 w 4241343"/>
                <a:gd name="connsiteY8" fmla="*/ 2743200 h 2881223"/>
                <a:gd name="connsiteX9" fmla="*/ 57533 w 4241343"/>
                <a:gd name="connsiteY9" fmla="*/ 2881223 h 2881223"/>
                <a:gd name="connsiteX10" fmla="*/ 273194 w 4241343"/>
                <a:gd name="connsiteY10" fmla="*/ 2769080 h 2881223"/>
                <a:gd name="connsiteX11" fmla="*/ 454349 w 4241343"/>
                <a:gd name="connsiteY11" fmla="*/ 2648309 h 2881223"/>
                <a:gd name="connsiteX12" fmla="*/ 799405 w 4241343"/>
                <a:gd name="connsiteY12" fmla="*/ 2156604 h 2881223"/>
                <a:gd name="connsiteX0" fmla="*/ 799405 w 4241343"/>
                <a:gd name="connsiteY0" fmla="*/ 2156604 h 2881223"/>
                <a:gd name="connsiteX1" fmla="*/ 1817322 w 4241343"/>
                <a:gd name="connsiteY1" fmla="*/ 517585 h 2881223"/>
                <a:gd name="connsiteX2" fmla="*/ 2826613 w 4241343"/>
                <a:gd name="connsiteY2" fmla="*/ 112142 h 2881223"/>
                <a:gd name="connsiteX3" fmla="*/ 4241343 w 4241343"/>
                <a:gd name="connsiteY3" fmla="*/ 0 h 2881223"/>
                <a:gd name="connsiteX4" fmla="*/ 4017058 w 4241343"/>
                <a:gd name="connsiteY4" fmla="*/ 86265 h 2881223"/>
                <a:gd name="connsiteX5" fmla="*/ 3801398 w 4241343"/>
                <a:gd name="connsiteY5" fmla="*/ 207035 h 2881223"/>
                <a:gd name="connsiteX6" fmla="*/ 3430461 w 4241343"/>
                <a:gd name="connsiteY6" fmla="*/ 664236 h 2881223"/>
                <a:gd name="connsiteX7" fmla="*/ 2524689 w 4241343"/>
                <a:gd name="connsiteY7" fmla="*/ 2260121 h 2881223"/>
                <a:gd name="connsiteX8" fmla="*/ 1420507 w 4241343"/>
                <a:gd name="connsiteY8" fmla="*/ 2743200 h 2881223"/>
                <a:gd name="connsiteX9" fmla="*/ 57533 w 4241343"/>
                <a:gd name="connsiteY9" fmla="*/ 2881223 h 2881223"/>
                <a:gd name="connsiteX10" fmla="*/ 273194 w 4241343"/>
                <a:gd name="connsiteY10" fmla="*/ 2769080 h 2881223"/>
                <a:gd name="connsiteX11" fmla="*/ 454349 w 4241343"/>
                <a:gd name="connsiteY11" fmla="*/ 2648309 h 2881223"/>
                <a:gd name="connsiteX12" fmla="*/ 799405 w 4241343"/>
                <a:gd name="connsiteY12" fmla="*/ 2156604 h 2881223"/>
                <a:gd name="connsiteX0" fmla="*/ 741872 w 4183810"/>
                <a:gd name="connsiteY0" fmla="*/ 2156604 h 2881223"/>
                <a:gd name="connsiteX1" fmla="*/ 1759789 w 4183810"/>
                <a:gd name="connsiteY1" fmla="*/ 517585 h 2881223"/>
                <a:gd name="connsiteX2" fmla="*/ 2769080 w 4183810"/>
                <a:gd name="connsiteY2" fmla="*/ 112142 h 2881223"/>
                <a:gd name="connsiteX3" fmla="*/ 4183810 w 4183810"/>
                <a:gd name="connsiteY3" fmla="*/ 0 h 2881223"/>
                <a:gd name="connsiteX4" fmla="*/ 3959525 w 4183810"/>
                <a:gd name="connsiteY4" fmla="*/ 86265 h 2881223"/>
                <a:gd name="connsiteX5" fmla="*/ 3743865 w 4183810"/>
                <a:gd name="connsiteY5" fmla="*/ 207035 h 2881223"/>
                <a:gd name="connsiteX6" fmla="*/ 3372928 w 4183810"/>
                <a:gd name="connsiteY6" fmla="*/ 664236 h 2881223"/>
                <a:gd name="connsiteX7" fmla="*/ 2467156 w 4183810"/>
                <a:gd name="connsiteY7" fmla="*/ 2260121 h 2881223"/>
                <a:gd name="connsiteX8" fmla="*/ 1362974 w 4183810"/>
                <a:gd name="connsiteY8" fmla="*/ 2743200 h 2881223"/>
                <a:gd name="connsiteX9" fmla="*/ 0 w 4183810"/>
                <a:gd name="connsiteY9" fmla="*/ 2881223 h 2881223"/>
                <a:gd name="connsiteX10" fmla="*/ 215661 w 4183810"/>
                <a:gd name="connsiteY10" fmla="*/ 2769080 h 2881223"/>
                <a:gd name="connsiteX11" fmla="*/ 396816 w 4183810"/>
                <a:gd name="connsiteY11" fmla="*/ 2648309 h 2881223"/>
                <a:gd name="connsiteX12" fmla="*/ 741872 w 4183810"/>
                <a:gd name="connsiteY12" fmla="*/ 2156604 h 2881223"/>
                <a:gd name="connsiteX0" fmla="*/ 741872 w 4183810"/>
                <a:gd name="connsiteY0" fmla="*/ 2156604 h 2881223"/>
                <a:gd name="connsiteX1" fmla="*/ 1759789 w 4183810"/>
                <a:gd name="connsiteY1" fmla="*/ 517585 h 2881223"/>
                <a:gd name="connsiteX2" fmla="*/ 2769080 w 4183810"/>
                <a:gd name="connsiteY2" fmla="*/ 112142 h 2881223"/>
                <a:gd name="connsiteX3" fmla="*/ 4183810 w 4183810"/>
                <a:gd name="connsiteY3" fmla="*/ 0 h 2881223"/>
                <a:gd name="connsiteX4" fmla="*/ 3959525 w 4183810"/>
                <a:gd name="connsiteY4" fmla="*/ 86265 h 2881223"/>
                <a:gd name="connsiteX5" fmla="*/ 3743865 w 4183810"/>
                <a:gd name="connsiteY5" fmla="*/ 207035 h 2881223"/>
                <a:gd name="connsiteX6" fmla="*/ 3372928 w 4183810"/>
                <a:gd name="connsiteY6" fmla="*/ 664236 h 2881223"/>
                <a:gd name="connsiteX7" fmla="*/ 2467156 w 4183810"/>
                <a:gd name="connsiteY7" fmla="*/ 2260121 h 2881223"/>
                <a:gd name="connsiteX8" fmla="*/ 1362974 w 4183810"/>
                <a:gd name="connsiteY8" fmla="*/ 2743200 h 2881223"/>
                <a:gd name="connsiteX9" fmla="*/ 0 w 4183810"/>
                <a:gd name="connsiteY9" fmla="*/ 2881223 h 2881223"/>
                <a:gd name="connsiteX10" fmla="*/ 232914 w 4183810"/>
                <a:gd name="connsiteY10" fmla="*/ 2786333 h 2881223"/>
                <a:gd name="connsiteX11" fmla="*/ 396816 w 4183810"/>
                <a:gd name="connsiteY11" fmla="*/ 2648309 h 2881223"/>
                <a:gd name="connsiteX12" fmla="*/ 741872 w 4183810"/>
                <a:gd name="connsiteY12" fmla="*/ 2156604 h 2881223"/>
                <a:gd name="connsiteX0" fmla="*/ 763237 w 4205175"/>
                <a:gd name="connsiteY0" fmla="*/ 2156604 h 2881223"/>
                <a:gd name="connsiteX1" fmla="*/ 1781154 w 4205175"/>
                <a:gd name="connsiteY1" fmla="*/ 517585 h 2881223"/>
                <a:gd name="connsiteX2" fmla="*/ 2790445 w 4205175"/>
                <a:gd name="connsiteY2" fmla="*/ 112142 h 2881223"/>
                <a:gd name="connsiteX3" fmla="*/ 4205175 w 4205175"/>
                <a:gd name="connsiteY3" fmla="*/ 0 h 2881223"/>
                <a:gd name="connsiteX4" fmla="*/ 3980890 w 4205175"/>
                <a:gd name="connsiteY4" fmla="*/ 86265 h 2881223"/>
                <a:gd name="connsiteX5" fmla="*/ 3765230 w 4205175"/>
                <a:gd name="connsiteY5" fmla="*/ 207035 h 2881223"/>
                <a:gd name="connsiteX6" fmla="*/ 3394293 w 4205175"/>
                <a:gd name="connsiteY6" fmla="*/ 664236 h 2881223"/>
                <a:gd name="connsiteX7" fmla="*/ 2488521 w 4205175"/>
                <a:gd name="connsiteY7" fmla="*/ 2260121 h 2881223"/>
                <a:gd name="connsiteX8" fmla="*/ 1384339 w 4205175"/>
                <a:gd name="connsiteY8" fmla="*/ 2743200 h 2881223"/>
                <a:gd name="connsiteX9" fmla="*/ 0 w 4205175"/>
                <a:gd name="connsiteY9" fmla="*/ 2881223 h 2881223"/>
                <a:gd name="connsiteX10" fmla="*/ 254279 w 4205175"/>
                <a:gd name="connsiteY10" fmla="*/ 2786333 h 2881223"/>
                <a:gd name="connsiteX11" fmla="*/ 418181 w 4205175"/>
                <a:gd name="connsiteY11" fmla="*/ 2648309 h 2881223"/>
                <a:gd name="connsiteX12" fmla="*/ 763237 w 4205175"/>
                <a:gd name="connsiteY12" fmla="*/ 2156604 h 2881223"/>
                <a:gd name="connsiteX0" fmla="*/ 763237 w 4205175"/>
                <a:gd name="connsiteY0" fmla="*/ 2156604 h 2881223"/>
                <a:gd name="connsiteX1" fmla="*/ 1781154 w 4205175"/>
                <a:gd name="connsiteY1" fmla="*/ 517585 h 2881223"/>
                <a:gd name="connsiteX2" fmla="*/ 2790445 w 4205175"/>
                <a:gd name="connsiteY2" fmla="*/ 112142 h 2881223"/>
                <a:gd name="connsiteX3" fmla="*/ 4205175 w 4205175"/>
                <a:gd name="connsiteY3" fmla="*/ 0 h 2881223"/>
                <a:gd name="connsiteX4" fmla="*/ 3980890 w 4205175"/>
                <a:gd name="connsiteY4" fmla="*/ 86265 h 2881223"/>
                <a:gd name="connsiteX5" fmla="*/ 3765230 w 4205175"/>
                <a:gd name="connsiteY5" fmla="*/ 207035 h 2881223"/>
                <a:gd name="connsiteX6" fmla="*/ 3394293 w 4205175"/>
                <a:gd name="connsiteY6" fmla="*/ 664236 h 2881223"/>
                <a:gd name="connsiteX7" fmla="*/ 2488521 w 4205175"/>
                <a:gd name="connsiteY7" fmla="*/ 2260121 h 2881223"/>
                <a:gd name="connsiteX8" fmla="*/ 1384339 w 4205175"/>
                <a:gd name="connsiteY8" fmla="*/ 2743200 h 2881223"/>
                <a:gd name="connsiteX9" fmla="*/ 0 w 4205175"/>
                <a:gd name="connsiteY9" fmla="*/ 2881223 h 2881223"/>
                <a:gd name="connsiteX10" fmla="*/ 254279 w 4205175"/>
                <a:gd name="connsiteY10" fmla="*/ 2786333 h 2881223"/>
                <a:gd name="connsiteX11" fmla="*/ 418181 w 4205175"/>
                <a:gd name="connsiteY11" fmla="*/ 2648309 h 2881223"/>
                <a:gd name="connsiteX12" fmla="*/ 763237 w 4205175"/>
                <a:gd name="connsiteY12" fmla="*/ 2156604 h 2881223"/>
                <a:gd name="connsiteX0" fmla="*/ 763237 w 4205175"/>
                <a:gd name="connsiteY0" fmla="*/ 2156604 h 2881223"/>
                <a:gd name="connsiteX1" fmla="*/ 1781154 w 4205175"/>
                <a:gd name="connsiteY1" fmla="*/ 517585 h 2881223"/>
                <a:gd name="connsiteX2" fmla="*/ 2790445 w 4205175"/>
                <a:gd name="connsiteY2" fmla="*/ 112142 h 2881223"/>
                <a:gd name="connsiteX3" fmla="*/ 4205175 w 4205175"/>
                <a:gd name="connsiteY3" fmla="*/ 0 h 2881223"/>
                <a:gd name="connsiteX4" fmla="*/ 3980890 w 4205175"/>
                <a:gd name="connsiteY4" fmla="*/ 86265 h 2881223"/>
                <a:gd name="connsiteX5" fmla="*/ 3765230 w 4205175"/>
                <a:gd name="connsiteY5" fmla="*/ 207035 h 2881223"/>
                <a:gd name="connsiteX6" fmla="*/ 3394293 w 4205175"/>
                <a:gd name="connsiteY6" fmla="*/ 664236 h 2881223"/>
                <a:gd name="connsiteX7" fmla="*/ 2488521 w 4205175"/>
                <a:gd name="connsiteY7" fmla="*/ 2260121 h 2881223"/>
                <a:gd name="connsiteX8" fmla="*/ 1384339 w 4205175"/>
                <a:gd name="connsiteY8" fmla="*/ 2743200 h 2881223"/>
                <a:gd name="connsiteX9" fmla="*/ 0 w 4205175"/>
                <a:gd name="connsiteY9" fmla="*/ 2881223 h 2881223"/>
                <a:gd name="connsiteX10" fmla="*/ 254279 w 4205175"/>
                <a:gd name="connsiteY10" fmla="*/ 2786333 h 2881223"/>
                <a:gd name="connsiteX11" fmla="*/ 418181 w 4205175"/>
                <a:gd name="connsiteY11" fmla="*/ 2648309 h 2881223"/>
                <a:gd name="connsiteX12" fmla="*/ 763237 w 4205175"/>
                <a:gd name="connsiteY12" fmla="*/ 2156604 h 2881223"/>
                <a:gd name="connsiteX0" fmla="*/ 763237 w 4205175"/>
                <a:gd name="connsiteY0" fmla="*/ 2156604 h 2881223"/>
                <a:gd name="connsiteX1" fmla="*/ 1781154 w 4205175"/>
                <a:gd name="connsiteY1" fmla="*/ 517585 h 2881223"/>
                <a:gd name="connsiteX2" fmla="*/ 2790445 w 4205175"/>
                <a:gd name="connsiteY2" fmla="*/ 112142 h 2881223"/>
                <a:gd name="connsiteX3" fmla="*/ 4205175 w 4205175"/>
                <a:gd name="connsiteY3" fmla="*/ 0 h 2881223"/>
                <a:gd name="connsiteX4" fmla="*/ 3980890 w 4205175"/>
                <a:gd name="connsiteY4" fmla="*/ 86265 h 2881223"/>
                <a:gd name="connsiteX5" fmla="*/ 3765230 w 4205175"/>
                <a:gd name="connsiteY5" fmla="*/ 207035 h 2881223"/>
                <a:gd name="connsiteX6" fmla="*/ 3394293 w 4205175"/>
                <a:gd name="connsiteY6" fmla="*/ 664236 h 2881223"/>
                <a:gd name="connsiteX7" fmla="*/ 2488521 w 4205175"/>
                <a:gd name="connsiteY7" fmla="*/ 2260121 h 2881223"/>
                <a:gd name="connsiteX8" fmla="*/ 1384339 w 4205175"/>
                <a:gd name="connsiteY8" fmla="*/ 2743200 h 2881223"/>
                <a:gd name="connsiteX9" fmla="*/ 0 w 4205175"/>
                <a:gd name="connsiteY9" fmla="*/ 2881223 h 2881223"/>
                <a:gd name="connsiteX10" fmla="*/ 254279 w 4205175"/>
                <a:gd name="connsiteY10" fmla="*/ 2786333 h 2881223"/>
                <a:gd name="connsiteX11" fmla="*/ 435272 w 4205175"/>
                <a:gd name="connsiteY11" fmla="*/ 2648309 h 2881223"/>
                <a:gd name="connsiteX12" fmla="*/ 763237 w 4205175"/>
                <a:gd name="connsiteY12" fmla="*/ 2156604 h 2881223"/>
                <a:gd name="connsiteX0" fmla="*/ 763237 w 4205175"/>
                <a:gd name="connsiteY0" fmla="*/ 2156604 h 2881223"/>
                <a:gd name="connsiteX1" fmla="*/ 1781154 w 4205175"/>
                <a:gd name="connsiteY1" fmla="*/ 517585 h 2881223"/>
                <a:gd name="connsiteX2" fmla="*/ 2790445 w 4205175"/>
                <a:gd name="connsiteY2" fmla="*/ 112142 h 2881223"/>
                <a:gd name="connsiteX3" fmla="*/ 4205175 w 4205175"/>
                <a:gd name="connsiteY3" fmla="*/ 0 h 2881223"/>
                <a:gd name="connsiteX4" fmla="*/ 3980890 w 4205175"/>
                <a:gd name="connsiteY4" fmla="*/ 86265 h 2881223"/>
                <a:gd name="connsiteX5" fmla="*/ 3765230 w 4205175"/>
                <a:gd name="connsiteY5" fmla="*/ 207035 h 2881223"/>
                <a:gd name="connsiteX6" fmla="*/ 3394293 w 4205175"/>
                <a:gd name="connsiteY6" fmla="*/ 664236 h 2881223"/>
                <a:gd name="connsiteX7" fmla="*/ 2488521 w 4205175"/>
                <a:gd name="connsiteY7" fmla="*/ 2260121 h 2881223"/>
                <a:gd name="connsiteX8" fmla="*/ 1384339 w 4205175"/>
                <a:gd name="connsiteY8" fmla="*/ 2743200 h 2881223"/>
                <a:gd name="connsiteX9" fmla="*/ 0 w 4205175"/>
                <a:gd name="connsiteY9" fmla="*/ 2881223 h 2881223"/>
                <a:gd name="connsiteX10" fmla="*/ 254279 w 4205175"/>
                <a:gd name="connsiteY10" fmla="*/ 2786333 h 2881223"/>
                <a:gd name="connsiteX11" fmla="*/ 435272 w 4205175"/>
                <a:gd name="connsiteY11" fmla="*/ 2648309 h 2881223"/>
                <a:gd name="connsiteX12" fmla="*/ 763237 w 4205175"/>
                <a:gd name="connsiteY12" fmla="*/ 2156604 h 2881223"/>
                <a:gd name="connsiteX0" fmla="*/ 763237 w 4205175"/>
                <a:gd name="connsiteY0" fmla="*/ 2156604 h 2881223"/>
                <a:gd name="connsiteX1" fmla="*/ 1781154 w 4205175"/>
                <a:gd name="connsiteY1" fmla="*/ 517585 h 2881223"/>
                <a:gd name="connsiteX2" fmla="*/ 2790445 w 4205175"/>
                <a:gd name="connsiteY2" fmla="*/ 112142 h 2881223"/>
                <a:gd name="connsiteX3" fmla="*/ 4205175 w 4205175"/>
                <a:gd name="connsiteY3" fmla="*/ 0 h 2881223"/>
                <a:gd name="connsiteX4" fmla="*/ 3980890 w 4205175"/>
                <a:gd name="connsiteY4" fmla="*/ 86265 h 2881223"/>
                <a:gd name="connsiteX5" fmla="*/ 3765230 w 4205175"/>
                <a:gd name="connsiteY5" fmla="*/ 207035 h 2881223"/>
                <a:gd name="connsiteX6" fmla="*/ 3394293 w 4205175"/>
                <a:gd name="connsiteY6" fmla="*/ 664236 h 2881223"/>
                <a:gd name="connsiteX7" fmla="*/ 2488521 w 4205175"/>
                <a:gd name="connsiteY7" fmla="*/ 2260121 h 2881223"/>
                <a:gd name="connsiteX8" fmla="*/ 1384339 w 4205175"/>
                <a:gd name="connsiteY8" fmla="*/ 2743200 h 2881223"/>
                <a:gd name="connsiteX9" fmla="*/ 0 w 4205175"/>
                <a:gd name="connsiteY9" fmla="*/ 2881223 h 2881223"/>
                <a:gd name="connsiteX10" fmla="*/ 254279 w 4205175"/>
                <a:gd name="connsiteY10" fmla="*/ 2786333 h 2881223"/>
                <a:gd name="connsiteX11" fmla="*/ 435272 w 4205175"/>
                <a:gd name="connsiteY11" fmla="*/ 2648309 h 2881223"/>
                <a:gd name="connsiteX12" fmla="*/ 763237 w 4205175"/>
                <a:gd name="connsiteY12" fmla="*/ 2156604 h 2881223"/>
                <a:gd name="connsiteX0" fmla="*/ 1108470 w 4205175"/>
                <a:gd name="connsiteY0" fmla="*/ 2156604 h 2881223"/>
                <a:gd name="connsiteX1" fmla="*/ 1781154 w 4205175"/>
                <a:gd name="connsiteY1" fmla="*/ 517585 h 2881223"/>
                <a:gd name="connsiteX2" fmla="*/ 2790445 w 4205175"/>
                <a:gd name="connsiteY2" fmla="*/ 112142 h 2881223"/>
                <a:gd name="connsiteX3" fmla="*/ 4205175 w 4205175"/>
                <a:gd name="connsiteY3" fmla="*/ 0 h 2881223"/>
                <a:gd name="connsiteX4" fmla="*/ 3980890 w 4205175"/>
                <a:gd name="connsiteY4" fmla="*/ 86265 h 2881223"/>
                <a:gd name="connsiteX5" fmla="*/ 3765230 w 4205175"/>
                <a:gd name="connsiteY5" fmla="*/ 207035 h 2881223"/>
                <a:gd name="connsiteX6" fmla="*/ 3394293 w 4205175"/>
                <a:gd name="connsiteY6" fmla="*/ 664236 h 2881223"/>
                <a:gd name="connsiteX7" fmla="*/ 2488521 w 4205175"/>
                <a:gd name="connsiteY7" fmla="*/ 2260121 h 2881223"/>
                <a:gd name="connsiteX8" fmla="*/ 1384339 w 4205175"/>
                <a:gd name="connsiteY8" fmla="*/ 2743200 h 2881223"/>
                <a:gd name="connsiteX9" fmla="*/ 0 w 4205175"/>
                <a:gd name="connsiteY9" fmla="*/ 2881223 h 2881223"/>
                <a:gd name="connsiteX10" fmla="*/ 254279 w 4205175"/>
                <a:gd name="connsiteY10" fmla="*/ 2786333 h 2881223"/>
                <a:gd name="connsiteX11" fmla="*/ 435272 w 4205175"/>
                <a:gd name="connsiteY11" fmla="*/ 2648309 h 2881223"/>
                <a:gd name="connsiteX12" fmla="*/ 1108470 w 4205175"/>
                <a:gd name="connsiteY12" fmla="*/ 2156604 h 2881223"/>
                <a:gd name="connsiteX0" fmla="*/ 1108470 w 4205175"/>
                <a:gd name="connsiteY0" fmla="*/ 2156604 h 2881223"/>
                <a:gd name="connsiteX1" fmla="*/ 1911783 w 4205175"/>
                <a:gd name="connsiteY1" fmla="*/ 517585 h 2881223"/>
                <a:gd name="connsiteX2" fmla="*/ 2790445 w 4205175"/>
                <a:gd name="connsiteY2" fmla="*/ 112142 h 2881223"/>
                <a:gd name="connsiteX3" fmla="*/ 4205175 w 4205175"/>
                <a:gd name="connsiteY3" fmla="*/ 0 h 2881223"/>
                <a:gd name="connsiteX4" fmla="*/ 3980890 w 4205175"/>
                <a:gd name="connsiteY4" fmla="*/ 86265 h 2881223"/>
                <a:gd name="connsiteX5" fmla="*/ 3765230 w 4205175"/>
                <a:gd name="connsiteY5" fmla="*/ 207035 h 2881223"/>
                <a:gd name="connsiteX6" fmla="*/ 3394293 w 4205175"/>
                <a:gd name="connsiteY6" fmla="*/ 664236 h 2881223"/>
                <a:gd name="connsiteX7" fmla="*/ 2488521 w 4205175"/>
                <a:gd name="connsiteY7" fmla="*/ 2260121 h 2881223"/>
                <a:gd name="connsiteX8" fmla="*/ 1384339 w 4205175"/>
                <a:gd name="connsiteY8" fmla="*/ 2743200 h 2881223"/>
                <a:gd name="connsiteX9" fmla="*/ 0 w 4205175"/>
                <a:gd name="connsiteY9" fmla="*/ 2881223 h 2881223"/>
                <a:gd name="connsiteX10" fmla="*/ 254279 w 4205175"/>
                <a:gd name="connsiteY10" fmla="*/ 2786333 h 2881223"/>
                <a:gd name="connsiteX11" fmla="*/ 435272 w 4205175"/>
                <a:gd name="connsiteY11" fmla="*/ 2648309 h 2881223"/>
                <a:gd name="connsiteX12" fmla="*/ 1108470 w 4205175"/>
                <a:gd name="connsiteY12" fmla="*/ 2156604 h 2881223"/>
                <a:gd name="connsiteX0" fmla="*/ 1108470 w 4205175"/>
                <a:gd name="connsiteY0" fmla="*/ 2156604 h 2881223"/>
                <a:gd name="connsiteX1" fmla="*/ 1911783 w 4205175"/>
                <a:gd name="connsiteY1" fmla="*/ 517585 h 2881223"/>
                <a:gd name="connsiteX2" fmla="*/ 2790445 w 4205175"/>
                <a:gd name="connsiteY2" fmla="*/ 112142 h 2881223"/>
                <a:gd name="connsiteX3" fmla="*/ 4205175 w 4205175"/>
                <a:gd name="connsiteY3" fmla="*/ 0 h 2881223"/>
                <a:gd name="connsiteX4" fmla="*/ 3980890 w 4205175"/>
                <a:gd name="connsiteY4" fmla="*/ 86265 h 2881223"/>
                <a:gd name="connsiteX5" fmla="*/ 3765230 w 4205175"/>
                <a:gd name="connsiteY5" fmla="*/ 207035 h 2881223"/>
                <a:gd name="connsiteX6" fmla="*/ 3394293 w 4205175"/>
                <a:gd name="connsiteY6" fmla="*/ 664236 h 2881223"/>
                <a:gd name="connsiteX7" fmla="*/ 2488521 w 4205175"/>
                <a:gd name="connsiteY7" fmla="*/ 2260121 h 2881223"/>
                <a:gd name="connsiteX8" fmla="*/ 1384339 w 4205175"/>
                <a:gd name="connsiteY8" fmla="*/ 2743200 h 2881223"/>
                <a:gd name="connsiteX9" fmla="*/ 0 w 4205175"/>
                <a:gd name="connsiteY9" fmla="*/ 2881223 h 2881223"/>
                <a:gd name="connsiteX10" fmla="*/ 254279 w 4205175"/>
                <a:gd name="connsiteY10" fmla="*/ 2786333 h 2881223"/>
                <a:gd name="connsiteX11" fmla="*/ 435272 w 4205175"/>
                <a:gd name="connsiteY11" fmla="*/ 2648309 h 2881223"/>
                <a:gd name="connsiteX12" fmla="*/ 1108470 w 4205175"/>
                <a:gd name="connsiteY12" fmla="*/ 2156604 h 2881223"/>
                <a:gd name="connsiteX0" fmla="*/ 1108470 w 4205175"/>
                <a:gd name="connsiteY0" fmla="*/ 2156604 h 2881223"/>
                <a:gd name="connsiteX1" fmla="*/ 1911783 w 4205175"/>
                <a:gd name="connsiteY1" fmla="*/ 517585 h 2881223"/>
                <a:gd name="connsiteX2" fmla="*/ 2790445 w 4205175"/>
                <a:gd name="connsiteY2" fmla="*/ 112142 h 2881223"/>
                <a:gd name="connsiteX3" fmla="*/ 4205175 w 4205175"/>
                <a:gd name="connsiteY3" fmla="*/ 0 h 2881223"/>
                <a:gd name="connsiteX4" fmla="*/ 3980890 w 4205175"/>
                <a:gd name="connsiteY4" fmla="*/ 86265 h 2881223"/>
                <a:gd name="connsiteX5" fmla="*/ 3765230 w 4205175"/>
                <a:gd name="connsiteY5" fmla="*/ 207035 h 2881223"/>
                <a:gd name="connsiteX6" fmla="*/ 3394293 w 4205175"/>
                <a:gd name="connsiteY6" fmla="*/ 664236 h 2881223"/>
                <a:gd name="connsiteX7" fmla="*/ 2488521 w 4205175"/>
                <a:gd name="connsiteY7" fmla="*/ 2260121 h 2881223"/>
                <a:gd name="connsiteX8" fmla="*/ 1384339 w 4205175"/>
                <a:gd name="connsiteY8" fmla="*/ 2743200 h 2881223"/>
                <a:gd name="connsiteX9" fmla="*/ 0 w 4205175"/>
                <a:gd name="connsiteY9" fmla="*/ 2881223 h 2881223"/>
                <a:gd name="connsiteX10" fmla="*/ 254279 w 4205175"/>
                <a:gd name="connsiteY10" fmla="*/ 2786333 h 2881223"/>
                <a:gd name="connsiteX11" fmla="*/ 435272 w 4205175"/>
                <a:gd name="connsiteY11" fmla="*/ 2648309 h 2881223"/>
                <a:gd name="connsiteX12" fmla="*/ 1108470 w 4205175"/>
                <a:gd name="connsiteY12" fmla="*/ 2156604 h 2881223"/>
                <a:gd name="connsiteX0" fmla="*/ 1108470 w 4205175"/>
                <a:gd name="connsiteY0" fmla="*/ 2156604 h 2881223"/>
                <a:gd name="connsiteX1" fmla="*/ 2014420 w 4205175"/>
                <a:gd name="connsiteY1" fmla="*/ 508255 h 2881223"/>
                <a:gd name="connsiteX2" fmla="*/ 2790445 w 4205175"/>
                <a:gd name="connsiteY2" fmla="*/ 112142 h 2881223"/>
                <a:gd name="connsiteX3" fmla="*/ 4205175 w 4205175"/>
                <a:gd name="connsiteY3" fmla="*/ 0 h 2881223"/>
                <a:gd name="connsiteX4" fmla="*/ 3980890 w 4205175"/>
                <a:gd name="connsiteY4" fmla="*/ 86265 h 2881223"/>
                <a:gd name="connsiteX5" fmla="*/ 3765230 w 4205175"/>
                <a:gd name="connsiteY5" fmla="*/ 207035 h 2881223"/>
                <a:gd name="connsiteX6" fmla="*/ 3394293 w 4205175"/>
                <a:gd name="connsiteY6" fmla="*/ 664236 h 2881223"/>
                <a:gd name="connsiteX7" fmla="*/ 2488521 w 4205175"/>
                <a:gd name="connsiteY7" fmla="*/ 2260121 h 2881223"/>
                <a:gd name="connsiteX8" fmla="*/ 1384339 w 4205175"/>
                <a:gd name="connsiteY8" fmla="*/ 2743200 h 2881223"/>
                <a:gd name="connsiteX9" fmla="*/ 0 w 4205175"/>
                <a:gd name="connsiteY9" fmla="*/ 2881223 h 2881223"/>
                <a:gd name="connsiteX10" fmla="*/ 254279 w 4205175"/>
                <a:gd name="connsiteY10" fmla="*/ 2786333 h 2881223"/>
                <a:gd name="connsiteX11" fmla="*/ 435272 w 4205175"/>
                <a:gd name="connsiteY11" fmla="*/ 2648309 h 2881223"/>
                <a:gd name="connsiteX12" fmla="*/ 1108470 w 4205175"/>
                <a:gd name="connsiteY12" fmla="*/ 2156604 h 2881223"/>
                <a:gd name="connsiteX0" fmla="*/ 1313743 w 4205175"/>
                <a:gd name="connsiteY0" fmla="*/ 1914008 h 2881223"/>
                <a:gd name="connsiteX1" fmla="*/ 2014420 w 4205175"/>
                <a:gd name="connsiteY1" fmla="*/ 508255 h 2881223"/>
                <a:gd name="connsiteX2" fmla="*/ 2790445 w 4205175"/>
                <a:gd name="connsiteY2" fmla="*/ 112142 h 2881223"/>
                <a:gd name="connsiteX3" fmla="*/ 4205175 w 4205175"/>
                <a:gd name="connsiteY3" fmla="*/ 0 h 2881223"/>
                <a:gd name="connsiteX4" fmla="*/ 3980890 w 4205175"/>
                <a:gd name="connsiteY4" fmla="*/ 86265 h 2881223"/>
                <a:gd name="connsiteX5" fmla="*/ 3765230 w 4205175"/>
                <a:gd name="connsiteY5" fmla="*/ 207035 h 2881223"/>
                <a:gd name="connsiteX6" fmla="*/ 3394293 w 4205175"/>
                <a:gd name="connsiteY6" fmla="*/ 664236 h 2881223"/>
                <a:gd name="connsiteX7" fmla="*/ 2488521 w 4205175"/>
                <a:gd name="connsiteY7" fmla="*/ 2260121 h 2881223"/>
                <a:gd name="connsiteX8" fmla="*/ 1384339 w 4205175"/>
                <a:gd name="connsiteY8" fmla="*/ 2743200 h 2881223"/>
                <a:gd name="connsiteX9" fmla="*/ 0 w 4205175"/>
                <a:gd name="connsiteY9" fmla="*/ 2881223 h 2881223"/>
                <a:gd name="connsiteX10" fmla="*/ 254279 w 4205175"/>
                <a:gd name="connsiteY10" fmla="*/ 2786333 h 2881223"/>
                <a:gd name="connsiteX11" fmla="*/ 435272 w 4205175"/>
                <a:gd name="connsiteY11" fmla="*/ 2648309 h 2881223"/>
                <a:gd name="connsiteX12" fmla="*/ 1313743 w 4205175"/>
                <a:gd name="connsiteY12" fmla="*/ 1914008 h 2881223"/>
                <a:gd name="connsiteX0" fmla="*/ 1313743 w 4205175"/>
                <a:gd name="connsiteY0" fmla="*/ 1914008 h 2881223"/>
                <a:gd name="connsiteX1" fmla="*/ 2014420 w 4205175"/>
                <a:gd name="connsiteY1" fmla="*/ 508255 h 2881223"/>
                <a:gd name="connsiteX2" fmla="*/ 2790445 w 4205175"/>
                <a:gd name="connsiteY2" fmla="*/ 112142 h 2881223"/>
                <a:gd name="connsiteX3" fmla="*/ 4205175 w 4205175"/>
                <a:gd name="connsiteY3" fmla="*/ 0 h 2881223"/>
                <a:gd name="connsiteX4" fmla="*/ 3980890 w 4205175"/>
                <a:gd name="connsiteY4" fmla="*/ 86265 h 2881223"/>
                <a:gd name="connsiteX5" fmla="*/ 3765230 w 4205175"/>
                <a:gd name="connsiteY5" fmla="*/ 207035 h 2881223"/>
                <a:gd name="connsiteX6" fmla="*/ 3394293 w 4205175"/>
                <a:gd name="connsiteY6" fmla="*/ 664236 h 2881223"/>
                <a:gd name="connsiteX7" fmla="*/ 2488521 w 4205175"/>
                <a:gd name="connsiteY7" fmla="*/ 2260121 h 2881223"/>
                <a:gd name="connsiteX8" fmla="*/ 1384339 w 4205175"/>
                <a:gd name="connsiteY8" fmla="*/ 2743200 h 2881223"/>
                <a:gd name="connsiteX9" fmla="*/ 0 w 4205175"/>
                <a:gd name="connsiteY9" fmla="*/ 2881223 h 2881223"/>
                <a:gd name="connsiteX10" fmla="*/ 254279 w 4205175"/>
                <a:gd name="connsiteY10" fmla="*/ 2786333 h 2881223"/>
                <a:gd name="connsiteX11" fmla="*/ 631215 w 4205175"/>
                <a:gd name="connsiteY11" fmla="*/ 2620317 h 2881223"/>
                <a:gd name="connsiteX12" fmla="*/ 1313743 w 4205175"/>
                <a:gd name="connsiteY12" fmla="*/ 1914008 h 2881223"/>
                <a:gd name="connsiteX0" fmla="*/ 1313743 w 4205175"/>
                <a:gd name="connsiteY0" fmla="*/ 1914008 h 2881223"/>
                <a:gd name="connsiteX1" fmla="*/ 2014420 w 4205175"/>
                <a:gd name="connsiteY1" fmla="*/ 508255 h 2881223"/>
                <a:gd name="connsiteX2" fmla="*/ 2790445 w 4205175"/>
                <a:gd name="connsiteY2" fmla="*/ 112142 h 2881223"/>
                <a:gd name="connsiteX3" fmla="*/ 4205175 w 4205175"/>
                <a:gd name="connsiteY3" fmla="*/ 0 h 2881223"/>
                <a:gd name="connsiteX4" fmla="*/ 3980890 w 4205175"/>
                <a:gd name="connsiteY4" fmla="*/ 86265 h 2881223"/>
                <a:gd name="connsiteX5" fmla="*/ 3765230 w 4205175"/>
                <a:gd name="connsiteY5" fmla="*/ 207035 h 2881223"/>
                <a:gd name="connsiteX6" fmla="*/ 3394293 w 4205175"/>
                <a:gd name="connsiteY6" fmla="*/ 664236 h 2881223"/>
                <a:gd name="connsiteX7" fmla="*/ 2488521 w 4205175"/>
                <a:gd name="connsiteY7" fmla="*/ 2260121 h 2881223"/>
                <a:gd name="connsiteX8" fmla="*/ 1384339 w 4205175"/>
                <a:gd name="connsiteY8" fmla="*/ 2743200 h 2881223"/>
                <a:gd name="connsiteX9" fmla="*/ 0 w 4205175"/>
                <a:gd name="connsiteY9" fmla="*/ 2881223 h 2881223"/>
                <a:gd name="connsiteX10" fmla="*/ 254279 w 4205175"/>
                <a:gd name="connsiteY10" fmla="*/ 2786333 h 2881223"/>
                <a:gd name="connsiteX11" fmla="*/ 631215 w 4205175"/>
                <a:gd name="connsiteY11" fmla="*/ 2620317 h 2881223"/>
                <a:gd name="connsiteX12" fmla="*/ 1313743 w 4205175"/>
                <a:gd name="connsiteY12" fmla="*/ 1914008 h 2881223"/>
                <a:gd name="connsiteX0" fmla="*/ 1313743 w 4205175"/>
                <a:gd name="connsiteY0" fmla="*/ 1914008 h 2881223"/>
                <a:gd name="connsiteX1" fmla="*/ 2014420 w 4205175"/>
                <a:gd name="connsiteY1" fmla="*/ 508255 h 2881223"/>
                <a:gd name="connsiteX2" fmla="*/ 2790445 w 4205175"/>
                <a:gd name="connsiteY2" fmla="*/ 112142 h 2881223"/>
                <a:gd name="connsiteX3" fmla="*/ 4205175 w 4205175"/>
                <a:gd name="connsiteY3" fmla="*/ 0 h 2881223"/>
                <a:gd name="connsiteX4" fmla="*/ 3980890 w 4205175"/>
                <a:gd name="connsiteY4" fmla="*/ 86265 h 2881223"/>
                <a:gd name="connsiteX5" fmla="*/ 3765230 w 4205175"/>
                <a:gd name="connsiteY5" fmla="*/ 207035 h 2881223"/>
                <a:gd name="connsiteX6" fmla="*/ 3394293 w 4205175"/>
                <a:gd name="connsiteY6" fmla="*/ 664236 h 2881223"/>
                <a:gd name="connsiteX7" fmla="*/ 2488521 w 4205175"/>
                <a:gd name="connsiteY7" fmla="*/ 2260121 h 2881223"/>
                <a:gd name="connsiteX8" fmla="*/ 1384339 w 4205175"/>
                <a:gd name="connsiteY8" fmla="*/ 2743200 h 2881223"/>
                <a:gd name="connsiteX9" fmla="*/ 0 w 4205175"/>
                <a:gd name="connsiteY9" fmla="*/ 2881223 h 2881223"/>
                <a:gd name="connsiteX10" fmla="*/ 254279 w 4205175"/>
                <a:gd name="connsiteY10" fmla="*/ 2786333 h 2881223"/>
                <a:gd name="connsiteX11" fmla="*/ 761844 w 4205175"/>
                <a:gd name="connsiteY11" fmla="*/ 2564333 h 2881223"/>
                <a:gd name="connsiteX12" fmla="*/ 1313743 w 4205175"/>
                <a:gd name="connsiteY12" fmla="*/ 1914008 h 2881223"/>
                <a:gd name="connsiteX0" fmla="*/ 1313743 w 4205175"/>
                <a:gd name="connsiteY0" fmla="*/ 1914008 h 2881223"/>
                <a:gd name="connsiteX1" fmla="*/ 2014420 w 4205175"/>
                <a:gd name="connsiteY1" fmla="*/ 508255 h 2881223"/>
                <a:gd name="connsiteX2" fmla="*/ 2790445 w 4205175"/>
                <a:gd name="connsiteY2" fmla="*/ 112142 h 2881223"/>
                <a:gd name="connsiteX3" fmla="*/ 4205175 w 4205175"/>
                <a:gd name="connsiteY3" fmla="*/ 0 h 2881223"/>
                <a:gd name="connsiteX4" fmla="*/ 3980890 w 4205175"/>
                <a:gd name="connsiteY4" fmla="*/ 86265 h 2881223"/>
                <a:gd name="connsiteX5" fmla="*/ 3765230 w 4205175"/>
                <a:gd name="connsiteY5" fmla="*/ 207035 h 2881223"/>
                <a:gd name="connsiteX6" fmla="*/ 3394293 w 4205175"/>
                <a:gd name="connsiteY6" fmla="*/ 664236 h 2881223"/>
                <a:gd name="connsiteX7" fmla="*/ 2273917 w 4205175"/>
                <a:gd name="connsiteY7" fmla="*/ 2269451 h 2881223"/>
                <a:gd name="connsiteX8" fmla="*/ 1384339 w 4205175"/>
                <a:gd name="connsiteY8" fmla="*/ 2743200 h 2881223"/>
                <a:gd name="connsiteX9" fmla="*/ 0 w 4205175"/>
                <a:gd name="connsiteY9" fmla="*/ 2881223 h 2881223"/>
                <a:gd name="connsiteX10" fmla="*/ 254279 w 4205175"/>
                <a:gd name="connsiteY10" fmla="*/ 2786333 h 2881223"/>
                <a:gd name="connsiteX11" fmla="*/ 761844 w 4205175"/>
                <a:gd name="connsiteY11" fmla="*/ 2564333 h 2881223"/>
                <a:gd name="connsiteX12" fmla="*/ 1313743 w 4205175"/>
                <a:gd name="connsiteY12" fmla="*/ 1914008 h 2881223"/>
                <a:gd name="connsiteX0" fmla="*/ 1313743 w 4205175"/>
                <a:gd name="connsiteY0" fmla="*/ 1914008 h 2881223"/>
                <a:gd name="connsiteX1" fmla="*/ 2014420 w 4205175"/>
                <a:gd name="connsiteY1" fmla="*/ 508255 h 2881223"/>
                <a:gd name="connsiteX2" fmla="*/ 2790445 w 4205175"/>
                <a:gd name="connsiteY2" fmla="*/ 112142 h 2881223"/>
                <a:gd name="connsiteX3" fmla="*/ 4205175 w 4205175"/>
                <a:gd name="connsiteY3" fmla="*/ 0 h 2881223"/>
                <a:gd name="connsiteX4" fmla="*/ 3980890 w 4205175"/>
                <a:gd name="connsiteY4" fmla="*/ 86265 h 2881223"/>
                <a:gd name="connsiteX5" fmla="*/ 3765230 w 4205175"/>
                <a:gd name="connsiteY5" fmla="*/ 207035 h 2881223"/>
                <a:gd name="connsiteX6" fmla="*/ 3067722 w 4205175"/>
                <a:gd name="connsiteY6" fmla="*/ 645575 h 2881223"/>
                <a:gd name="connsiteX7" fmla="*/ 2273917 w 4205175"/>
                <a:gd name="connsiteY7" fmla="*/ 2269451 h 2881223"/>
                <a:gd name="connsiteX8" fmla="*/ 1384339 w 4205175"/>
                <a:gd name="connsiteY8" fmla="*/ 2743200 h 2881223"/>
                <a:gd name="connsiteX9" fmla="*/ 0 w 4205175"/>
                <a:gd name="connsiteY9" fmla="*/ 2881223 h 2881223"/>
                <a:gd name="connsiteX10" fmla="*/ 254279 w 4205175"/>
                <a:gd name="connsiteY10" fmla="*/ 2786333 h 2881223"/>
                <a:gd name="connsiteX11" fmla="*/ 761844 w 4205175"/>
                <a:gd name="connsiteY11" fmla="*/ 2564333 h 2881223"/>
                <a:gd name="connsiteX12" fmla="*/ 1313743 w 4205175"/>
                <a:gd name="connsiteY12" fmla="*/ 1914008 h 2881223"/>
                <a:gd name="connsiteX0" fmla="*/ 1313743 w 4205175"/>
                <a:gd name="connsiteY0" fmla="*/ 1914008 h 2881223"/>
                <a:gd name="connsiteX1" fmla="*/ 2014420 w 4205175"/>
                <a:gd name="connsiteY1" fmla="*/ 508255 h 2881223"/>
                <a:gd name="connsiteX2" fmla="*/ 2790445 w 4205175"/>
                <a:gd name="connsiteY2" fmla="*/ 112142 h 2881223"/>
                <a:gd name="connsiteX3" fmla="*/ 4205175 w 4205175"/>
                <a:gd name="connsiteY3" fmla="*/ 0 h 2881223"/>
                <a:gd name="connsiteX4" fmla="*/ 3980890 w 4205175"/>
                <a:gd name="connsiteY4" fmla="*/ 86265 h 2881223"/>
                <a:gd name="connsiteX5" fmla="*/ 3765230 w 4205175"/>
                <a:gd name="connsiteY5" fmla="*/ 207035 h 2881223"/>
                <a:gd name="connsiteX6" fmla="*/ 3067722 w 4205175"/>
                <a:gd name="connsiteY6" fmla="*/ 645575 h 2881223"/>
                <a:gd name="connsiteX7" fmla="*/ 2236594 w 4205175"/>
                <a:gd name="connsiteY7" fmla="*/ 2250790 h 2881223"/>
                <a:gd name="connsiteX8" fmla="*/ 1384339 w 4205175"/>
                <a:gd name="connsiteY8" fmla="*/ 2743200 h 2881223"/>
                <a:gd name="connsiteX9" fmla="*/ 0 w 4205175"/>
                <a:gd name="connsiteY9" fmla="*/ 2881223 h 2881223"/>
                <a:gd name="connsiteX10" fmla="*/ 254279 w 4205175"/>
                <a:gd name="connsiteY10" fmla="*/ 2786333 h 2881223"/>
                <a:gd name="connsiteX11" fmla="*/ 761844 w 4205175"/>
                <a:gd name="connsiteY11" fmla="*/ 2564333 h 2881223"/>
                <a:gd name="connsiteX12" fmla="*/ 1313743 w 4205175"/>
                <a:gd name="connsiteY12" fmla="*/ 1914008 h 2881223"/>
                <a:gd name="connsiteX0" fmla="*/ 1313743 w 4205175"/>
                <a:gd name="connsiteY0" fmla="*/ 1914008 h 2881223"/>
                <a:gd name="connsiteX1" fmla="*/ 2014420 w 4205175"/>
                <a:gd name="connsiteY1" fmla="*/ 508255 h 2881223"/>
                <a:gd name="connsiteX2" fmla="*/ 2790445 w 4205175"/>
                <a:gd name="connsiteY2" fmla="*/ 112142 h 2881223"/>
                <a:gd name="connsiteX3" fmla="*/ 4205175 w 4205175"/>
                <a:gd name="connsiteY3" fmla="*/ 0 h 2881223"/>
                <a:gd name="connsiteX4" fmla="*/ 3980890 w 4205175"/>
                <a:gd name="connsiteY4" fmla="*/ 86265 h 2881223"/>
                <a:gd name="connsiteX5" fmla="*/ 3765230 w 4205175"/>
                <a:gd name="connsiteY5" fmla="*/ 207035 h 2881223"/>
                <a:gd name="connsiteX6" fmla="*/ 3067722 w 4205175"/>
                <a:gd name="connsiteY6" fmla="*/ 645575 h 2881223"/>
                <a:gd name="connsiteX7" fmla="*/ 2236594 w 4205175"/>
                <a:gd name="connsiteY7" fmla="*/ 2250790 h 2881223"/>
                <a:gd name="connsiteX8" fmla="*/ 1384339 w 4205175"/>
                <a:gd name="connsiteY8" fmla="*/ 2743200 h 2881223"/>
                <a:gd name="connsiteX9" fmla="*/ 0 w 4205175"/>
                <a:gd name="connsiteY9" fmla="*/ 2881223 h 2881223"/>
                <a:gd name="connsiteX10" fmla="*/ 254279 w 4205175"/>
                <a:gd name="connsiteY10" fmla="*/ 2786333 h 2881223"/>
                <a:gd name="connsiteX11" fmla="*/ 761844 w 4205175"/>
                <a:gd name="connsiteY11" fmla="*/ 2564333 h 2881223"/>
                <a:gd name="connsiteX12" fmla="*/ 1313743 w 4205175"/>
                <a:gd name="connsiteY12" fmla="*/ 1914008 h 2881223"/>
                <a:gd name="connsiteX0" fmla="*/ 1313743 w 4205175"/>
                <a:gd name="connsiteY0" fmla="*/ 1914008 h 2881223"/>
                <a:gd name="connsiteX1" fmla="*/ 2014420 w 4205175"/>
                <a:gd name="connsiteY1" fmla="*/ 508255 h 2881223"/>
                <a:gd name="connsiteX2" fmla="*/ 2790445 w 4205175"/>
                <a:gd name="connsiteY2" fmla="*/ 112142 h 2881223"/>
                <a:gd name="connsiteX3" fmla="*/ 4205175 w 4205175"/>
                <a:gd name="connsiteY3" fmla="*/ 0 h 2881223"/>
                <a:gd name="connsiteX4" fmla="*/ 3980890 w 4205175"/>
                <a:gd name="connsiteY4" fmla="*/ 86265 h 2881223"/>
                <a:gd name="connsiteX5" fmla="*/ 3765230 w 4205175"/>
                <a:gd name="connsiteY5" fmla="*/ 207035 h 2881223"/>
                <a:gd name="connsiteX6" fmla="*/ 3067722 w 4205175"/>
                <a:gd name="connsiteY6" fmla="*/ 645575 h 2881223"/>
                <a:gd name="connsiteX7" fmla="*/ 2236594 w 4205175"/>
                <a:gd name="connsiteY7" fmla="*/ 2250790 h 2881223"/>
                <a:gd name="connsiteX8" fmla="*/ 1384339 w 4205175"/>
                <a:gd name="connsiteY8" fmla="*/ 2743200 h 2881223"/>
                <a:gd name="connsiteX9" fmla="*/ 0 w 4205175"/>
                <a:gd name="connsiteY9" fmla="*/ 2881223 h 2881223"/>
                <a:gd name="connsiteX10" fmla="*/ 254279 w 4205175"/>
                <a:gd name="connsiteY10" fmla="*/ 2786333 h 2881223"/>
                <a:gd name="connsiteX11" fmla="*/ 761844 w 4205175"/>
                <a:gd name="connsiteY11" fmla="*/ 2564333 h 2881223"/>
                <a:gd name="connsiteX12" fmla="*/ 1313743 w 4205175"/>
                <a:gd name="connsiteY12" fmla="*/ 1914008 h 2881223"/>
                <a:gd name="connsiteX0" fmla="*/ 1313743 w 4205175"/>
                <a:gd name="connsiteY0" fmla="*/ 1914008 h 2881223"/>
                <a:gd name="connsiteX1" fmla="*/ 2014420 w 4205175"/>
                <a:gd name="connsiteY1" fmla="*/ 508255 h 2881223"/>
                <a:gd name="connsiteX2" fmla="*/ 2790445 w 4205175"/>
                <a:gd name="connsiteY2" fmla="*/ 112142 h 2881223"/>
                <a:gd name="connsiteX3" fmla="*/ 4205175 w 4205175"/>
                <a:gd name="connsiteY3" fmla="*/ 0 h 2881223"/>
                <a:gd name="connsiteX4" fmla="*/ 3980890 w 4205175"/>
                <a:gd name="connsiteY4" fmla="*/ 86265 h 2881223"/>
                <a:gd name="connsiteX5" fmla="*/ 3765230 w 4205175"/>
                <a:gd name="connsiteY5" fmla="*/ 207035 h 2881223"/>
                <a:gd name="connsiteX6" fmla="*/ 3067722 w 4205175"/>
                <a:gd name="connsiteY6" fmla="*/ 645575 h 2881223"/>
                <a:gd name="connsiteX7" fmla="*/ 2236594 w 4205175"/>
                <a:gd name="connsiteY7" fmla="*/ 2250790 h 2881223"/>
                <a:gd name="connsiteX8" fmla="*/ 1384339 w 4205175"/>
                <a:gd name="connsiteY8" fmla="*/ 2743200 h 2881223"/>
                <a:gd name="connsiteX9" fmla="*/ 0 w 4205175"/>
                <a:gd name="connsiteY9" fmla="*/ 2881223 h 2881223"/>
                <a:gd name="connsiteX10" fmla="*/ 254279 w 4205175"/>
                <a:gd name="connsiteY10" fmla="*/ 2786333 h 2881223"/>
                <a:gd name="connsiteX11" fmla="*/ 761844 w 4205175"/>
                <a:gd name="connsiteY11" fmla="*/ 2564333 h 2881223"/>
                <a:gd name="connsiteX12" fmla="*/ 1313743 w 4205175"/>
                <a:gd name="connsiteY12" fmla="*/ 1914008 h 2881223"/>
                <a:gd name="connsiteX0" fmla="*/ 1313743 w 4205175"/>
                <a:gd name="connsiteY0" fmla="*/ 1914008 h 2881223"/>
                <a:gd name="connsiteX1" fmla="*/ 2014420 w 4205175"/>
                <a:gd name="connsiteY1" fmla="*/ 508255 h 2881223"/>
                <a:gd name="connsiteX2" fmla="*/ 2790445 w 4205175"/>
                <a:gd name="connsiteY2" fmla="*/ 112142 h 2881223"/>
                <a:gd name="connsiteX3" fmla="*/ 4205175 w 4205175"/>
                <a:gd name="connsiteY3" fmla="*/ 0 h 2881223"/>
                <a:gd name="connsiteX4" fmla="*/ 3980890 w 4205175"/>
                <a:gd name="connsiteY4" fmla="*/ 86265 h 2881223"/>
                <a:gd name="connsiteX5" fmla="*/ 3709246 w 4205175"/>
                <a:gd name="connsiteY5" fmla="*/ 141721 h 2881223"/>
                <a:gd name="connsiteX6" fmla="*/ 3067722 w 4205175"/>
                <a:gd name="connsiteY6" fmla="*/ 645575 h 2881223"/>
                <a:gd name="connsiteX7" fmla="*/ 2236594 w 4205175"/>
                <a:gd name="connsiteY7" fmla="*/ 2250790 h 2881223"/>
                <a:gd name="connsiteX8" fmla="*/ 1384339 w 4205175"/>
                <a:gd name="connsiteY8" fmla="*/ 2743200 h 2881223"/>
                <a:gd name="connsiteX9" fmla="*/ 0 w 4205175"/>
                <a:gd name="connsiteY9" fmla="*/ 2881223 h 2881223"/>
                <a:gd name="connsiteX10" fmla="*/ 254279 w 4205175"/>
                <a:gd name="connsiteY10" fmla="*/ 2786333 h 2881223"/>
                <a:gd name="connsiteX11" fmla="*/ 761844 w 4205175"/>
                <a:gd name="connsiteY11" fmla="*/ 2564333 h 2881223"/>
                <a:gd name="connsiteX12" fmla="*/ 1313743 w 4205175"/>
                <a:gd name="connsiteY12" fmla="*/ 1914008 h 2881223"/>
                <a:gd name="connsiteX0" fmla="*/ 1313743 w 4205175"/>
                <a:gd name="connsiteY0" fmla="*/ 1914008 h 2881223"/>
                <a:gd name="connsiteX1" fmla="*/ 2014420 w 4205175"/>
                <a:gd name="connsiteY1" fmla="*/ 508255 h 2881223"/>
                <a:gd name="connsiteX2" fmla="*/ 2790445 w 4205175"/>
                <a:gd name="connsiteY2" fmla="*/ 112142 h 2881223"/>
                <a:gd name="connsiteX3" fmla="*/ 4205175 w 4205175"/>
                <a:gd name="connsiteY3" fmla="*/ 0 h 2881223"/>
                <a:gd name="connsiteX4" fmla="*/ 3934237 w 4205175"/>
                <a:gd name="connsiteY4" fmla="*/ 48943 h 2881223"/>
                <a:gd name="connsiteX5" fmla="*/ 3709246 w 4205175"/>
                <a:gd name="connsiteY5" fmla="*/ 141721 h 2881223"/>
                <a:gd name="connsiteX6" fmla="*/ 3067722 w 4205175"/>
                <a:gd name="connsiteY6" fmla="*/ 645575 h 2881223"/>
                <a:gd name="connsiteX7" fmla="*/ 2236594 w 4205175"/>
                <a:gd name="connsiteY7" fmla="*/ 2250790 h 2881223"/>
                <a:gd name="connsiteX8" fmla="*/ 1384339 w 4205175"/>
                <a:gd name="connsiteY8" fmla="*/ 2743200 h 2881223"/>
                <a:gd name="connsiteX9" fmla="*/ 0 w 4205175"/>
                <a:gd name="connsiteY9" fmla="*/ 2881223 h 2881223"/>
                <a:gd name="connsiteX10" fmla="*/ 254279 w 4205175"/>
                <a:gd name="connsiteY10" fmla="*/ 2786333 h 2881223"/>
                <a:gd name="connsiteX11" fmla="*/ 761844 w 4205175"/>
                <a:gd name="connsiteY11" fmla="*/ 2564333 h 2881223"/>
                <a:gd name="connsiteX12" fmla="*/ 1313743 w 4205175"/>
                <a:gd name="connsiteY12" fmla="*/ 1914008 h 2881223"/>
                <a:gd name="connsiteX0" fmla="*/ 1313743 w 4205175"/>
                <a:gd name="connsiteY0" fmla="*/ 1914008 h 2881223"/>
                <a:gd name="connsiteX1" fmla="*/ 2014420 w 4205175"/>
                <a:gd name="connsiteY1" fmla="*/ 508255 h 2881223"/>
                <a:gd name="connsiteX2" fmla="*/ 2790445 w 4205175"/>
                <a:gd name="connsiteY2" fmla="*/ 112142 h 2881223"/>
                <a:gd name="connsiteX3" fmla="*/ 4205175 w 4205175"/>
                <a:gd name="connsiteY3" fmla="*/ 0 h 2881223"/>
                <a:gd name="connsiteX4" fmla="*/ 3934237 w 4205175"/>
                <a:gd name="connsiteY4" fmla="*/ 48943 h 2881223"/>
                <a:gd name="connsiteX5" fmla="*/ 3709246 w 4205175"/>
                <a:gd name="connsiteY5" fmla="*/ 141721 h 2881223"/>
                <a:gd name="connsiteX6" fmla="*/ 3067722 w 4205175"/>
                <a:gd name="connsiteY6" fmla="*/ 645575 h 2881223"/>
                <a:gd name="connsiteX7" fmla="*/ 2236594 w 4205175"/>
                <a:gd name="connsiteY7" fmla="*/ 2250790 h 2881223"/>
                <a:gd name="connsiteX8" fmla="*/ 1384339 w 4205175"/>
                <a:gd name="connsiteY8" fmla="*/ 2743200 h 2881223"/>
                <a:gd name="connsiteX9" fmla="*/ 0 w 4205175"/>
                <a:gd name="connsiteY9" fmla="*/ 2881223 h 2881223"/>
                <a:gd name="connsiteX10" fmla="*/ 366246 w 4205175"/>
                <a:gd name="connsiteY10" fmla="*/ 2786333 h 2881223"/>
                <a:gd name="connsiteX11" fmla="*/ 761844 w 4205175"/>
                <a:gd name="connsiteY11" fmla="*/ 2564333 h 2881223"/>
                <a:gd name="connsiteX12" fmla="*/ 1313743 w 4205175"/>
                <a:gd name="connsiteY12" fmla="*/ 1914008 h 2881223"/>
                <a:gd name="connsiteX0" fmla="*/ 1313743 w 4205175"/>
                <a:gd name="connsiteY0" fmla="*/ 1914008 h 2881223"/>
                <a:gd name="connsiteX1" fmla="*/ 2005090 w 4205175"/>
                <a:gd name="connsiteY1" fmla="*/ 517585 h 2881223"/>
                <a:gd name="connsiteX2" fmla="*/ 2790445 w 4205175"/>
                <a:gd name="connsiteY2" fmla="*/ 112142 h 2881223"/>
                <a:gd name="connsiteX3" fmla="*/ 4205175 w 4205175"/>
                <a:gd name="connsiteY3" fmla="*/ 0 h 2881223"/>
                <a:gd name="connsiteX4" fmla="*/ 3934237 w 4205175"/>
                <a:gd name="connsiteY4" fmla="*/ 48943 h 2881223"/>
                <a:gd name="connsiteX5" fmla="*/ 3709246 w 4205175"/>
                <a:gd name="connsiteY5" fmla="*/ 141721 h 2881223"/>
                <a:gd name="connsiteX6" fmla="*/ 3067722 w 4205175"/>
                <a:gd name="connsiteY6" fmla="*/ 645575 h 2881223"/>
                <a:gd name="connsiteX7" fmla="*/ 2236594 w 4205175"/>
                <a:gd name="connsiteY7" fmla="*/ 2250790 h 2881223"/>
                <a:gd name="connsiteX8" fmla="*/ 1384339 w 4205175"/>
                <a:gd name="connsiteY8" fmla="*/ 2743200 h 2881223"/>
                <a:gd name="connsiteX9" fmla="*/ 0 w 4205175"/>
                <a:gd name="connsiteY9" fmla="*/ 2881223 h 2881223"/>
                <a:gd name="connsiteX10" fmla="*/ 366246 w 4205175"/>
                <a:gd name="connsiteY10" fmla="*/ 2786333 h 2881223"/>
                <a:gd name="connsiteX11" fmla="*/ 761844 w 4205175"/>
                <a:gd name="connsiteY11" fmla="*/ 2564333 h 2881223"/>
                <a:gd name="connsiteX12" fmla="*/ 1313743 w 4205175"/>
                <a:gd name="connsiteY12" fmla="*/ 1914008 h 2881223"/>
                <a:gd name="connsiteX0" fmla="*/ 1313743 w 4205175"/>
                <a:gd name="connsiteY0" fmla="*/ 1914008 h 2881223"/>
                <a:gd name="connsiteX1" fmla="*/ 2005090 w 4205175"/>
                <a:gd name="connsiteY1" fmla="*/ 517585 h 2881223"/>
                <a:gd name="connsiteX2" fmla="*/ 2790445 w 4205175"/>
                <a:gd name="connsiteY2" fmla="*/ 112142 h 2881223"/>
                <a:gd name="connsiteX3" fmla="*/ 4205175 w 4205175"/>
                <a:gd name="connsiteY3" fmla="*/ 0 h 2881223"/>
                <a:gd name="connsiteX4" fmla="*/ 3934237 w 4205175"/>
                <a:gd name="connsiteY4" fmla="*/ 48943 h 2881223"/>
                <a:gd name="connsiteX5" fmla="*/ 3709246 w 4205175"/>
                <a:gd name="connsiteY5" fmla="*/ 141721 h 2881223"/>
                <a:gd name="connsiteX6" fmla="*/ 3067722 w 4205175"/>
                <a:gd name="connsiteY6" fmla="*/ 645575 h 2881223"/>
                <a:gd name="connsiteX7" fmla="*/ 2236594 w 4205175"/>
                <a:gd name="connsiteY7" fmla="*/ 2250790 h 2881223"/>
                <a:gd name="connsiteX8" fmla="*/ 1384339 w 4205175"/>
                <a:gd name="connsiteY8" fmla="*/ 2743200 h 2881223"/>
                <a:gd name="connsiteX9" fmla="*/ 0 w 4205175"/>
                <a:gd name="connsiteY9" fmla="*/ 2881223 h 2881223"/>
                <a:gd name="connsiteX10" fmla="*/ 366246 w 4205175"/>
                <a:gd name="connsiteY10" fmla="*/ 2786333 h 2881223"/>
                <a:gd name="connsiteX11" fmla="*/ 761844 w 4205175"/>
                <a:gd name="connsiteY11" fmla="*/ 2564333 h 2881223"/>
                <a:gd name="connsiteX12" fmla="*/ 1313743 w 4205175"/>
                <a:gd name="connsiteY12" fmla="*/ 1914008 h 2881223"/>
                <a:gd name="connsiteX0" fmla="*/ 1313743 w 4205175"/>
                <a:gd name="connsiteY0" fmla="*/ 1914008 h 2881223"/>
                <a:gd name="connsiteX1" fmla="*/ 2023752 w 4205175"/>
                <a:gd name="connsiteY1" fmla="*/ 573569 h 2881223"/>
                <a:gd name="connsiteX2" fmla="*/ 2790445 w 4205175"/>
                <a:gd name="connsiteY2" fmla="*/ 112142 h 2881223"/>
                <a:gd name="connsiteX3" fmla="*/ 4205175 w 4205175"/>
                <a:gd name="connsiteY3" fmla="*/ 0 h 2881223"/>
                <a:gd name="connsiteX4" fmla="*/ 3934237 w 4205175"/>
                <a:gd name="connsiteY4" fmla="*/ 48943 h 2881223"/>
                <a:gd name="connsiteX5" fmla="*/ 3709246 w 4205175"/>
                <a:gd name="connsiteY5" fmla="*/ 141721 h 2881223"/>
                <a:gd name="connsiteX6" fmla="*/ 3067722 w 4205175"/>
                <a:gd name="connsiteY6" fmla="*/ 645575 h 2881223"/>
                <a:gd name="connsiteX7" fmla="*/ 2236594 w 4205175"/>
                <a:gd name="connsiteY7" fmla="*/ 2250790 h 2881223"/>
                <a:gd name="connsiteX8" fmla="*/ 1384339 w 4205175"/>
                <a:gd name="connsiteY8" fmla="*/ 2743200 h 2881223"/>
                <a:gd name="connsiteX9" fmla="*/ 0 w 4205175"/>
                <a:gd name="connsiteY9" fmla="*/ 2881223 h 2881223"/>
                <a:gd name="connsiteX10" fmla="*/ 366246 w 4205175"/>
                <a:gd name="connsiteY10" fmla="*/ 2786333 h 2881223"/>
                <a:gd name="connsiteX11" fmla="*/ 761844 w 4205175"/>
                <a:gd name="connsiteY11" fmla="*/ 2564333 h 2881223"/>
                <a:gd name="connsiteX12" fmla="*/ 1313743 w 4205175"/>
                <a:gd name="connsiteY12" fmla="*/ 1914008 h 2881223"/>
                <a:gd name="connsiteX0" fmla="*/ 1313743 w 4205175"/>
                <a:gd name="connsiteY0" fmla="*/ 1914008 h 2881223"/>
                <a:gd name="connsiteX1" fmla="*/ 2023752 w 4205175"/>
                <a:gd name="connsiteY1" fmla="*/ 573569 h 2881223"/>
                <a:gd name="connsiteX2" fmla="*/ 2790445 w 4205175"/>
                <a:gd name="connsiteY2" fmla="*/ 130803 h 2881223"/>
                <a:gd name="connsiteX3" fmla="*/ 4205175 w 4205175"/>
                <a:gd name="connsiteY3" fmla="*/ 0 h 2881223"/>
                <a:gd name="connsiteX4" fmla="*/ 3934237 w 4205175"/>
                <a:gd name="connsiteY4" fmla="*/ 48943 h 2881223"/>
                <a:gd name="connsiteX5" fmla="*/ 3709246 w 4205175"/>
                <a:gd name="connsiteY5" fmla="*/ 141721 h 2881223"/>
                <a:gd name="connsiteX6" fmla="*/ 3067722 w 4205175"/>
                <a:gd name="connsiteY6" fmla="*/ 645575 h 2881223"/>
                <a:gd name="connsiteX7" fmla="*/ 2236594 w 4205175"/>
                <a:gd name="connsiteY7" fmla="*/ 2250790 h 2881223"/>
                <a:gd name="connsiteX8" fmla="*/ 1384339 w 4205175"/>
                <a:gd name="connsiteY8" fmla="*/ 2743200 h 2881223"/>
                <a:gd name="connsiteX9" fmla="*/ 0 w 4205175"/>
                <a:gd name="connsiteY9" fmla="*/ 2881223 h 2881223"/>
                <a:gd name="connsiteX10" fmla="*/ 366246 w 4205175"/>
                <a:gd name="connsiteY10" fmla="*/ 2786333 h 2881223"/>
                <a:gd name="connsiteX11" fmla="*/ 761844 w 4205175"/>
                <a:gd name="connsiteY11" fmla="*/ 2564333 h 2881223"/>
                <a:gd name="connsiteX12" fmla="*/ 1313743 w 4205175"/>
                <a:gd name="connsiteY12" fmla="*/ 1914008 h 2881223"/>
                <a:gd name="connsiteX0" fmla="*/ 1313743 w 4205175"/>
                <a:gd name="connsiteY0" fmla="*/ 1914008 h 2881223"/>
                <a:gd name="connsiteX1" fmla="*/ 2023752 w 4205175"/>
                <a:gd name="connsiteY1" fmla="*/ 573569 h 2881223"/>
                <a:gd name="connsiteX2" fmla="*/ 2790445 w 4205175"/>
                <a:gd name="connsiteY2" fmla="*/ 130803 h 2881223"/>
                <a:gd name="connsiteX3" fmla="*/ 4205175 w 4205175"/>
                <a:gd name="connsiteY3" fmla="*/ 0 h 2881223"/>
                <a:gd name="connsiteX4" fmla="*/ 3934237 w 4205175"/>
                <a:gd name="connsiteY4" fmla="*/ 48943 h 2881223"/>
                <a:gd name="connsiteX5" fmla="*/ 3709246 w 4205175"/>
                <a:gd name="connsiteY5" fmla="*/ 141721 h 2881223"/>
                <a:gd name="connsiteX6" fmla="*/ 3067722 w 4205175"/>
                <a:gd name="connsiteY6" fmla="*/ 645575 h 2881223"/>
                <a:gd name="connsiteX7" fmla="*/ 2236594 w 4205175"/>
                <a:gd name="connsiteY7" fmla="*/ 2250790 h 2881223"/>
                <a:gd name="connsiteX8" fmla="*/ 1384339 w 4205175"/>
                <a:gd name="connsiteY8" fmla="*/ 2743200 h 2881223"/>
                <a:gd name="connsiteX9" fmla="*/ 0 w 4205175"/>
                <a:gd name="connsiteY9" fmla="*/ 2881223 h 2881223"/>
                <a:gd name="connsiteX10" fmla="*/ 366246 w 4205175"/>
                <a:gd name="connsiteY10" fmla="*/ 2786333 h 2881223"/>
                <a:gd name="connsiteX11" fmla="*/ 761844 w 4205175"/>
                <a:gd name="connsiteY11" fmla="*/ 2564333 h 2881223"/>
                <a:gd name="connsiteX12" fmla="*/ 1313743 w 4205175"/>
                <a:gd name="connsiteY12" fmla="*/ 1914008 h 2881223"/>
                <a:gd name="connsiteX0" fmla="*/ 1313743 w 4205175"/>
                <a:gd name="connsiteY0" fmla="*/ 1914008 h 2881223"/>
                <a:gd name="connsiteX1" fmla="*/ 2023752 w 4205175"/>
                <a:gd name="connsiteY1" fmla="*/ 573569 h 2881223"/>
                <a:gd name="connsiteX2" fmla="*/ 2790445 w 4205175"/>
                <a:gd name="connsiteY2" fmla="*/ 130803 h 2881223"/>
                <a:gd name="connsiteX3" fmla="*/ 4205175 w 4205175"/>
                <a:gd name="connsiteY3" fmla="*/ 0 h 2881223"/>
                <a:gd name="connsiteX4" fmla="*/ 3934237 w 4205175"/>
                <a:gd name="connsiteY4" fmla="*/ 48943 h 2881223"/>
                <a:gd name="connsiteX5" fmla="*/ 3709246 w 4205175"/>
                <a:gd name="connsiteY5" fmla="*/ 141721 h 2881223"/>
                <a:gd name="connsiteX6" fmla="*/ 3067722 w 4205175"/>
                <a:gd name="connsiteY6" fmla="*/ 645575 h 2881223"/>
                <a:gd name="connsiteX7" fmla="*/ 2236594 w 4205175"/>
                <a:gd name="connsiteY7" fmla="*/ 2250790 h 2881223"/>
                <a:gd name="connsiteX8" fmla="*/ 1384339 w 4205175"/>
                <a:gd name="connsiteY8" fmla="*/ 2743200 h 2881223"/>
                <a:gd name="connsiteX9" fmla="*/ 0 w 4205175"/>
                <a:gd name="connsiteY9" fmla="*/ 2881223 h 2881223"/>
                <a:gd name="connsiteX10" fmla="*/ 366246 w 4205175"/>
                <a:gd name="connsiteY10" fmla="*/ 2786333 h 2881223"/>
                <a:gd name="connsiteX11" fmla="*/ 761844 w 4205175"/>
                <a:gd name="connsiteY11" fmla="*/ 2564333 h 2881223"/>
                <a:gd name="connsiteX12" fmla="*/ 1313743 w 4205175"/>
                <a:gd name="connsiteY12" fmla="*/ 1914008 h 2881223"/>
                <a:gd name="connsiteX0" fmla="*/ 1313743 w 4205175"/>
                <a:gd name="connsiteY0" fmla="*/ 1914008 h 2881223"/>
                <a:gd name="connsiteX1" fmla="*/ 2023752 w 4205175"/>
                <a:gd name="connsiteY1" fmla="*/ 573569 h 2881223"/>
                <a:gd name="connsiteX2" fmla="*/ 2790445 w 4205175"/>
                <a:gd name="connsiteY2" fmla="*/ 130803 h 2881223"/>
                <a:gd name="connsiteX3" fmla="*/ 4205175 w 4205175"/>
                <a:gd name="connsiteY3" fmla="*/ 0 h 2881223"/>
                <a:gd name="connsiteX4" fmla="*/ 3934237 w 4205175"/>
                <a:gd name="connsiteY4" fmla="*/ 48943 h 2881223"/>
                <a:gd name="connsiteX5" fmla="*/ 3709246 w 4205175"/>
                <a:gd name="connsiteY5" fmla="*/ 141721 h 2881223"/>
                <a:gd name="connsiteX6" fmla="*/ 3067722 w 4205175"/>
                <a:gd name="connsiteY6" fmla="*/ 645575 h 2881223"/>
                <a:gd name="connsiteX7" fmla="*/ 2236594 w 4205175"/>
                <a:gd name="connsiteY7" fmla="*/ 2250790 h 2881223"/>
                <a:gd name="connsiteX8" fmla="*/ 1384339 w 4205175"/>
                <a:gd name="connsiteY8" fmla="*/ 2743200 h 2881223"/>
                <a:gd name="connsiteX9" fmla="*/ 0 w 4205175"/>
                <a:gd name="connsiteY9" fmla="*/ 2881223 h 2881223"/>
                <a:gd name="connsiteX10" fmla="*/ 198295 w 4205175"/>
                <a:gd name="connsiteY10" fmla="*/ 2697485 h 2881223"/>
                <a:gd name="connsiteX11" fmla="*/ 761844 w 4205175"/>
                <a:gd name="connsiteY11" fmla="*/ 2564333 h 2881223"/>
                <a:gd name="connsiteX12" fmla="*/ 1313743 w 4205175"/>
                <a:gd name="connsiteY12" fmla="*/ 1914008 h 2881223"/>
                <a:gd name="connsiteX0" fmla="*/ 1313743 w 4205175"/>
                <a:gd name="connsiteY0" fmla="*/ 1914008 h 2881223"/>
                <a:gd name="connsiteX1" fmla="*/ 2023752 w 4205175"/>
                <a:gd name="connsiteY1" fmla="*/ 573569 h 2881223"/>
                <a:gd name="connsiteX2" fmla="*/ 2790445 w 4205175"/>
                <a:gd name="connsiteY2" fmla="*/ 130803 h 2881223"/>
                <a:gd name="connsiteX3" fmla="*/ 4205175 w 4205175"/>
                <a:gd name="connsiteY3" fmla="*/ 0 h 2881223"/>
                <a:gd name="connsiteX4" fmla="*/ 3934237 w 4205175"/>
                <a:gd name="connsiteY4" fmla="*/ 48943 h 2881223"/>
                <a:gd name="connsiteX5" fmla="*/ 3709246 w 4205175"/>
                <a:gd name="connsiteY5" fmla="*/ 141721 h 2881223"/>
                <a:gd name="connsiteX6" fmla="*/ 3067722 w 4205175"/>
                <a:gd name="connsiteY6" fmla="*/ 645575 h 2881223"/>
                <a:gd name="connsiteX7" fmla="*/ 2236594 w 4205175"/>
                <a:gd name="connsiteY7" fmla="*/ 2250790 h 2881223"/>
                <a:gd name="connsiteX8" fmla="*/ 1384339 w 4205175"/>
                <a:gd name="connsiteY8" fmla="*/ 2743200 h 2881223"/>
                <a:gd name="connsiteX9" fmla="*/ 0 w 4205175"/>
                <a:gd name="connsiteY9" fmla="*/ 2881223 h 2881223"/>
                <a:gd name="connsiteX10" fmla="*/ 198295 w 4205175"/>
                <a:gd name="connsiteY10" fmla="*/ 2697485 h 2881223"/>
                <a:gd name="connsiteX11" fmla="*/ 304644 w 4205175"/>
                <a:gd name="connsiteY11" fmla="*/ 2361250 h 2881223"/>
                <a:gd name="connsiteX12" fmla="*/ 1313743 w 4205175"/>
                <a:gd name="connsiteY12" fmla="*/ 1914008 h 2881223"/>
                <a:gd name="connsiteX0" fmla="*/ 585955 w 4205175"/>
                <a:gd name="connsiteY0" fmla="*/ 1710927 h 2881223"/>
                <a:gd name="connsiteX1" fmla="*/ 2023752 w 4205175"/>
                <a:gd name="connsiteY1" fmla="*/ 573569 h 2881223"/>
                <a:gd name="connsiteX2" fmla="*/ 2790445 w 4205175"/>
                <a:gd name="connsiteY2" fmla="*/ 130803 h 2881223"/>
                <a:gd name="connsiteX3" fmla="*/ 4205175 w 4205175"/>
                <a:gd name="connsiteY3" fmla="*/ 0 h 2881223"/>
                <a:gd name="connsiteX4" fmla="*/ 3934237 w 4205175"/>
                <a:gd name="connsiteY4" fmla="*/ 48943 h 2881223"/>
                <a:gd name="connsiteX5" fmla="*/ 3709246 w 4205175"/>
                <a:gd name="connsiteY5" fmla="*/ 141721 h 2881223"/>
                <a:gd name="connsiteX6" fmla="*/ 3067722 w 4205175"/>
                <a:gd name="connsiteY6" fmla="*/ 645575 h 2881223"/>
                <a:gd name="connsiteX7" fmla="*/ 2236594 w 4205175"/>
                <a:gd name="connsiteY7" fmla="*/ 2250790 h 2881223"/>
                <a:gd name="connsiteX8" fmla="*/ 1384339 w 4205175"/>
                <a:gd name="connsiteY8" fmla="*/ 2743200 h 2881223"/>
                <a:gd name="connsiteX9" fmla="*/ 0 w 4205175"/>
                <a:gd name="connsiteY9" fmla="*/ 2881223 h 2881223"/>
                <a:gd name="connsiteX10" fmla="*/ 198295 w 4205175"/>
                <a:gd name="connsiteY10" fmla="*/ 2697485 h 2881223"/>
                <a:gd name="connsiteX11" fmla="*/ 304644 w 4205175"/>
                <a:gd name="connsiteY11" fmla="*/ 2361250 h 2881223"/>
                <a:gd name="connsiteX12" fmla="*/ 585955 w 4205175"/>
                <a:gd name="connsiteY12" fmla="*/ 1710927 h 2881223"/>
                <a:gd name="connsiteX0" fmla="*/ 585955 w 4205175"/>
                <a:gd name="connsiteY0" fmla="*/ 1710927 h 2881223"/>
                <a:gd name="connsiteX1" fmla="*/ 1118683 w 4205175"/>
                <a:gd name="connsiteY1" fmla="*/ 522799 h 2881223"/>
                <a:gd name="connsiteX2" fmla="*/ 2790445 w 4205175"/>
                <a:gd name="connsiteY2" fmla="*/ 130803 h 2881223"/>
                <a:gd name="connsiteX3" fmla="*/ 4205175 w 4205175"/>
                <a:gd name="connsiteY3" fmla="*/ 0 h 2881223"/>
                <a:gd name="connsiteX4" fmla="*/ 3934237 w 4205175"/>
                <a:gd name="connsiteY4" fmla="*/ 48943 h 2881223"/>
                <a:gd name="connsiteX5" fmla="*/ 3709246 w 4205175"/>
                <a:gd name="connsiteY5" fmla="*/ 141721 h 2881223"/>
                <a:gd name="connsiteX6" fmla="*/ 3067722 w 4205175"/>
                <a:gd name="connsiteY6" fmla="*/ 645575 h 2881223"/>
                <a:gd name="connsiteX7" fmla="*/ 2236594 w 4205175"/>
                <a:gd name="connsiteY7" fmla="*/ 2250790 h 2881223"/>
                <a:gd name="connsiteX8" fmla="*/ 1384339 w 4205175"/>
                <a:gd name="connsiteY8" fmla="*/ 2743200 h 2881223"/>
                <a:gd name="connsiteX9" fmla="*/ 0 w 4205175"/>
                <a:gd name="connsiteY9" fmla="*/ 2881223 h 2881223"/>
                <a:gd name="connsiteX10" fmla="*/ 198295 w 4205175"/>
                <a:gd name="connsiteY10" fmla="*/ 2697485 h 2881223"/>
                <a:gd name="connsiteX11" fmla="*/ 304644 w 4205175"/>
                <a:gd name="connsiteY11" fmla="*/ 2361250 h 2881223"/>
                <a:gd name="connsiteX12" fmla="*/ 585955 w 4205175"/>
                <a:gd name="connsiteY12" fmla="*/ 1710927 h 2881223"/>
                <a:gd name="connsiteX0" fmla="*/ 548633 w 4205175"/>
                <a:gd name="connsiteY0" fmla="*/ 1723618 h 2881223"/>
                <a:gd name="connsiteX1" fmla="*/ 1118683 w 4205175"/>
                <a:gd name="connsiteY1" fmla="*/ 522799 h 2881223"/>
                <a:gd name="connsiteX2" fmla="*/ 2790445 w 4205175"/>
                <a:gd name="connsiteY2" fmla="*/ 130803 h 2881223"/>
                <a:gd name="connsiteX3" fmla="*/ 4205175 w 4205175"/>
                <a:gd name="connsiteY3" fmla="*/ 0 h 2881223"/>
                <a:gd name="connsiteX4" fmla="*/ 3934237 w 4205175"/>
                <a:gd name="connsiteY4" fmla="*/ 48943 h 2881223"/>
                <a:gd name="connsiteX5" fmla="*/ 3709246 w 4205175"/>
                <a:gd name="connsiteY5" fmla="*/ 141721 h 2881223"/>
                <a:gd name="connsiteX6" fmla="*/ 3067722 w 4205175"/>
                <a:gd name="connsiteY6" fmla="*/ 645575 h 2881223"/>
                <a:gd name="connsiteX7" fmla="*/ 2236594 w 4205175"/>
                <a:gd name="connsiteY7" fmla="*/ 2250790 h 2881223"/>
                <a:gd name="connsiteX8" fmla="*/ 1384339 w 4205175"/>
                <a:gd name="connsiteY8" fmla="*/ 2743200 h 2881223"/>
                <a:gd name="connsiteX9" fmla="*/ 0 w 4205175"/>
                <a:gd name="connsiteY9" fmla="*/ 2881223 h 2881223"/>
                <a:gd name="connsiteX10" fmla="*/ 198295 w 4205175"/>
                <a:gd name="connsiteY10" fmla="*/ 2697485 h 2881223"/>
                <a:gd name="connsiteX11" fmla="*/ 304644 w 4205175"/>
                <a:gd name="connsiteY11" fmla="*/ 2361250 h 2881223"/>
                <a:gd name="connsiteX12" fmla="*/ 548633 w 4205175"/>
                <a:gd name="connsiteY12" fmla="*/ 1723618 h 2881223"/>
                <a:gd name="connsiteX0" fmla="*/ 548633 w 4205175"/>
                <a:gd name="connsiteY0" fmla="*/ 1723618 h 2881223"/>
                <a:gd name="connsiteX1" fmla="*/ 1118683 w 4205175"/>
                <a:gd name="connsiteY1" fmla="*/ 522799 h 2881223"/>
                <a:gd name="connsiteX2" fmla="*/ 2790445 w 4205175"/>
                <a:gd name="connsiteY2" fmla="*/ 130803 h 2881223"/>
                <a:gd name="connsiteX3" fmla="*/ 4205175 w 4205175"/>
                <a:gd name="connsiteY3" fmla="*/ 0 h 2881223"/>
                <a:gd name="connsiteX4" fmla="*/ 3934237 w 4205175"/>
                <a:gd name="connsiteY4" fmla="*/ 48943 h 2881223"/>
                <a:gd name="connsiteX5" fmla="*/ 3709246 w 4205175"/>
                <a:gd name="connsiteY5" fmla="*/ 141721 h 2881223"/>
                <a:gd name="connsiteX6" fmla="*/ 3067722 w 4205175"/>
                <a:gd name="connsiteY6" fmla="*/ 645575 h 2881223"/>
                <a:gd name="connsiteX7" fmla="*/ 2236594 w 4205175"/>
                <a:gd name="connsiteY7" fmla="*/ 2250790 h 2881223"/>
                <a:gd name="connsiteX8" fmla="*/ 1384339 w 4205175"/>
                <a:gd name="connsiteY8" fmla="*/ 2743200 h 2881223"/>
                <a:gd name="connsiteX9" fmla="*/ 0 w 4205175"/>
                <a:gd name="connsiteY9" fmla="*/ 2881223 h 2881223"/>
                <a:gd name="connsiteX10" fmla="*/ 198295 w 4205175"/>
                <a:gd name="connsiteY10" fmla="*/ 2697485 h 2881223"/>
                <a:gd name="connsiteX11" fmla="*/ 304644 w 4205175"/>
                <a:gd name="connsiteY11" fmla="*/ 2361250 h 2881223"/>
                <a:gd name="connsiteX12" fmla="*/ 548633 w 4205175"/>
                <a:gd name="connsiteY12" fmla="*/ 1723618 h 2881223"/>
                <a:gd name="connsiteX0" fmla="*/ 548633 w 4205175"/>
                <a:gd name="connsiteY0" fmla="*/ 1723618 h 2881223"/>
                <a:gd name="connsiteX1" fmla="*/ 1118683 w 4205175"/>
                <a:gd name="connsiteY1" fmla="*/ 522799 h 2881223"/>
                <a:gd name="connsiteX2" fmla="*/ 2790445 w 4205175"/>
                <a:gd name="connsiteY2" fmla="*/ 130803 h 2881223"/>
                <a:gd name="connsiteX3" fmla="*/ 4205175 w 4205175"/>
                <a:gd name="connsiteY3" fmla="*/ 0 h 2881223"/>
                <a:gd name="connsiteX4" fmla="*/ 3934237 w 4205175"/>
                <a:gd name="connsiteY4" fmla="*/ 48943 h 2881223"/>
                <a:gd name="connsiteX5" fmla="*/ 3709246 w 4205175"/>
                <a:gd name="connsiteY5" fmla="*/ 141721 h 2881223"/>
                <a:gd name="connsiteX6" fmla="*/ 3067722 w 4205175"/>
                <a:gd name="connsiteY6" fmla="*/ 645575 h 2881223"/>
                <a:gd name="connsiteX7" fmla="*/ 2236594 w 4205175"/>
                <a:gd name="connsiteY7" fmla="*/ 2250790 h 2881223"/>
                <a:gd name="connsiteX8" fmla="*/ 1384339 w 4205175"/>
                <a:gd name="connsiteY8" fmla="*/ 2743200 h 2881223"/>
                <a:gd name="connsiteX9" fmla="*/ 0 w 4205175"/>
                <a:gd name="connsiteY9" fmla="*/ 2881223 h 2881223"/>
                <a:gd name="connsiteX10" fmla="*/ 198295 w 4205175"/>
                <a:gd name="connsiteY10" fmla="*/ 2697485 h 2881223"/>
                <a:gd name="connsiteX11" fmla="*/ 304644 w 4205175"/>
                <a:gd name="connsiteY11" fmla="*/ 2361250 h 2881223"/>
                <a:gd name="connsiteX12" fmla="*/ 548633 w 4205175"/>
                <a:gd name="connsiteY12" fmla="*/ 1723618 h 2881223"/>
                <a:gd name="connsiteX0" fmla="*/ 548633 w 4205175"/>
                <a:gd name="connsiteY0" fmla="*/ 1723618 h 2881223"/>
                <a:gd name="connsiteX1" fmla="*/ 1156006 w 4205175"/>
                <a:gd name="connsiteY1" fmla="*/ 370487 h 2881223"/>
                <a:gd name="connsiteX2" fmla="*/ 2790445 w 4205175"/>
                <a:gd name="connsiteY2" fmla="*/ 130803 h 2881223"/>
                <a:gd name="connsiteX3" fmla="*/ 4205175 w 4205175"/>
                <a:gd name="connsiteY3" fmla="*/ 0 h 2881223"/>
                <a:gd name="connsiteX4" fmla="*/ 3934237 w 4205175"/>
                <a:gd name="connsiteY4" fmla="*/ 48943 h 2881223"/>
                <a:gd name="connsiteX5" fmla="*/ 3709246 w 4205175"/>
                <a:gd name="connsiteY5" fmla="*/ 141721 h 2881223"/>
                <a:gd name="connsiteX6" fmla="*/ 3067722 w 4205175"/>
                <a:gd name="connsiteY6" fmla="*/ 645575 h 2881223"/>
                <a:gd name="connsiteX7" fmla="*/ 2236594 w 4205175"/>
                <a:gd name="connsiteY7" fmla="*/ 2250790 h 2881223"/>
                <a:gd name="connsiteX8" fmla="*/ 1384339 w 4205175"/>
                <a:gd name="connsiteY8" fmla="*/ 2743200 h 2881223"/>
                <a:gd name="connsiteX9" fmla="*/ 0 w 4205175"/>
                <a:gd name="connsiteY9" fmla="*/ 2881223 h 2881223"/>
                <a:gd name="connsiteX10" fmla="*/ 198295 w 4205175"/>
                <a:gd name="connsiteY10" fmla="*/ 2697485 h 2881223"/>
                <a:gd name="connsiteX11" fmla="*/ 304644 w 4205175"/>
                <a:gd name="connsiteY11" fmla="*/ 2361250 h 2881223"/>
                <a:gd name="connsiteX12" fmla="*/ 548633 w 4205175"/>
                <a:gd name="connsiteY12" fmla="*/ 1723618 h 2881223"/>
                <a:gd name="connsiteX0" fmla="*/ 548633 w 4205175"/>
                <a:gd name="connsiteY0" fmla="*/ 1723618 h 2881223"/>
                <a:gd name="connsiteX1" fmla="*/ 1156006 w 4205175"/>
                <a:gd name="connsiteY1" fmla="*/ 370487 h 2881223"/>
                <a:gd name="connsiteX2" fmla="*/ 2790445 w 4205175"/>
                <a:gd name="connsiteY2" fmla="*/ 80032 h 2881223"/>
                <a:gd name="connsiteX3" fmla="*/ 4205175 w 4205175"/>
                <a:gd name="connsiteY3" fmla="*/ 0 h 2881223"/>
                <a:gd name="connsiteX4" fmla="*/ 3934237 w 4205175"/>
                <a:gd name="connsiteY4" fmla="*/ 48943 h 2881223"/>
                <a:gd name="connsiteX5" fmla="*/ 3709246 w 4205175"/>
                <a:gd name="connsiteY5" fmla="*/ 141721 h 2881223"/>
                <a:gd name="connsiteX6" fmla="*/ 3067722 w 4205175"/>
                <a:gd name="connsiteY6" fmla="*/ 645575 h 2881223"/>
                <a:gd name="connsiteX7" fmla="*/ 2236594 w 4205175"/>
                <a:gd name="connsiteY7" fmla="*/ 2250790 h 2881223"/>
                <a:gd name="connsiteX8" fmla="*/ 1384339 w 4205175"/>
                <a:gd name="connsiteY8" fmla="*/ 2743200 h 2881223"/>
                <a:gd name="connsiteX9" fmla="*/ 0 w 4205175"/>
                <a:gd name="connsiteY9" fmla="*/ 2881223 h 2881223"/>
                <a:gd name="connsiteX10" fmla="*/ 198295 w 4205175"/>
                <a:gd name="connsiteY10" fmla="*/ 2697485 h 2881223"/>
                <a:gd name="connsiteX11" fmla="*/ 304644 w 4205175"/>
                <a:gd name="connsiteY11" fmla="*/ 2361250 h 2881223"/>
                <a:gd name="connsiteX12" fmla="*/ 548633 w 4205175"/>
                <a:gd name="connsiteY12" fmla="*/ 1723618 h 2881223"/>
                <a:gd name="connsiteX0" fmla="*/ 548633 w 4205175"/>
                <a:gd name="connsiteY0" fmla="*/ 1723618 h 2881223"/>
                <a:gd name="connsiteX1" fmla="*/ 1156006 w 4205175"/>
                <a:gd name="connsiteY1" fmla="*/ 370487 h 2881223"/>
                <a:gd name="connsiteX2" fmla="*/ 2790445 w 4205175"/>
                <a:gd name="connsiteY2" fmla="*/ 80032 h 2881223"/>
                <a:gd name="connsiteX3" fmla="*/ 4205175 w 4205175"/>
                <a:gd name="connsiteY3" fmla="*/ 0 h 2881223"/>
                <a:gd name="connsiteX4" fmla="*/ 3934237 w 4205175"/>
                <a:gd name="connsiteY4" fmla="*/ 48943 h 2881223"/>
                <a:gd name="connsiteX5" fmla="*/ 3709246 w 4205175"/>
                <a:gd name="connsiteY5" fmla="*/ 141721 h 2881223"/>
                <a:gd name="connsiteX6" fmla="*/ 3067722 w 4205175"/>
                <a:gd name="connsiteY6" fmla="*/ 645575 h 2881223"/>
                <a:gd name="connsiteX7" fmla="*/ 2236594 w 4205175"/>
                <a:gd name="connsiteY7" fmla="*/ 2250790 h 2881223"/>
                <a:gd name="connsiteX8" fmla="*/ 1384339 w 4205175"/>
                <a:gd name="connsiteY8" fmla="*/ 2743200 h 2881223"/>
                <a:gd name="connsiteX9" fmla="*/ 0 w 4205175"/>
                <a:gd name="connsiteY9" fmla="*/ 2881223 h 2881223"/>
                <a:gd name="connsiteX10" fmla="*/ 198295 w 4205175"/>
                <a:gd name="connsiteY10" fmla="*/ 2697485 h 2881223"/>
                <a:gd name="connsiteX11" fmla="*/ 304644 w 4205175"/>
                <a:gd name="connsiteY11" fmla="*/ 2361250 h 2881223"/>
                <a:gd name="connsiteX12" fmla="*/ 548633 w 4205175"/>
                <a:gd name="connsiteY12" fmla="*/ 1723618 h 2881223"/>
                <a:gd name="connsiteX0" fmla="*/ 548633 w 4205175"/>
                <a:gd name="connsiteY0" fmla="*/ 1723618 h 2881223"/>
                <a:gd name="connsiteX1" fmla="*/ 1156006 w 4205175"/>
                <a:gd name="connsiteY1" fmla="*/ 370487 h 2881223"/>
                <a:gd name="connsiteX2" fmla="*/ 2790445 w 4205175"/>
                <a:gd name="connsiteY2" fmla="*/ 80032 h 2881223"/>
                <a:gd name="connsiteX3" fmla="*/ 4205175 w 4205175"/>
                <a:gd name="connsiteY3" fmla="*/ 0 h 2881223"/>
                <a:gd name="connsiteX4" fmla="*/ 3934237 w 4205175"/>
                <a:gd name="connsiteY4" fmla="*/ 48943 h 2881223"/>
                <a:gd name="connsiteX5" fmla="*/ 3709246 w 4205175"/>
                <a:gd name="connsiteY5" fmla="*/ 141721 h 2881223"/>
                <a:gd name="connsiteX6" fmla="*/ 3067722 w 4205175"/>
                <a:gd name="connsiteY6" fmla="*/ 645575 h 2881223"/>
                <a:gd name="connsiteX7" fmla="*/ 2236594 w 4205175"/>
                <a:gd name="connsiteY7" fmla="*/ 2250790 h 2881223"/>
                <a:gd name="connsiteX8" fmla="*/ 1384339 w 4205175"/>
                <a:gd name="connsiteY8" fmla="*/ 2743200 h 2881223"/>
                <a:gd name="connsiteX9" fmla="*/ 0 w 4205175"/>
                <a:gd name="connsiteY9" fmla="*/ 2881223 h 2881223"/>
                <a:gd name="connsiteX10" fmla="*/ 198295 w 4205175"/>
                <a:gd name="connsiteY10" fmla="*/ 2697485 h 2881223"/>
                <a:gd name="connsiteX11" fmla="*/ 304644 w 4205175"/>
                <a:gd name="connsiteY11" fmla="*/ 2361250 h 2881223"/>
                <a:gd name="connsiteX12" fmla="*/ 548633 w 4205175"/>
                <a:gd name="connsiteY12" fmla="*/ 1723618 h 2881223"/>
                <a:gd name="connsiteX0" fmla="*/ 548633 w 4205175"/>
                <a:gd name="connsiteY0" fmla="*/ 1723618 h 2881223"/>
                <a:gd name="connsiteX1" fmla="*/ 1156006 w 4205175"/>
                <a:gd name="connsiteY1" fmla="*/ 370487 h 2881223"/>
                <a:gd name="connsiteX2" fmla="*/ 2790445 w 4205175"/>
                <a:gd name="connsiteY2" fmla="*/ 80032 h 2881223"/>
                <a:gd name="connsiteX3" fmla="*/ 4205175 w 4205175"/>
                <a:gd name="connsiteY3" fmla="*/ 0 h 2881223"/>
                <a:gd name="connsiteX4" fmla="*/ 3934237 w 4205175"/>
                <a:gd name="connsiteY4" fmla="*/ 48943 h 2881223"/>
                <a:gd name="connsiteX5" fmla="*/ 3709246 w 4205175"/>
                <a:gd name="connsiteY5" fmla="*/ 141721 h 2881223"/>
                <a:gd name="connsiteX6" fmla="*/ 3067722 w 4205175"/>
                <a:gd name="connsiteY6" fmla="*/ 645575 h 2881223"/>
                <a:gd name="connsiteX7" fmla="*/ 2236594 w 4205175"/>
                <a:gd name="connsiteY7" fmla="*/ 2250790 h 2881223"/>
                <a:gd name="connsiteX8" fmla="*/ 1384339 w 4205175"/>
                <a:gd name="connsiteY8" fmla="*/ 2743200 h 2881223"/>
                <a:gd name="connsiteX9" fmla="*/ 0 w 4205175"/>
                <a:gd name="connsiteY9" fmla="*/ 2881223 h 2881223"/>
                <a:gd name="connsiteX10" fmla="*/ 198295 w 4205175"/>
                <a:gd name="connsiteY10" fmla="*/ 2697485 h 2881223"/>
                <a:gd name="connsiteX11" fmla="*/ 548633 w 4205175"/>
                <a:gd name="connsiteY11" fmla="*/ 1723618 h 2881223"/>
                <a:gd name="connsiteX0" fmla="*/ 548633 w 4205175"/>
                <a:gd name="connsiteY0" fmla="*/ 1723618 h 2881223"/>
                <a:gd name="connsiteX1" fmla="*/ 1156006 w 4205175"/>
                <a:gd name="connsiteY1" fmla="*/ 370487 h 2881223"/>
                <a:gd name="connsiteX2" fmla="*/ 2790445 w 4205175"/>
                <a:gd name="connsiteY2" fmla="*/ 80032 h 2881223"/>
                <a:gd name="connsiteX3" fmla="*/ 4205175 w 4205175"/>
                <a:gd name="connsiteY3" fmla="*/ 0 h 2881223"/>
                <a:gd name="connsiteX4" fmla="*/ 3934237 w 4205175"/>
                <a:gd name="connsiteY4" fmla="*/ 48943 h 2881223"/>
                <a:gd name="connsiteX5" fmla="*/ 3709246 w 4205175"/>
                <a:gd name="connsiteY5" fmla="*/ 141721 h 2881223"/>
                <a:gd name="connsiteX6" fmla="*/ 3067722 w 4205175"/>
                <a:gd name="connsiteY6" fmla="*/ 645575 h 2881223"/>
                <a:gd name="connsiteX7" fmla="*/ 2236594 w 4205175"/>
                <a:gd name="connsiteY7" fmla="*/ 2250790 h 2881223"/>
                <a:gd name="connsiteX8" fmla="*/ 1384339 w 4205175"/>
                <a:gd name="connsiteY8" fmla="*/ 2743200 h 2881223"/>
                <a:gd name="connsiteX9" fmla="*/ 0 w 4205175"/>
                <a:gd name="connsiteY9" fmla="*/ 2881223 h 2881223"/>
                <a:gd name="connsiteX10" fmla="*/ 198295 w 4205175"/>
                <a:gd name="connsiteY10" fmla="*/ 2697485 h 2881223"/>
                <a:gd name="connsiteX11" fmla="*/ 548633 w 4205175"/>
                <a:gd name="connsiteY11" fmla="*/ 1723618 h 2881223"/>
                <a:gd name="connsiteX0" fmla="*/ 548633 w 4205175"/>
                <a:gd name="connsiteY0" fmla="*/ 1723618 h 2881223"/>
                <a:gd name="connsiteX1" fmla="*/ 1156006 w 4205175"/>
                <a:gd name="connsiteY1" fmla="*/ 370487 h 2881223"/>
                <a:gd name="connsiteX2" fmla="*/ 2790445 w 4205175"/>
                <a:gd name="connsiteY2" fmla="*/ 80032 h 2881223"/>
                <a:gd name="connsiteX3" fmla="*/ 4205175 w 4205175"/>
                <a:gd name="connsiteY3" fmla="*/ 0 h 2881223"/>
                <a:gd name="connsiteX4" fmla="*/ 3934237 w 4205175"/>
                <a:gd name="connsiteY4" fmla="*/ 48943 h 2881223"/>
                <a:gd name="connsiteX5" fmla="*/ 3709246 w 4205175"/>
                <a:gd name="connsiteY5" fmla="*/ 141721 h 2881223"/>
                <a:gd name="connsiteX6" fmla="*/ 3067722 w 4205175"/>
                <a:gd name="connsiteY6" fmla="*/ 645575 h 2881223"/>
                <a:gd name="connsiteX7" fmla="*/ 2236594 w 4205175"/>
                <a:gd name="connsiteY7" fmla="*/ 2250790 h 2881223"/>
                <a:gd name="connsiteX8" fmla="*/ 1384339 w 4205175"/>
                <a:gd name="connsiteY8" fmla="*/ 2743200 h 2881223"/>
                <a:gd name="connsiteX9" fmla="*/ 0 w 4205175"/>
                <a:gd name="connsiteY9" fmla="*/ 2881223 h 2881223"/>
                <a:gd name="connsiteX10" fmla="*/ 198295 w 4205175"/>
                <a:gd name="connsiteY10" fmla="*/ 2697485 h 2881223"/>
                <a:gd name="connsiteX11" fmla="*/ 548633 w 4205175"/>
                <a:gd name="connsiteY11" fmla="*/ 1723618 h 2881223"/>
                <a:gd name="connsiteX0" fmla="*/ 548633 w 4205175"/>
                <a:gd name="connsiteY0" fmla="*/ 1723618 h 2881223"/>
                <a:gd name="connsiteX1" fmla="*/ 1156006 w 4205175"/>
                <a:gd name="connsiteY1" fmla="*/ 370487 h 2881223"/>
                <a:gd name="connsiteX2" fmla="*/ 2790445 w 4205175"/>
                <a:gd name="connsiteY2" fmla="*/ 80032 h 2881223"/>
                <a:gd name="connsiteX3" fmla="*/ 4205175 w 4205175"/>
                <a:gd name="connsiteY3" fmla="*/ 0 h 2881223"/>
                <a:gd name="connsiteX4" fmla="*/ 3934237 w 4205175"/>
                <a:gd name="connsiteY4" fmla="*/ 48943 h 2881223"/>
                <a:gd name="connsiteX5" fmla="*/ 3709246 w 4205175"/>
                <a:gd name="connsiteY5" fmla="*/ 141721 h 2881223"/>
                <a:gd name="connsiteX6" fmla="*/ 3067722 w 4205175"/>
                <a:gd name="connsiteY6" fmla="*/ 645575 h 2881223"/>
                <a:gd name="connsiteX7" fmla="*/ 3272292 w 4205175"/>
                <a:gd name="connsiteY7" fmla="*/ 2517335 h 2881223"/>
                <a:gd name="connsiteX8" fmla="*/ 1384339 w 4205175"/>
                <a:gd name="connsiteY8" fmla="*/ 2743200 h 2881223"/>
                <a:gd name="connsiteX9" fmla="*/ 0 w 4205175"/>
                <a:gd name="connsiteY9" fmla="*/ 2881223 h 2881223"/>
                <a:gd name="connsiteX10" fmla="*/ 198295 w 4205175"/>
                <a:gd name="connsiteY10" fmla="*/ 2697485 h 2881223"/>
                <a:gd name="connsiteX11" fmla="*/ 548633 w 4205175"/>
                <a:gd name="connsiteY11" fmla="*/ 1723618 h 2881223"/>
                <a:gd name="connsiteX0" fmla="*/ 548633 w 4205175"/>
                <a:gd name="connsiteY0" fmla="*/ 1723618 h 2881223"/>
                <a:gd name="connsiteX1" fmla="*/ 1156006 w 4205175"/>
                <a:gd name="connsiteY1" fmla="*/ 370487 h 2881223"/>
                <a:gd name="connsiteX2" fmla="*/ 2790445 w 4205175"/>
                <a:gd name="connsiteY2" fmla="*/ 80032 h 2881223"/>
                <a:gd name="connsiteX3" fmla="*/ 4205175 w 4205175"/>
                <a:gd name="connsiteY3" fmla="*/ 0 h 2881223"/>
                <a:gd name="connsiteX4" fmla="*/ 3934237 w 4205175"/>
                <a:gd name="connsiteY4" fmla="*/ 48943 h 2881223"/>
                <a:gd name="connsiteX5" fmla="*/ 3709246 w 4205175"/>
                <a:gd name="connsiteY5" fmla="*/ 141721 h 2881223"/>
                <a:gd name="connsiteX6" fmla="*/ 3067722 w 4205175"/>
                <a:gd name="connsiteY6" fmla="*/ 645575 h 2881223"/>
                <a:gd name="connsiteX7" fmla="*/ 3272292 w 4205175"/>
                <a:gd name="connsiteY7" fmla="*/ 2517335 h 2881223"/>
                <a:gd name="connsiteX8" fmla="*/ 1430993 w 4205175"/>
                <a:gd name="connsiteY8" fmla="*/ 2781276 h 2881223"/>
                <a:gd name="connsiteX9" fmla="*/ 0 w 4205175"/>
                <a:gd name="connsiteY9" fmla="*/ 2881223 h 2881223"/>
                <a:gd name="connsiteX10" fmla="*/ 198295 w 4205175"/>
                <a:gd name="connsiteY10" fmla="*/ 2697485 h 2881223"/>
                <a:gd name="connsiteX11" fmla="*/ 548633 w 4205175"/>
                <a:gd name="connsiteY11" fmla="*/ 1723618 h 2881223"/>
                <a:gd name="connsiteX0" fmla="*/ 548633 w 4205175"/>
                <a:gd name="connsiteY0" fmla="*/ 1723618 h 2881223"/>
                <a:gd name="connsiteX1" fmla="*/ 1156006 w 4205175"/>
                <a:gd name="connsiteY1" fmla="*/ 370487 h 2881223"/>
                <a:gd name="connsiteX2" fmla="*/ 2790445 w 4205175"/>
                <a:gd name="connsiteY2" fmla="*/ 80032 h 2881223"/>
                <a:gd name="connsiteX3" fmla="*/ 4205175 w 4205175"/>
                <a:gd name="connsiteY3" fmla="*/ 0 h 2881223"/>
                <a:gd name="connsiteX4" fmla="*/ 3934237 w 4205175"/>
                <a:gd name="connsiteY4" fmla="*/ 48943 h 2881223"/>
                <a:gd name="connsiteX5" fmla="*/ 3709246 w 4205175"/>
                <a:gd name="connsiteY5" fmla="*/ 141721 h 2881223"/>
                <a:gd name="connsiteX6" fmla="*/ 3478269 w 4205175"/>
                <a:gd name="connsiteY6" fmla="*/ 721730 h 2881223"/>
                <a:gd name="connsiteX7" fmla="*/ 3272292 w 4205175"/>
                <a:gd name="connsiteY7" fmla="*/ 2517335 h 2881223"/>
                <a:gd name="connsiteX8" fmla="*/ 1430993 w 4205175"/>
                <a:gd name="connsiteY8" fmla="*/ 2781276 h 2881223"/>
                <a:gd name="connsiteX9" fmla="*/ 0 w 4205175"/>
                <a:gd name="connsiteY9" fmla="*/ 2881223 h 2881223"/>
                <a:gd name="connsiteX10" fmla="*/ 198295 w 4205175"/>
                <a:gd name="connsiteY10" fmla="*/ 2697485 h 2881223"/>
                <a:gd name="connsiteX11" fmla="*/ 548633 w 4205175"/>
                <a:gd name="connsiteY11" fmla="*/ 1723618 h 2881223"/>
                <a:gd name="connsiteX0" fmla="*/ 548633 w 4205175"/>
                <a:gd name="connsiteY0" fmla="*/ 1723618 h 2881223"/>
                <a:gd name="connsiteX1" fmla="*/ 1156006 w 4205175"/>
                <a:gd name="connsiteY1" fmla="*/ 370487 h 2881223"/>
                <a:gd name="connsiteX2" fmla="*/ 2790445 w 4205175"/>
                <a:gd name="connsiteY2" fmla="*/ 80032 h 2881223"/>
                <a:gd name="connsiteX3" fmla="*/ 4205175 w 4205175"/>
                <a:gd name="connsiteY3" fmla="*/ 0 h 2881223"/>
                <a:gd name="connsiteX4" fmla="*/ 3934237 w 4205175"/>
                <a:gd name="connsiteY4" fmla="*/ 48943 h 2881223"/>
                <a:gd name="connsiteX5" fmla="*/ 3478269 w 4205175"/>
                <a:gd name="connsiteY5" fmla="*/ 721730 h 2881223"/>
                <a:gd name="connsiteX6" fmla="*/ 3272292 w 4205175"/>
                <a:gd name="connsiteY6" fmla="*/ 2517335 h 2881223"/>
                <a:gd name="connsiteX7" fmla="*/ 1430993 w 4205175"/>
                <a:gd name="connsiteY7" fmla="*/ 2781276 h 2881223"/>
                <a:gd name="connsiteX8" fmla="*/ 0 w 4205175"/>
                <a:gd name="connsiteY8" fmla="*/ 2881223 h 2881223"/>
                <a:gd name="connsiteX9" fmla="*/ 198295 w 4205175"/>
                <a:gd name="connsiteY9" fmla="*/ 2697485 h 2881223"/>
                <a:gd name="connsiteX10" fmla="*/ 548633 w 4205175"/>
                <a:gd name="connsiteY10" fmla="*/ 1723618 h 2881223"/>
                <a:gd name="connsiteX0" fmla="*/ 548633 w 4205175"/>
                <a:gd name="connsiteY0" fmla="*/ 1723618 h 2881223"/>
                <a:gd name="connsiteX1" fmla="*/ 1156006 w 4205175"/>
                <a:gd name="connsiteY1" fmla="*/ 370487 h 2881223"/>
                <a:gd name="connsiteX2" fmla="*/ 2790445 w 4205175"/>
                <a:gd name="connsiteY2" fmla="*/ 80032 h 2881223"/>
                <a:gd name="connsiteX3" fmla="*/ 4205175 w 4205175"/>
                <a:gd name="connsiteY3" fmla="*/ 0 h 2881223"/>
                <a:gd name="connsiteX4" fmla="*/ 3943568 w 4205175"/>
                <a:gd name="connsiteY4" fmla="*/ 61636 h 2881223"/>
                <a:gd name="connsiteX5" fmla="*/ 3478269 w 4205175"/>
                <a:gd name="connsiteY5" fmla="*/ 721730 h 2881223"/>
                <a:gd name="connsiteX6" fmla="*/ 3272292 w 4205175"/>
                <a:gd name="connsiteY6" fmla="*/ 2517335 h 2881223"/>
                <a:gd name="connsiteX7" fmla="*/ 1430993 w 4205175"/>
                <a:gd name="connsiteY7" fmla="*/ 2781276 h 2881223"/>
                <a:gd name="connsiteX8" fmla="*/ 0 w 4205175"/>
                <a:gd name="connsiteY8" fmla="*/ 2881223 h 2881223"/>
                <a:gd name="connsiteX9" fmla="*/ 198295 w 4205175"/>
                <a:gd name="connsiteY9" fmla="*/ 2697485 h 2881223"/>
                <a:gd name="connsiteX10" fmla="*/ 548633 w 4205175"/>
                <a:gd name="connsiteY10" fmla="*/ 1723618 h 2881223"/>
                <a:gd name="connsiteX0" fmla="*/ 548633 w 4205175"/>
                <a:gd name="connsiteY0" fmla="*/ 1723618 h 2881223"/>
                <a:gd name="connsiteX1" fmla="*/ 1156006 w 4205175"/>
                <a:gd name="connsiteY1" fmla="*/ 370487 h 2881223"/>
                <a:gd name="connsiteX2" fmla="*/ 2790445 w 4205175"/>
                <a:gd name="connsiteY2" fmla="*/ 80032 h 2881223"/>
                <a:gd name="connsiteX3" fmla="*/ 4205175 w 4205175"/>
                <a:gd name="connsiteY3" fmla="*/ 0 h 2881223"/>
                <a:gd name="connsiteX4" fmla="*/ 3943568 w 4205175"/>
                <a:gd name="connsiteY4" fmla="*/ 61636 h 2881223"/>
                <a:gd name="connsiteX5" fmla="*/ 3478269 w 4205175"/>
                <a:gd name="connsiteY5" fmla="*/ 721730 h 2881223"/>
                <a:gd name="connsiteX6" fmla="*/ 3272292 w 4205175"/>
                <a:gd name="connsiteY6" fmla="*/ 2517335 h 2881223"/>
                <a:gd name="connsiteX7" fmla="*/ 1430993 w 4205175"/>
                <a:gd name="connsiteY7" fmla="*/ 2781276 h 2881223"/>
                <a:gd name="connsiteX8" fmla="*/ 0 w 4205175"/>
                <a:gd name="connsiteY8" fmla="*/ 2881223 h 2881223"/>
                <a:gd name="connsiteX9" fmla="*/ 198295 w 4205175"/>
                <a:gd name="connsiteY9" fmla="*/ 2697485 h 2881223"/>
                <a:gd name="connsiteX10" fmla="*/ 548633 w 4205175"/>
                <a:gd name="connsiteY10" fmla="*/ 1723618 h 2881223"/>
                <a:gd name="connsiteX0" fmla="*/ 548633 w 4205175"/>
                <a:gd name="connsiteY0" fmla="*/ 1723618 h 2881223"/>
                <a:gd name="connsiteX1" fmla="*/ 1156006 w 4205175"/>
                <a:gd name="connsiteY1" fmla="*/ 370487 h 2881223"/>
                <a:gd name="connsiteX2" fmla="*/ 2790445 w 4205175"/>
                <a:gd name="connsiteY2" fmla="*/ 80032 h 2881223"/>
                <a:gd name="connsiteX3" fmla="*/ 4205175 w 4205175"/>
                <a:gd name="connsiteY3" fmla="*/ 0 h 2881223"/>
                <a:gd name="connsiteX4" fmla="*/ 3943568 w 4205175"/>
                <a:gd name="connsiteY4" fmla="*/ 61636 h 2881223"/>
                <a:gd name="connsiteX5" fmla="*/ 3478269 w 4205175"/>
                <a:gd name="connsiteY5" fmla="*/ 721730 h 2881223"/>
                <a:gd name="connsiteX6" fmla="*/ 3272292 w 4205175"/>
                <a:gd name="connsiteY6" fmla="*/ 2517335 h 2881223"/>
                <a:gd name="connsiteX7" fmla="*/ 1430993 w 4205175"/>
                <a:gd name="connsiteY7" fmla="*/ 2781276 h 2881223"/>
                <a:gd name="connsiteX8" fmla="*/ 0 w 4205175"/>
                <a:gd name="connsiteY8" fmla="*/ 2881223 h 2881223"/>
                <a:gd name="connsiteX9" fmla="*/ 198295 w 4205175"/>
                <a:gd name="connsiteY9" fmla="*/ 2697485 h 2881223"/>
                <a:gd name="connsiteX10" fmla="*/ 548633 w 4205175"/>
                <a:gd name="connsiteY10" fmla="*/ 1723618 h 2881223"/>
                <a:gd name="connsiteX0" fmla="*/ 548633 w 4205175"/>
                <a:gd name="connsiteY0" fmla="*/ 1723618 h 2881223"/>
                <a:gd name="connsiteX1" fmla="*/ 1156006 w 4205175"/>
                <a:gd name="connsiteY1" fmla="*/ 370487 h 2881223"/>
                <a:gd name="connsiteX2" fmla="*/ 2790445 w 4205175"/>
                <a:gd name="connsiteY2" fmla="*/ 80032 h 2881223"/>
                <a:gd name="connsiteX3" fmla="*/ 4205175 w 4205175"/>
                <a:gd name="connsiteY3" fmla="*/ 0 h 2881223"/>
                <a:gd name="connsiteX4" fmla="*/ 3943568 w 4205175"/>
                <a:gd name="connsiteY4" fmla="*/ 61636 h 2881223"/>
                <a:gd name="connsiteX5" fmla="*/ 3618228 w 4205175"/>
                <a:gd name="connsiteY5" fmla="*/ 937504 h 2881223"/>
                <a:gd name="connsiteX6" fmla="*/ 3272292 w 4205175"/>
                <a:gd name="connsiteY6" fmla="*/ 2517335 h 2881223"/>
                <a:gd name="connsiteX7" fmla="*/ 1430993 w 4205175"/>
                <a:gd name="connsiteY7" fmla="*/ 2781276 h 2881223"/>
                <a:gd name="connsiteX8" fmla="*/ 0 w 4205175"/>
                <a:gd name="connsiteY8" fmla="*/ 2881223 h 2881223"/>
                <a:gd name="connsiteX9" fmla="*/ 198295 w 4205175"/>
                <a:gd name="connsiteY9" fmla="*/ 2697485 h 2881223"/>
                <a:gd name="connsiteX10" fmla="*/ 548633 w 4205175"/>
                <a:gd name="connsiteY10" fmla="*/ 1723618 h 2881223"/>
                <a:gd name="connsiteX0" fmla="*/ 548633 w 4205175"/>
                <a:gd name="connsiteY0" fmla="*/ 1723618 h 2881223"/>
                <a:gd name="connsiteX1" fmla="*/ 1156006 w 4205175"/>
                <a:gd name="connsiteY1" fmla="*/ 370487 h 2881223"/>
                <a:gd name="connsiteX2" fmla="*/ 2790445 w 4205175"/>
                <a:gd name="connsiteY2" fmla="*/ 80032 h 2881223"/>
                <a:gd name="connsiteX3" fmla="*/ 4205175 w 4205175"/>
                <a:gd name="connsiteY3" fmla="*/ 0 h 2881223"/>
                <a:gd name="connsiteX4" fmla="*/ 3943568 w 4205175"/>
                <a:gd name="connsiteY4" fmla="*/ 99714 h 2881223"/>
                <a:gd name="connsiteX5" fmla="*/ 3618228 w 4205175"/>
                <a:gd name="connsiteY5" fmla="*/ 937504 h 2881223"/>
                <a:gd name="connsiteX6" fmla="*/ 3272292 w 4205175"/>
                <a:gd name="connsiteY6" fmla="*/ 2517335 h 2881223"/>
                <a:gd name="connsiteX7" fmla="*/ 1430993 w 4205175"/>
                <a:gd name="connsiteY7" fmla="*/ 2781276 h 2881223"/>
                <a:gd name="connsiteX8" fmla="*/ 0 w 4205175"/>
                <a:gd name="connsiteY8" fmla="*/ 2881223 h 2881223"/>
                <a:gd name="connsiteX9" fmla="*/ 198295 w 4205175"/>
                <a:gd name="connsiteY9" fmla="*/ 2697485 h 2881223"/>
                <a:gd name="connsiteX10" fmla="*/ 548633 w 4205175"/>
                <a:gd name="connsiteY10" fmla="*/ 1723618 h 2881223"/>
                <a:gd name="connsiteX0" fmla="*/ 548633 w 4205175"/>
                <a:gd name="connsiteY0" fmla="*/ 1723618 h 2881223"/>
                <a:gd name="connsiteX1" fmla="*/ 1156006 w 4205175"/>
                <a:gd name="connsiteY1" fmla="*/ 370487 h 2881223"/>
                <a:gd name="connsiteX2" fmla="*/ 2790445 w 4205175"/>
                <a:gd name="connsiteY2" fmla="*/ 80032 h 2881223"/>
                <a:gd name="connsiteX3" fmla="*/ 4205175 w 4205175"/>
                <a:gd name="connsiteY3" fmla="*/ 0 h 2881223"/>
                <a:gd name="connsiteX4" fmla="*/ 3943568 w 4205175"/>
                <a:gd name="connsiteY4" fmla="*/ 99714 h 2881223"/>
                <a:gd name="connsiteX5" fmla="*/ 3618228 w 4205175"/>
                <a:gd name="connsiteY5" fmla="*/ 937504 h 2881223"/>
                <a:gd name="connsiteX6" fmla="*/ 3141663 w 4205175"/>
                <a:gd name="connsiteY6" fmla="*/ 2580798 h 2881223"/>
                <a:gd name="connsiteX7" fmla="*/ 1430993 w 4205175"/>
                <a:gd name="connsiteY7" fmla="*/ 2781276 h 2881223"/>
                <a:gd name="connsiteX8" fmla="*/ 0 w 4205175"/>
                <a:gd name="connsiteY8" fmla="*/ 2881223 h 2881223"/>
                <a:gd name="connsiteX9" fmla="*/ 198295 w 4205175"/>
                <a:gd name="connsiteY9" fmla="*/ 2697485 h 2881223"/>
                <a:gd name="connsiteX10" fmla="*/ 548633 w 4205175"/>
                <a:gd name="connsiteY10" fmla="*/ 1723618 h 2881223"/>
                <a:gd name="connsiteX0" fmla="*/ 548633 w 4205175"/>
                <a:gd name="connsiteY0" fmla="*/ 1723618 h 2881223"/>
                <a:gd name="connsiteX1" fmla="*/ 1156006 w 4205175"/>
                <a:gd name="connsiteY1" fmla="*/ 370487 h 2881223"/>
                <a:gd name="connsiteX2" fmla="*/ 2790445 w 4205175"/>
                <a:gd name="connsiteY2" fmla="*/ 80032 h 2881223"/>
                <a:gd name="connsiteX3" fmla="*/ 4205175 w 4205175"/>
                <a:gd name="connsiteY3" fmla="*/ 0 h 2881223"/>
                <a:gd name="connsiteX4" fmla="*/ 3943568 w 4205175"/>
                <a:gd name="connsiteY4" fmla="*/ 99714 h 2881223"/>
                <a:gd name="connsiteX5" fmla="*/ 3618228 w 4205175"/>
                <a:gd name="connsiteY5" fmla="*/ 937504 h 2881223"/>
                <a:gd name="connsiteX6" fmla="*/ 3188316 w 4205175"/>
                <a:gd name="connsiteY6" fmla="*/ 2466565 h 2881223"/>
                <a:gd name="connsiteX7" fmla="*/ 1430993 w 4205175"/>
                <a:gd name="connsiteY7" fmla="*/ 2781276 h 2881223"/>
                <a:gd name="connsiteX8" fmla="*/ 0 w 4205175"/>
                <a:gd name="connsiteY8" fmla="*/ 2881223 h 2881223"/>
                <a:gd name="connsiteX9" fmla="*/ 198295 w 4205175"/>
                <a:gd name="connsiteY9" fmla="*/ 2697485 h 2881223"/>
                <a:gd name="connsiteX10" fmla="*/ 548633 w 4205175"/>
                <a:gd name="connsiteY10" fmla="*/ 1723618 h 2881223"/>
                <a:gd name="connsiteX0" fmla="*/ 548633 w 4205175"/>
                <a:gd name="connsiteY0" fmla="*/ 1723618 h 2881223"/>
                <a:gd name="connsiteX1" fmla="*/ 1156006 w 4205175"/>
                <a:gd name="connsiteY1" fmla="*/ 370487 h 2881223"/>
                <a:gd name="connsiteX2" fmla="*/ 2790445 w 4205175"/>
                <a:gd name="connsiteY2" fmla="*/ 80032 h 2881223"/>
                <a:gd name="connsiteX3" fmla="*/ 4205175 w 4205175"/>
                <a:gd name="connsiteY3" fmla="*/ 0 h 2881223"/>
                <a:gd name="connsiteX4" fmla="*/ 3943568 w 4205175"/>
                <a:gd name="connsiteY4" fmla="*/ 99714 h 2881223"/>
                <a:gd name="connsiteX5" fmla="*/ 3618228 w 4205175"/>
                <a:gd name="connsiteY5" fmla="*/ 937504 h 2881223"/>
                <a:gd name="connsiteX6" fmla="*/ 3188316 w 4205175"/>
                <a:gd name="connsiteY6" fmla="*/ 2466565 h 2881223"/>
                <a:gd name="connsiteX7" fmla="*/ 1449654 w 4205175"/>
                <a:gd name="connsiteY7" fmla="*/ 2793968 h 2881223"/>
                <a:gd name="connsiteX8" fmla="*/ 0 w 4205175"/>
                <a:gd name="connsiteY8" fmla="*/ 2881223 h 2881223"/>
                <a:gd name="connsiteX9" fmla="*/ 198295 w 4205175"/>
                <a:gd name="connsiteY9" fmla="*/ 2697485 h 2881223"/>
                <a:gd name="connsiteX10" fmla="*/ 548633 w 4205175"/>
                <a:gd name="connsiteY10" fmla="*/ 1723618 h 2881223"/>
                <a:gd name="connsiteX0" fmla="*/ 548633 w 4205175"/>
                <a:gd name="connsiteY0" fmla="*/ 1723618 h 2881223"/>
                <a:gd name="connsiteX1" fmla="*/ 1156006 w 4205175"/>
                <a:gd name="connsiteY1" fmla="*/ 370487 h 2881223"/>
                <a:gd name="connsiteX2" fmla="*/ 2790445 w 4205175"/>
                <a:gd name="connsiteY2" fmla="*/ 80032 h 2881223"/>
                <a:gd name="connsiteX3" fmla="*/ 4205175 w 4205175"/>
                <a:gd name="connsiteY3" fmla="*/ 0 h 2881223"/>
                <a:gd name="connsiteX4" fmla="*/ 3943568 w 4205175"/>
                <a:gd name="connsiteY4" fmla="*/ 99714 h 2881223"/>
                <a:gd name="connsiteX5" fmla="*/ 3618228 w 4205175"/>
                <a:gd name="connsiteY5" fmla="*/ 937504 h 2881223"/>
                <a:gd name="connsiteX6" fmla="*/ 3188316 w 4205175"/>
                <a:gd name="connsiteY6" fmla="*/ 2466565 h 2881223"/>
                <a:gd name="connsiteX7" fmla="*/ 1449654 w 4205175"/>
                <a:gd name="connsiteY7" fmla="*/ 2793968 h 2881223"/>
                <a:gd name="connsiteX8" fmla="*/ 0 w 4205175"/>
                <a:gd name="connsiteY8" fmla="*/ 2881223 h 2881223"/>
                <a:gd name="connsiteX9" fmla="*/ 198295 w 4205175"/>
                <a:gd name="connsiteY9" fmla="*/ 2697485 h 2881223"/>
                <a:gd name="connsiteX10" fmla="*/ 548633 w 4205175"/>
                <a:gd name="connsiteY10" fmla="*/ 1723618 h 2881223"/>
                <a:gd name="connsiteX0" fmla="*/ 548633 w 4205175"/>
                <a:gd name="connsiteY0" fmla="*/ 1723618 h 2881223"/>
                <a:gd name="connsiteX1" fmla="*/ 1156006 w 4205175"/>
                <a:gd name="connsiteY1" fmla="*/ 370487 h 2881223"/>
                <a:gd name="connsiteX2" fmla="*/ 2790445 w 4205175"/>
                <a:gd name="connsiteY2" fmla="*/ 80032 h 2881223"/>
                <a:gd name="connsiteX3" fmla="*/ 4205175 w 4205175"/>
                <a:gd name="connsiteY3" fmla="*/ 0 h 2881223"/>
                <a:gd name="connsiteX4" fmla="*/ 3943568 w 4205175"/>
                <a:gd name="connsiteY4" fmla="*/ 99714 h 2881223"/>
                <a:gd name="connsiteX5" fmla="*/ 3618228 w 4205175"/>
                <a:gd name="connsiteY5" fmla="*/ 937504 h 2881223"/>
                <a:gd name="connsiteX6" fmla="*/ 3188316 w 4205175"/>
                <a:gd name="connsiteY6" fmla="*/ 2466565 h 2881223"/>
                <a:gd name="connsiteX7" fmla="*/ 1449654 w 4205175"/>
                <a:gd name="connsiteY7" fmla="*/ 2793968 h 2881223"/>
                <a:gd name="connsiteX8" fmla="*/ 0 w 4205175"/>
                <a:gd name="connsiteY8" fmla="*/ 2881223 h 2881223"/>
                <a:gd name="connsiteX9" fmla="*/ 198295 w 4205175"/>
                <a:gd name="connsiteY9" fmla="*/ 2697485 h 2881223"/>
                <a:gd name="connsiteX10" fmla="*/ 548633 w 4205175"/>
                <a:gd name="connsiteY10" fmla="*/ 1723618 h 2881223"/>
                <a:gd name="connsiteX0" fmla="*/ 548633 w 4205175"/>
                <a:gd name="connsiteY0" fmla="*/ 1723618 h 2881223"/>
                <a:gd name="connsiteX1" fmla="*/ 1156006 w 4205175"/>
                <a:gd name="connsiteY1" fmla="*/ 370487 h 2881223"/>
                <a:gd name="connsiteX2" fmla="*/ 2790445 w 4205175"/>
                <a:gd name="connsiteY2" fmla="*/ 80032 h 2881223"/>
                <a:gd name="connsiteX3" fmla="*/ 4205175 w 4205175"/>
                <a:gd name="connsiteY3" fmla="*/ 0 h 2881223"/>
                <a:gd name="connsiteX4" fmla="*/ 3943568 w 4205175"/>
                <a:gd name="connsiteY4" fmla="*/ 99714 h 2881223"/>
                <a:gd name="connsiteX5" fmla="*/ 3618228 w 4205175"/>
                <a:gd name="connsiteY5" fmla="*/ 937504 h 2881223"/>
                <a:gd name="connsiteX6" fmla="*/ 3188316 w 4205175"/>
                <a:gd name="connsiteY6" fmla="*/ 2466565 h 2881223"/>
                <a:gd name="connsiteX7" fmla="*/ 1486977 w 4205175"/>
                <a:gd name="connsiteY7" fmla="*/ 2667042 h 2881223"/>
                <a:gd name="connsiteX8" fmla="*/ 0 w 4205175"/>
                <a:gd name="connsiteY8" fmla="*/ 2881223 h 2881223"/>
                <a:gd name="connsiteX9" fmla="*/ 198295 w 4205175"/>
                <a:gd name="connsiteY9" fmla="*/ 2697485 h 2881223"/>
                <a:gd name="connsiteX10" fmla="*/ 548633 w 4205175"/>
                <a:gd name="connsiteY10" fmla="*/ 1723618 h 2881223"/>
                <a:gd name="connsiteX0" fmla="*/ 548633 w 4205175"/>
                <a:gd name="connsiteY0" fmla="*/ 1723618 h 2881223"/>
                <a:gd name="connsiteX1" fmla="*/ 1156006 w 4205175"/>
                <a:gd name="connsiteY1" fmla="*/ 370487 h 2881223"/>
                <a:gd name="connsiteX2" fmla="*/ 2790445 w 4205175"/>
                <a:gd name="connsiteY2" fmla="*/ 80032 h 2881223"/>
                <a:gd name="connsiteX3" fmla="*/ 4205175 w 4205175"/>
                <a:gd name="connsiteY3" fmla="*/ 0 h 2881223"/>
                <a:gd name="connsiteX4" fmla="*/ 3943568 w 4205175"/>
                <a:gd name="connsiteY4" fmla="*/ 99714 h 2881223"/>
                <a:gd name="connsiteX5" fmla="*/ 3618228 w 4205175"/>
                <a:gd name="connsiteY5" fmla="*/ 937504 h 2881223"/>
                <a:gd name="connsiteX6" fmla="*/ 3188316 w 4205175"/>
                <a:gd name="connsiteY6" fmla="*/ 2466565 h 2881223"/>
                <a:gd name="connsiteX7" fmla="*/ 1486977 w 4205175"/>
                <a:gd name="connsiteY7" fmla="*/ 2667042 h 2881223"/>
                <a:gd name="connsiteX8" fmla="*/ 0 w 4205175"/>
                <a:gd name="connsiteY8" fmla="*/ 2881223 h 2881223"/>
                <a:gd name="connsiteX9" fmla="*/ 216956 w 4205175"/>
                <a:gd name="connsiteY9" fmla="*/ 2570557 h 2881223"/>
                <a:gd name="connsiteX10" fmla="*/ 548633 w 4205175"/>
                <a:gd name="connsiteY10" fmla="*/ 1723618 h 2881223"/>
                <a:gd name="connsiteX0" fmla="*/ 529972 w 4186514"/>
                <a:gd name="connsiteY0" fmla="*/ 1723618 h 2766989"/>
                <a:gd name="connsiteX1" fmla="*/ 1137345 w 4186514"/>
                <a:gd name="connsiteY1" fmla="*/ 370487 h 2766989"/>
                <a:gd name="connsiteX2" fmla="*/ 2771784 w 4186514"/>
                <a:gd name="connsiteY2" fmla="*/ 80032 h 2766989"/>
                <a:gd name="connsiteX3" fmla="*/ 4186514 w 4186514"/>
                <a:gd name="connsiteY3" fmla="*/ 0 h 2766989"/>
                <a:gd name="connsiteX4" fmla="*/ 3924907 w 4186514"/>
                <a:gd name="connsiteY4" fmla="*/ 99714 h 2766989"/>
                <a:gd name="connsiteX5" fmla="*/ 3599567 w 4186514"/>
                <a:gd name="connsiteY5" fmla="*/ 937504 h 2766989"/>
                <a:gd name="connsiteX6" fmla="*/ 3169655 w 4186514"/>
                <a:gd name="connsiteY6" fmla="*/ 2466565 h 2766989"/>
                <a:gd name="connsiteX7" fmla="*/ 1468316 w 4186514"/>
                <a:gd name="connsiteY7" fmla="*/ 2667042 h 2766989"/>
                <a:gd name="connsiteX8" fmla="*/ 0 w 4186514"/>
                <a:gd name="connsiteY8" fmla="*/ 2766989 h 2766989"/>
                <a:gd name="connsiteX9" fmla="*/ 198295 w 4186514"/>
                <a:gd name="connsiteY9" fmla="*/ 2570557 h 2766989"/>
                <a:gd name="connsiteX10" fmla="*/ 529972 w 4186514"/>
                <a:gd name="connsiteY10" fmla="*/ 1723618 h 2766989"/>
                <a:gd name="connsiteX0" fmla="*/ 529972 w 4186514"/>
                <a:gd name="connsiteY0" fmla="*/ 1723618 h 2766989"/>
                <a:gd name="connsiteX1" fmla="*/ 1230651 w 4186514"/>
                <a:gd name="connsiteY1" fmla="*/ 281639 h 2766989"/>
                <a:gd name="connsiteX2" fmla="*/ 2771784 w 4186514"/>
                <a:gd name="connsiteY2" fmla="*/ 80032 h 2766989"/>
                <a:gd name="connsiteX3" fmla="*/ 4186514 w 4186514"/>
                <a:gd name="connsiteY3" fmla="*/ 0 h 2766989"/>
                <a:gd name="connsiteX4" fmla="*/ 3924907 w 4186514"/>
                <a:gd name="connsiteY4" fmla="*/ 99714 h 2766989"/>
                <a:gd name="connsiteX5" fmla="*/ 3599567 w 4186514"/>
                <a:gd name="connsiteY5" fmla="*/ 937504 h 2766989"/>
                <a:gd name="connsiteX6" fmla="*/ 3169655 w 4186514"/>
                <a:gd name="connsiteY6" fmla="*/ 2466565 h 2766989"/>
                <a:gd name="connsiteX7" fmla="*/ 1468316 w 4186514"/>
                <a:gd name="connsiteY7" fmla="*/ 2667042 h 2766989"/>
                <a:gd name="connsiteX8" fmla="*/ 0 w 4186514"/>
                <a:gd name="connsiteY8" fmla="*/ 2766989 h 2766989"/>
                <a:gd name="connsiteX9" fmla="*/ 198295 w 4186514"/>
                <a:gd name="connsiteY9" fmla="*/ 2570557 h 2766989"/>
                <a:gd name="connsiteX10" fmla="*/ 529972 w 4186514"/>
                <a:gd name="connsiteY10" fmla="*/ 1723618 h 2766989"/>
                <a:gd name="connsiteX0" fmla="*/ 529972 w 4186514"/>
                <a:gd name="connsiteY0" fmla="*/ 1723618 h 2766989"/>
                <a:gd name="connsiteX1" fmla="*/ 1230651 w 4186514"/>
                <a:gd name="connsiteY1" fmla="*/ 281639 h 2766989"/>
                <a:gd name="connsiteX2" fmla="*/ 2771784 w 4186514"/>
                <a:gd name="connsiteY2" fmla="*/ 54647 h 2766989"/>
                <a:gd name="connsiteX3" fmla="*/ 4186514 w 4186514"/>
                <a:gd name="connsiteY3" fmla="*/ 0 h 2766989"/>
                <a:gd name="connsiteX4" fmla="*/ 3924907 w 4186514"/>
                <a:gd name="connsiteY4" fmla="*/ 99714 h 2766989"/>
                <a:gd name="connsiteX5" fmla="*/ 3599567 w 4186514"/>
                <a:gd name="connsiteY5" fmla="*/ 937504 h 2766989"/>
                <a:gd name="connsiteX6" fmla="*/ 3169655 w 4186514"/>
                <a:gd name="connsiteY6" fmla="*/ 2466565 h 2766989"/>
                <a:gd name="connsiteX7" fmla="*/ 1468316 w 4186514"/>
                <a:gd name="connsiteY7" fmla="*/ 2667042 h 2766989"/>
                <a:gd name="connsiteX8" fmla="*/ 0 w 4186514"/>
                <a:gd name="connsiteY8" fmla="*/ 2766989 h 2766989"/>
                <a:gd name="connsiteX9" fmla="*/ 198295 w 4186514"/>
                <a:gd name="connsiteY9" fmla="*/ 2570557 h 2766989"/>
                <a:gd name="connsiteX10" fmla="*/ 529972 w 4186514"/>
                <a:gd name="connsiteY10" fmla="*/ 1723618 h 2766989"/>
                <a:gd name="connsiteX0" fmla="*/ 529972 w 4186514"/>
                <a:gd name="connsiteY0" fmla="*/ 1723618 h 2766989"/>
                <a:gd name="connsiteX1" fmla="*/ 1230651 w 4186514"/>
                <a:gd name="connsiteY1" fmla="*/ 281639 h 2766989"/>
                <a:gd name="connsiteX2" fmla="*/ 2771784 w 4186514"/>
                <a:gd name="connsiteY2" fmla="*/ 54647 h 2766989"/>
                <a:gd name="connsiteX3" fmla="*/ 4186514 w 4186514"/>
                <a:gd name="connsiteY3" fmla="*/ 0 h 2766989"/>
                <a:gd name="connsiteX4" fmla="*/ 3924907 w 4186514"/>
                <a:gd name="connsiteY4" fmla="*/ 99714 h 2766989"/>
                <a:gd name="connsiteX5" fmla="*/ 3599567 w 4186514"/>
                <a:gd name="connsiteY5" fmla="*/ 937504 h 2766989"/>
                <a:gd name="connsiteX6" fmla="*/ 3169655 w 4186514"/>
                <a:gd name="connsiteY6" fmla="*/ 2466565 h 2766989"/>
                <a:gd name="connsiteX7" fmla="*/ 1468316 w 4186514"/>
                <a:gd name="connsiteY7" fmla="*/ 2667042 h 2766989"/>
                <a:gd name="connsiteX8" fmla="*/ 0 w 4186514"/>
                <a:gd name="connsiteY8" fmla="*/ 2766989 h 2766989"/>
                <a:gd name="connsiteX9" fmla="*/ 198295 w 4186514"/>
                <a:gd name="connsiteY9" fmla="*/ 2570557 h 2766989"/>
                <a:gd name="connsiteX10" fmla="*/ 529972 w 4186514"/>
                <a:gd name="connsiteY10" fmla="*/ 1723618 h 2766989"/>
                <a:gd name="connsiteX0" fmla="*/ 529972 w 4186514"/>
                <a:gd name="connsiteY0" fmla="*/ 1723618 h 2766989"/>
                <a:gd name="connsiteX1" fmla="*/ 1230651 w 4186514"/>
                <a:gd name="connsiteY1" fmla="*/ 281639 h 2766989"/>
                <a:gd name="connsiteX2" fmla="*/ 2771784 w 4186514"/>
                <a:gd name="connsiteY2" fmla="*/ 54647 h 2766989"/>
                <a:gd name="connsiteX3" fmla="*/ 4186514 w 4186514"/>
                <a:gd name="connsiteY3" fmla="*/ 0 h 2766989"/>
                <a:gd name="connsiteX4" fmla="*/ 3924907 w 4186514"/>
                <a:gd name="connsiteY4" fmla="*/ 99714 h 2766989"/>
                <a:gd name="connsiteX5" fmla="*/ 3599567 w 4186514"/>
                <a:gd name="connsiteY5" fmla="*/ 937504 h 2766989"/>
                <a:gd name="connsiteX6" fmla="*/ 3169655 w 4186514"/>
                <a:gd name="connsiteY6" fmla="*/ 2466565 h 2766989"/>
                <a:gd name="connsiteX7" fmla="*/ 1468316 w 4186514"/>
                <a:gd name="connsiteY7" fmla="*/ 2667042 h 2766989"/>
                <a:gd name="connsiteX8" fmla="*/ 0 w 4186514"/>
                <a:gd name="connsiteY8" fmla="*/ 2766989 h 2766989"/>
                <a:gd name="connsiteX9" fmla="*/ 198295 w 4186514"/>
                <a:gd name="connsiteY9" fmla="*/ 2570557 h 2766989"/>
                <a:gd name="connsiteX10" fmla="*/ 529972 w 4186514"/>
                <a:gd name="connsiteY10" fmla="*/ 1723618 h 2766989"/>
                <a:gd name="connsiteX0" fmla="*/ 529972 w 4186514"/>
                <a:gd name="connsiteY0" fmla="*/ 1723618 h 2766989"/>
                <a:gd name="connsiteX1" fmla="*/ 1044039 w 4186514"/>
                <a:gd name="connsiteY1" fmla="*/ 294332 h 2766989"/>
                <a:gd name="connsiteX2" fmla="*/ 2771784 w 4186514"/>
                <a:gd name="connsiteY2" fmla="*/ 54647 h 2766989"/>
                <a:gd name="connsiteX3" fmla="*/ 4186514 w 4186514"/>
                <a:gd name="connsiteY3" fmla="*/ 0 h 2766989"/>
                <a:gd name="connsiteX4" fmla="*/ 3924907 w 4186514"/>
                <a:gd name="connsiteY4" fmla="*/ 99714 h 2766989"/>
                <a:gd name="connsiteX5" fmla="*/ 3599567 w 4186514"/>
                <a:gd name="connsiteY5" fmla="*/ 937504 h 2766989"/>
                <a:gd name="connsiteX6" fmla="*/ 3169655 w 4186514"/>
                <a:gd name="connsiteY6" fmla="*/ 2466565 h 2766989"/>
                <a:gd name="connsiteX7" fmla="*/ 1468316 w 4186514"/>
                <a:gd name="connsiteY7" fmla="*/ 2667042 h 2766989"/>
                <a:gd name="connsiteX8" fmla="*/ 0 w 4186514"/>
                <a:gd name="connsiteY8" fmla="*/ 2766989 h 2766989"/>
                <a:gd name="connsiteX9" fmla="*/ 198295 w 4186514"/>
                <a:gd name="connsiteY9" fmla="*/ 2570557 h 2766989"/>
                <a:gd name="connsiteX10" fmla="*/ 529972 w 4186514"/>
                <a:gd name="connsiteY10" fmla="*/ 1723618 h 2766989"/>
                <a:gd name="connsiteX0" fmla="*/ 483319 w 4186514"/>
                <a:gd name="connsiteY0" fmla="*/ 1710925 h 2766989"/>
                <a:gd name="connsiteX1" fmla="*/ 1044039 w 4186514"/>
                <a:gd name="connsiteY1" fmla="*/ 294332 h 2766989"/>
                <a:gd name="connsiteX2" fmla="*/ 2771784 w 4186514"/>
                <a:gd name="connsiteY2" fmla="*/ 54647 h 2766989"/>
                <a:gd name="connsiteX3" fmla="*/ 4186514 w 4186514"/>
                <a:gd name="connsiteY3" fmla="*/ 0 h 2766989"/>
                <a:gd name="connsiteX4" fmla="*/ 3924907 w 4186514"/>
                <a:gd name="connsiteY4" fmla="*/ 99714 h 2766989"/>
                <a:gd name="connsiteX5" fmla="*/ 3599567 w 4186514"/>
                <a:gd name="connsiteY5" fmla="*/ 937504 h 2766989"/>
                <a:gd name="connsiteX6" fmla="*/ 3169655 w 4186514"/>
                <a:gd name="connsiteY6" fmla="*/ 2466565 h 2766989"/>
                <a:gd name="connsiteX7" fmla="*/ 1468316 w 4186514"/>
                <a:gd name="connsiteY7" fmla="*/ 2667042 h 2766989"/>
                <a:gd name="connsiteX8" fmla="*/ 0 w 4186514"/>
                <a:gd name="connsiteY8" fmla="*/ 2766989 h 2766989"/>
                <a:gd name="connsiteX9" fmla="*/ 198295 w 4186514"/>
                <a:gd name="connsiteY9" fmla="*/ 2570557 h 2766989"/>
                <a:gd name="connsiteX10" fmla="*/ 483319 w 4186514"/>
                <a:gd name="connsiteY10" fmla="*/ 1710925 h 2766989"/>
                <a:gd name="connsiteX0" fmla="*/ 483319 w 4186514"/>
                <a:gd name="connsiteY0" fmla="*/ 1710925 h 2766989"/>
                <a:gd name="connsiteX1" fmla="*/ 1044039 w 4186514"/>
                <a:gd name="connsiteY1" fmla="*/ 294332 h 2766989"/>
                <a:gd name="connsiteX2" fmla="*/ 2771784 w 4186514"/>
                <a:gd name="connsiteY2" fmla="*/ 54647 h 2766989"/>
                <a:gd name="connsiteX3" fmla="*/ 4186514 w 4186514"/>
                <a:gd name="connsiteY3" fmla="*/ 0 h 2766989"/>
                <a:gd name="connsiteX4" fmla="*/ 3924907 w 4186514"/>
                <a:gd name="connsiteY4" fmla="*/ 99714 h 2766989"/>
                <a:gd name="connsiteX5" fmla="*/ 3599567 w 4186514"/>
                <a:gd name="connsiteY5" fmla="*/ 937504 h 2766989"/>
                <a:gd name="connsiteX6" fmla="*/ 3169655 w 4186514"/>
                <a:gd name="connsiteY6" fmla="*/ 2466565 h 2766989"/>
                <a:gd name="connsiteX7" fmla="*/ 1468316 w 4186514"/>
                <a:gd name="connsiteY7" fmla="*/ 2667042 h 2766989"/>
                <a:gd name="connsiteX8" fmla="*/ 0 w 4186514"/>
                <a:gd name="connsiteY8" fmla="*/ 2766989 h 2766989"/>
                <a:gd name="connsiteX9" fmla="*/ 179634 w 4186514"/>
                <a:gd name="connsiteY9" fmla="*/ 2570558 h 2766989"/>
                <a:gd name="connsiteX10" fmla="*/ 483319 w 4186514"/>
                <a:gd name="connsiteY10" fmla="*/ 1710925 h 2766989"/>
                <a:gd name="connsiteX0" fmla="*/ 483319 w 4186514"/>
                <a:gd name="connsiteY0" fmla="*/ 1710925 h 2766989"/>
                <a:gd name="connsiteX1" fmla="*/ 1044039 w 4186514"/>
                <a:gd name="connsiteY1" fmla="*/ 294332 h 2766989"/>
                <a:gd name="connsiteX2" fmla="*/ 2771784 w 4186514"/>
                <a:gd name="connsiteY2" fmla="*/ 54647 h 2766989"/>
                <a:gd name="connsiteX3" fmla="*/ 4186514 w 4186514"/>
                <a:gd name="connsiteY3" fmla="*/ 0 h 2766989"/>
                <a:gd name="connsiteX4" fmla="*/ 3924907 w 4186514"/>
                <a:gd name="connsiteY4" fmla="*/ 99714 h 2766989"/>
                <a:gd name="connsiteX5" fmla="*/ 3599567 w 4186514"/>
                <a:gd name="connsiteY5" fmla="*/ 937504 h 2766989"/>
                <a:gd name="connsiteX6" fmla="*/ 3169655 w 4186514"/>
                <a:gd name="connsiteY6" fmla="*/ 2466565 h 2766989"/>
                <a:gd name="connsiteX7" fmla="*/ 1468316 w 4186514"/>
                <a:gd name="connsiteY7" fmla="*/ 2730505 h 2766989"/>
                <a:gd name="connsiteX8" fmla="*/ 0 w 4186514"/>
                <a:gd name="connsiteY8" fmla="*/ 2766989 h 2766989"/>
                <a:gd name="connsiteX9" fmla="*/ 179634 w 4186514"/>
                <a:gd name="connsiteY9" fmla="*/ 2570558 h 2766989"/>
                <a:gd name="connsiteX10" fmla="*/ 483319 w 4186514"/>
                <a:gd name="connsiteY10" fmla="*/ 1710925 h 2766989"/>
                <a:gd name="connsiteX0" fmla="*/ 483319 w 4186514"/>
                <a:gd name="connsiteY0" fmla="*/ 1710925 h 2741603"/>
                <a:gd name="connsiteX1" fmla="*/ 1044039 w 4186514"/>
                <a:gd name="connsiteY1" fmla="*/ 294332 h 2741603"/>
                <a:gd name="connsiteX2" fmla="*/ 2771784 w 4186514"/>
                <a:gd name="connsiteY2" fmla="*/ 54647 h 2741603"/>
                <a:gd name="connsiteX3" fmla="*/ 4186514 w 4186514"/>
                <a:gd name="connsiteY3" fmla="*/ 0 h 2741603"/>
                <a:gd name="connsiteX4" fmla="*/ 3924907 w 4186514"/>
                <a:gd name="connsiteY4" fmla="*/ 99714 h 2741603"/>
                <a:gd name="connsiteX5" fmla="*/ 3599567 w 4186514"/>
                <a:gd name="connsiteY5" fmla="*/ 937504 h 2741603"/>
                <a:gd name="connsiteX6" fmla="*/ 3169655 w 4186514"/>
                <a:gd name="connsiteY6" fmla="*/ 2466565 h 2741603"/>
                <a:gd name="connsiteX7" fmla="*/ 1468316 w 4186514"/>
                <a:gd name="connsiteY7" fmla="*/ 2730505 h 2741603"/>
                <a:gd name="connsiteX8" fmla="*/ 0 w 4186514"/>
                <a:gd name="connsiteY8" fmla="*/ 2741603 h 2741603"/>
                <a:gd name="connsiteX9" fmla="*/ 179634 w 4186514"/>
                <a:gd name="connsiteY9" fmla="*/ 2570558 h 2741603"/>
                <a:gd name="connsiteX10" fmla="*/ 483319 w 4186514"/>
                <a:gd name="connsiteY10" fmla="*/ 1710925 h 27416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186514" h="2741603">
                  <a:moveTo>
                    <a:pt x="483319" y="1710925"/>
                  </a:moveTo>
                  <a:cubicBezTo>
                    <a:pt x="692701" y="1116894"/>
                    <a:pt x="644173" y="883627"/>
                    <a:pt x="1044039" y="294332"/>
                  </a:cubicBezTo>
                  <a:cubicBezTo>
                    <a:pt x="1309345" y="-41981"/>
                    <a:pt x="2374265" y="71152"/>
                    <a:pt x="2771784" y="54647"/>
                  </a:cubicBezTo>
                  <a:lnTo>
                    <a:pt x="4186514" y="0"/>
                  </a:lnTo>
                  <a:lnTo>
                    <a:pt x="3924907" y="99714"/>
                  </a:lnTo>
                  <a:cubicBezTo>
                    <a:pt x="3769807" y="319745"/>
                    <a:pt x="3652030" y="692088"/>
                    <a:pt x="3599567" y="937504"/>
                  </a:cubicBezTo>
                  <a:cubicBezTo>
                    <a:pt x="3500040" y="1682566"/>
                    <a:pt x="3477447" y="1916765"/>
                    <a:pt x="3169655" y="2466565"/>
                  </a:cubicBezTo>
                  <a:cubicBezTo>
                    <a:pt x="2854761" y="2785684"/>
                    <a:pt x="1987954" y="2731898"/>
                    <a:pt x="1468316" y="2730505"/>
                  </a:cubicBezTo>
                  <a:lnTo>
                    <a:pt x="0" y="2741603"/>
                  </a:lnTo>
                  <a:cubicBezTo>
                    <a:pt x="190936" y="2672350"/>
                    <a:pt x="119249" y="2609377"/>
                    <a:pt x="179634" y="2570558"/>
                  </a:cubicBezTo>
                  <a:cubicBezTo>
                    <a:pt x="271073" y="2377624"/>
                    <a:pt x="323701" y="2162221"/>
                    <a:pt x="483319" y="1710925"/>
                  </a:cubicBezTo>
                  <a:close/>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cxnSp>
          <p:nvCxnSpPr>
            <p:cNvPr id="14" name="Přímá spojnice 13"/>
            <p:cNvCxnSpPr/>
            <p:nvPr/>
          </p:nvCxnSpPr>
          <p:spPr>
            <a:xfrm>
              <a:off x="7423998" y="2873828"/>
              <a:ext cx="2681055"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Přímá spojnice 14"/>
            <p:cNvCxnSpPr/>
            <p:nvPr/>
          </p:nvCxnSpPr>
          <p:spPr>
            <a:xfrm>
              <a:off x="1138334" y="4889239"/>
              <a:ext cx="2080489"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mc:AlternateContent xmlns:mc="http://schemas.openxmlformats.org/markup-compatibility/2006">
        <mc:Choice xmlns:p14="http://schemas.microsoft.com/office/powerpoint/2010/main" Requires="p14">
          <p:contentPart p14:bwMode="auto" r:id="rId2">
            <p14:nvContentPartPr>
              <p14:cNvPr id="6" name="Rukopis 5"/>
              <p14:cNvContentPartPr/>
              <p14:nvPr/>
            </p14:nvContentPartPr>
            <p14:xfrm>
              <a:off x="2391321" y="2006872"/>
              <a:ext cx="879120" cy="621445"/>
            </p14:xfrm>
          </p:contentPart>
        </mc:Choice>
        <mc:Fallback>
          <p:pic>
            <p:nvPicPr>
              <p:cNvPr id="6" name="Rukopis 5"/>
              <p:cNvPicPr/>
              <p:nvPr/>
            </p:nvPicPr>
            <p:blipFill>
              <a:blip r:embed="rId3"/>
              <a:stretch>
                <a:fillRect/>
              </a:stretch>
            </p:blipFill>
            <p:spPr>
              <a:xfrm>
                <a:off x="2380881" y="1996431"/>
                <a:ext cx="900000" cy="642328"/>
              </a:xfrm>
              <a:prstGeom prst="rect">
                <a:avLst/>
              </a:prstGeom>
            </p:spPr>
          </p:pic>
        </mc:Fallback>
      </mc:AlternateContent>
      <mc:AlternateContent xmlns:mc="http://schemas.openxmlformats.org/markup-compatibility/2006">
        <mc:Choice xmlns:p14="http://schemas.microsoft.com/office/powerpoint/2010/main" Requires="p14">
          <p:contentPart p14:bwMode="auto" r:id="rId4">
            <p14:nvContentPartPr>
              <p14:cNvPr id="18" name="Rukopis 17"/>
              <p14:cNvContentPartPr/>
              <p14:nvPr/>
            </p14:nvContentPartPr>
            <p14:xfrm>
              <a:off x="7916601" y="2169592"/>
              <a:ext cx="1940760" cy="1317960"/>
            </p14:xfrm>
          </p:contentPart>
        </mc:Choice>
        <mc:Fallback>
          <p:pic>
            <p:nvPicPr>
              <p:cNvPr id="18" name="Rukopis 17"/>
              <p:cNvPicPr/>
              <p:nvPr/>
            </p:nvPicPr>
            <p:blipFill>
              <a:blip r:embed="rId5"/>
              <a:stretch>
                <a:fillRect/>
              </a:stretch>
            </p:blipFill>
            <p:spPr>
              <a:xfrm>
                <a:off x="7906161" y="2159152"/>
                <a:ext cx="1961640" cy="1338840"/>
              </a:xfrm>
              <a:prstGeom prst="rect">
                <a:avLst/>
              </a:prstGeom>
            </p:spPr>
          </p:pic>
        </mc:Fallback>
      </mc:AlternateContent>
      <mc:AlternateContent xmlns:mc="http://schemas.openxmlformats.org/markup-compatibility/2006">
        <mc:Choice xmlns:p14="http://schemas.microsoft.com/office/powerpoint/2010/main" Requires="p14">
          <p:contentPart p14:bwMode="auto" r:id="rId6">
            <p14:nvContentPartPr>
              <p14:cNvPr id="30" name="Rukopis 29"/>
              <p14:cNvContentPartPr/>
              <p14:nvPr/>
            </p14:nvContentPartPr>
            <p14:xfrm>
              <a:off x="5021481" y="1247632"/>
              <a:ext cx="1946520" cy="628200"/>
            </p14:xfrm>
          </p:contentPart>
        </mc:Choice>
        <mc:Fallback>
          <p:pic>
            <p:nvPicPr>
              <p:cNvPr id="30" name="Rukopis 29"/>
              <p:cNvPicPr/>
              <p:nvPr/>
            </p:nvPicPr>
            <p:blipFill>
              <a:blip r:embed="rId7"/>
              <a:stretch>
                <a:fillRect/>
              </a:stretch>
            </p:blipFill>
            <p:spPr>
              <a:xfrm>
                <a:off x="5011041" y="1237192"/>
                <a:ext cx="1967400" cy="649080"/>
              </a:xfrm>
              <a:prstGeom prst="rect">
                <a:avLst/>
              </a:prstGeom>
            </p:spPr>
          </p:pic>
        </mc:Fallback>
      </mc:AlternateContent>
      <mc:AlternateContent xmlns:mc="http://schemas.openxmlformats.org/markup-compatibility/2006">
        <mc:Choice xmlns:p14="http://schemas.microsoft.com/office/powerpoint/2010/main" Requires="p14">
          <p:contentPart p14:bwMode="auto" r:id="rId8">
            <p14:nvContentPartPr>
              <p14:cNvPr id="51" name="Rukopis 50"/>
              <p14:cNvContentPartPr/>
              <p14:nvPr/>
            </p14:nvContentPartPr>
            <p14:xfrm>
              <a:off x="2873721" y="2455877"/>
              <a:ext cx="931320" cy="737195"/>
            </p14:xfrm>
          </p:contentPart>
        </mc:Choice>
        <mc:Fallback>
          <p:pic>
            <p:nvPicPr>
              <p:cNvPr id="51" name="Rukopis 50"/>
              <p:cNvPicPr/>
              <p:nvPr/>
            </p:nvPicPr>
            <p:blipFill>
              <a:blip r:embed="rId9"/>
              <a:stretch>
                <a:fillRect/>
              </a:stretch>
            </p:blipFill>
            <p:spPr>
              <a:xfrm>
                <a:off x="2863281" y="2445438"/>
                <a:ext cx="952200" cy="758073"/>
              </a:xfrm>
              <a:prstGeom prst="rect">
                <a:avLst/>
              </a:prstGeom>
            </p:spPr>
          </p:pic>
        </mc:Fallback>
      </mc:AlternateContent>
      <mc:AlternateContent xmlns:mc="http://schemas.openxmlformats.org/markup-compatibility/2006">
        <mc:Choice xmlns:p14="http://schemas.microsoft.com/office/powerpoint/2010/main" Requires="p14">
          <p:contentPart p14:bwMode="auto" r:id="rId10">
            <p14:nvContentPartPr>
              <p14:cNvPr id="52" name="Rukopis 51"/>
              <p14:cNvContentPartPr/>
              <p14:nvPr/>
            </p14:nvContentPartPr>
            <p14:xfrm>
              <a:off x="4254321" y="3285592"/>
              <a:ext cx="77760" cy="155520"/>
            </p14:xfrm>
          </p:contentPart>
        </mc:Choice>
        <mc:Fallback>
          <p:pic>
            <p:nvPicPr>
              <p:cNvPr id="52" name="Rukopis 51"/>
              <p:cNvPicPr/>
              <p:nvPr/>
            </p:nvPicPr>
            <p:blipFill>
              <a:blip r:embed="rId11"/>
              <a:stretch>
                <a:fillRect/>
              </a:stretch>
            </p:blipFill>
            <p:spPr>
              <a:xfrm>
                <a:off x="4243881" y="3275152"/>
                <a:ext cx="98640" cy="176400"/>
              </a:xfrm>
              <a:prstGeom prst="rect">
                <a:avLst/>
              </a:prstGeom>
            </p:spPr>
          </p:pic>
        </mc:Fallback>
      </mc:AlternateContent>
    </p:spTree>
    <p:extLst>
      <p:ext uri="{BB962C8B-B14F-4D97-AF65-F5344CB8AC3E}">
        <p14:creationId xmlns:p14="http://schemas.microsoft.com/office/powerpoint/2010/main" val="234164566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délník 4"/>
          <p:cNvSpPr/>
          <p:nvPr/>
        </p:nvSpPr>
        <p:spPr>
          <a:xfrm>
            <a:off x="7217953" y="1236109"/>
            <a:ext cx="2290438" cy="77235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6" name="Obdélník 5"/>
          <p:cNvSpPr/>
          <p:nvPr/>
        </p:nvSpPr>
        <p:spPr>
          <a:xfrm>
            <a:off x="4927515" y="1236110"/>
            <a:ext cx="2290438" cy="772357"/>
          </a:xfrm>
          <a:prstGeom prst="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mc:AlternateContent xmlns:mc="http://schemas.openxmlformats.org/markup-compatibility/2006">
        <mc:Choice xmlns:a14="http://schemas.microsoft.com/office/drawing/2010/main" Requires="a14">
          <p:sp>
            <p:nvSpPr>
              <p:cNvPr id="7" name="TextovéPole 6"/>
              <p:cNvSpPr txBox="1"/>
              <p:nvPr/>
            </p:nvSpPr>
            <p:spPr>
              <a:xfrm>
                <a:off x="1125194" y="390693"/>
                <a:ext cx="9238106" cy="679930"/>
              </a:xfrm>
              <a:prstGeom prst="rect">
                <a:avLst/>
              </a:prstGeom>
              <a:noFill/>
            </p:spPr>
            <p:txBody>
              <a:bodyPr wrap="none" rtlCol="0">
                <a:spAutoFit/>
              </a:bodyPr>
              <a:lstStyle/>
              <a:p>
                <a:r>
                  <a:rPr lang="cs-CZ" dirty="0" smtClean="0"/>
                  <a:t>Magnet z magnetika s konstantní magnetizací </a:t>
                </a:r>
                <a14:m>
                  <m:oMath xmlns:m="http://schemas.openxmlformats.org/officeDocument/2006/math">
                    <m:acc>
                      <m:accPr>
                        <m:chr m:val="⃗"/>
                        <m:ctrlPr>
                          <a:rPr lang="cs-CZ" i="1" smtClean="0">
                            <a:latin typeface="Cambria Math" panose="02040503050406030204" pitchFamily="18" charset="0"/>
                          </a:rPr>
                        </m:ctrlPr>
                      </m:accPr>
                      <m:e>
                        <m:r>
                          <a:rPr lang="cs-CZ" b="0" i="1" smtClean="0">
                            <a:latin typeface="Cambria Math" panose="02040503050406030204" pitchFamily="18" charset="0"/>
                          </a:rPr>
                          <m:t>𝑀</m:t>
                        </m:r>
                      </m:e>
                    </m:acc>
                    <m:r>
                      <a:rPr lang="cs-CZ" b="0" i="1" smtClean="0">
                        <a:latin typeface="Cambria Math" panose="02040503050406030204" pitchFamily="18" charset="0"/>
                      </a:rPr>
                      <m:t> </m:t>
                    </m:r>
                  </m:oMath>
                </a14:m>
                <a:r>
                  <a:rPr lang="cs-CZ" dirty="0" smtClean="0"/>
                  <a:t>ve směru osy magnetu má rozměry dle obrázku,</a:t>
                </a:r>
              </a:p>
              <a:p>
                <a:r>
                  <a:rPr lang="cs-CZ" dirty="0" smtClean="0"/>
                  <a:t> póly jsou vyznačeny barevně .</a:t>
                </a:r>
                <a:endParaRPr lang="cs-CZ" dirty="0"/>
              </a:p>
            </p:txBody>
          </p:sp>
        </mc:Choice>
        <mc:Fallback>
          <p:sp>
            <p:nvSpPr>
              <p:cNvPr id="7" name="TextovéPole 6"/>
              <p:cNvSpPr txBox="1">
                <a:spLocks noRot="1" noChangeAspect="1" noMove="1" noResize="1" noEditPoints="1" noAdjustHandles="1" noChangeArrowheads="1" noChangeShapeType="1" noTextEdit="1"/>
              </p:cNvSpPr>
              <p:nvPr/>
            </p:nvSpPr>
            <p:spPr>
              <a:xfrm>
                <a:off x="1125194" y="390693"/>
                <a:ext cx="9238106" cy="679930"/>
              </a:xfrm>
              <a:prstGeom prst="rect">
                <a:avLst/>
              </a:prstGeom>
              <a:blipFill>
                <a:blip r:embed="rId2"/>
                <a:stretch>
                  <a:fillRect l="-594" b="-13393"/>
                </a:stretch>
              </a:blipFill>
            </p:spPr>
            <p:txBody>
              <a:bodyPr/>
              <a:lstStyle/>
              <a:p>
                <a:r>
                  <a:rPr lang="cs-CZ">
                    <a:noFill/>
                  </a:rPr>
                  <a:t> </a:t>
                </a:r>
              </a:p>
            </p:txBody>
          </p:sp>
        </mc:Fallback>
      </mc:AlternateContent>
      <p:cxnSp>
        <p:nvCxnSpPr>
          <p:cNvPr id="9" name="Přímá spojnice 8"/>
          <p:cNvCxnSpPr/>
          <p:nvPr/>
        </p:nvCxnSpPr>
        <p:spPr>
          <a:xfrm>
            <a:off x="4927515" y="2008466"/>
            <a:ext cx="0" cy="97654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Přímá spojnice 9"/>
          <p:cNvCxnSpPr/>
          <p:nvPr/>
        </p:nvCxnSpPr>
        <p:spPr>
          <a:xfrm>
            <a:off x="9517269" y="2008466"/>
            <a:ext cx="0" cy="97654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Přímá spojnice se šipkou 11"/>
          <p:cNvCxnSpPr/>
          <p:nvPr/>
        </p:nvCxnSpPr>
        <p:spPr>
          <a:xfrm>
            <a:off x="4927515" y="2985011"/>
            <a:ext cx="4598633" cy="0"/>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7" name="Přímá spojnice 16"/>
          <p:cNvCxnSpPr/>
          <p:nvPr/>
        </p:nvCxnSpPr>
        <p:spPr>
          <a:xfrm>
            <a:off x="9552779" y="1981833"/>
            <a:ext cx="109195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Přímá spojnice 17"/>
          <p:cNvCxnSpPr/>
          <p:nvPr/>
        </p:nvCxnSpPr>
        <p:spPr>
          <a:xfrm>
            <a:off x="9526148" y="1236109"/>
            <a:ext cx="109195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Přímá spojnice se šipkou 19"/>
          <p:cNvCxnSpPr/>
          <p:nvPr/>
        </p:nvCxnSpPr>
        <p:spPr>
          <a:xfrm>
            <a:off x="10626979" y="1236109"/>
            <a:ext cx="8878" cy="772357"/>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2" name="Přímá spojnice 21"/>
          <p:cNvCxnSpPr/>
          <p:nvPr/>
        </p:nvCxnSpPr>
        <p:spPr>
          <a:xfrm>
            <a:off x="3267391" y="1622287"/>
            <a:ext cx="8167456" cy="0"/>
          </a:xfrm>
          <a:prstGeom prst="line">
            <a:avLst/>
          </a:prstGeom>
          <a:ln w="28575">
            <a:solidFill>
              <a:schemeClr val="tx1"/>
            </a:solidFill>
            <a:prstDash val="lgDashDot"/>
          </a:ln>
        </p:spPr>
        <p:style>
          <a:lnRef idx="1">
            <a:schemeClr val="accent1"/>
          </a:lnRef>
          <a:fillRef idx="0">
            <a:schemeClr val="accent1"/>
          </a:fillRef>
          <a:effectRef idx="0">
            <a:schemeClr val="accent1"/>
          </a:effectRef>
          <a:fontRef idx="minor">
            <a:schemeClr val="tx1"/>
          </a:fontRef>
        </p:style>
      </p:cxnSp>
      <p:sp>
        <p:nvSpPr>
          <p:cNvPr id="23" name="TextovéPole 22"/>
          <p:cNvSpPr txBox="1"/>
          <p:nvPr/>
        </p:nvSpPr>
        <p:spPr>
          <a:xfrm>
            <a:off x="330456" y="3095604"/>
            <a:ext cx="3296928" cy="646331"/>
          </a:xfrm>
          <a:prstGeom prst="rect">
            <a:avLst/>
          </a:prstGeom>
          <a:noFill/>
        </p:spPr>
        <p:txBody>
          <a:bodyPr wrap="none" rtlCol="0">
            <a:spAutoFit/>
          </a:bodyPr>
          <a:lstStyle/>
          <a:p>
            <a:r>
              <a:rPr lang="cs-CZ" dirty="0" smtClean="0"/>
              <a:t>Magnet zlomíme na dvě poloviny</a:t>
            </a:r>
          </a:p>
          <a:p>
            <a:r>
              <a:rPr lang="cs-CZ" dirty="0" smtClean="0"/>
              <a:t>Jaká situace nastane</a:t>
            </a:r>
            <a:endParaRPr lang="cs-CZ" dirty="0"/>
          </a:p>
        </p:txBody>
      </p:sp>
      <mc:AlternateContent xmlns:mc="http://schemas.openxmlformats.org/markup-compatibility/2006">
        <mc:Choice xmlns:a14="http://schemas.microsoft.com/office/drawing/2010/main" Requires="a14">
          <p:sp>
            <p:nvSpPr>
              <p:cNvPr id="24" name="TextovéPole 23"/>
              <p:cNvSpPr txBox="1"/>
              <p:nvPr/>
            </p:nvSpPr>
            <p:spPr>
              <a:xfrm>
                <a:off x="7023876" y="2708012"/>
                <a:ext cx="132344" cy="276999"/>
              </a:xfrm>
              <a:prstGeom prst="rect">
                <a:avLst/>
              </a:prstGeom>
              <a:noFill/>
            </p:spPr>
            <p:txBody>
              <a:bodyPr wrap="none" lIns="0" tIns="0" rIns="0" bIns="0" rtlCol="0">
                <a:spAutoFit/>
              </a:bodyPr>
              <a:lstStyle/>
              <a:p>
                <a14:m>
                  <m:oMathPara xmlns:m="http://schemas.openxmlformats.org/officeDocument/2006/math">
                    <m:oMathParaPr>
                      <m:jc m:val="centerGroup"/>
                    </m:oMathParaPr>
                    <m:oMath xmlns:m="http://schemas.openxmlformats.org/officeDocument/2006/math">
                      <m:r>
                        <a:rPr lang="cs-CZ" b="0" i="1" smtClean="0">
                          <a:latin typeface="Cambria Math" panose="02040503050406030204" pitchFamily="18" charset="0"/>
                        </a:rPr>
                        <m:t>𝑙</m:t>
                      </m:r>
                    </m:oMath>
                  </m:oMathPara>
                </a14:m>
                <a:endParaRPr lang="cs-CZ" dirty="0"/>
              </a:p>
            </p:txBody>
          </p:sp>
        </mc:Choice>
        <mc:Fallback>
          <p:sp>
            <p:nvSpPr>
              <p:cNvPr id="24" name="TextovéPole 23"/>
              <p:cNvSpPr txBox="1">
                <a:spLocks noRot="1" noChangeAspect="1" noMove="1" noResize="1" noEditPoints="1" noAdjustHandles="1" noChangeArrowheads="1" noChangeShapeType="1" noTextEdit="1"/>
              </p:cNvSpPr>
              <p:nvPr/>
            </p:nvSpPr>
            <p:spPr>
              <a:xfrm>
                <a:off x="7023876" y="2708012"/>
                <a:ext cx="132344" cy="276999"/>
              </a:xfrm>
              <a:prstGeom prst="rect">
                <a:avLst/>
              </a:prstGeom>
              <a:blipFill>
                <a:blip r:embed="rId3"/>
                <a:stretch>
                  <a:fillRect l="-45455" r="-36364" b="-6522"/>
                </a:stretch>
              </a:blipFill>
            </p:spPr>
            <p:txBody>
              <a:bodyPr/>
              <a:lstStyle/>
              <a:p>
                <a:r>
                  <a:rPr lang="cs-CZ">
                    <a:noFill/>
                  </a:rPr>
                  <a:t> </a:t>
                </a:r>
              </a:p>
            </p:txBody>
          </p:sp>
        </mc:Fallback>
      </mc:AlternateContent>
      <mc:AlternateContent xmlns:mc="http://schemas.openxmlformats.org/markup-compatibility/2006">
        <mc:Choice xmlns:a14="http://schemas.microsoft.com/office/drawing/2010/main" Requires="a14">
          <p:sp>
            <p:nvSpPr>
              <p:cNvPr id="25" name="TextovéPole 24"/>
              <p:cNvSpPr txBox="1"/>
              <p:nvPr/>
            </p:nvSpPr>
            <p:spPr>
              <a:xfrm rot="16200000">
                <a:off x="10093424" y="1609079"/>
                <a:ext cx="701336" cy="276999"/>
              </a:xfrm>
              <a:prstGeom prst="rect">
                <a:avLst/>
              </a:prstGeom>
              <a:noFill/>
            </p:spPr>
            <p:txBody>
              <a:bodyPr wrap="square" lIns="0" tIns="0" rIns="0" bIns="0" rtlCol="0">
                <a:spAutoFit/>
              </a:bodyPr>
              <a:lstStyle/>
              <a:p>
                <a14:m>
                  <m:oMathPara xmlns:m="http://schemas.openxmlformats.org/officeDocument/2006/math">
                    <m:oMathParaPr>
                      <m:jc m:val="centerGroup"/>
                    </m:oMathParaPr>
                    <m:oMath xmlns:m="http://schemas.openxmlformats.org/officeDocument/2006/math">
                      <m:r>
                        <a:rPr lang="cs-CZ" b="0" i="1" smtClean="0">
                          <a:latin typeface="Cambria Math" panose="02040503050406030204" pitchFamily="18" charset="0"/>
                          <a:ea typeface="Cambria Math" panose="02040503050406030204" pitchFamily="18" charset="0"/>
                        </a:rPr>
                        <m:t>𝑑</m:t>
                      </m:r>
                    </m:oMath>
                  </m:oMathPara>
                </a14:m>
                <a:endParaRPr lang="cs-CZ" dirty="0"/>
              </a:p>
            </p:txBody>
          </p:sp>
        </mc:Choice>
        <mc:Fallback>
          <p:sp>
            <p:nvSpPr>
              <p:cNvPr id="25" name="TextovéPole 24"/>
              <p:cNvSpPr txBox="1">
                <a:spLocks noRot="1" noChangeAspect="1" noMove="1" noResize="1" noEditPoints="1" noAdjustHandles="1" noChangeArrowheads="1" noChangeShapeType="1" noTextEdit="1"/>
              </p:cNvSpPr>
              <p:nvPr/>
            </p:nvSpPr>
            <p:spPr>
              <a:xfrm rot="16200000">
                <a:off x="10093424" y="1609079"/>
                <a:ext cx="701336" cy="276999"/>
              </a:xfrm>
              <a:prstGeom prst="rect">
                <a:avLst/>
              </a:prstGeom>
              <a:blipFill>
                <a:blip r:embed="rId4"/>
                <a:stretch>
                  <a:fillRect r="-8889"/>
                </a:stretch>
              </a:blipFill>
            </p:spPr>
            <p:txBody>
              <a:bodyPr/>
              <a:lstStyle/>
              <a:p>
                <a:r>
                  <a:rPr lang="cs-CZ">
                    <a:noFill/>
                  </a:rPr>
                  <a:t> </a:t>
                </a:r>
              </a:p>
            </p:txBody>
          </p:sp>
        </mc:Fallback>
      </mc:AlternateContent>
      <p:sp>
        <p:nvSpPr>
          <p:cNvPr id="36" name="Obdélník 35"/>
          <p:cNvSpPr/>
          <p:nvPr/>
        </p:nvSpPr>
        <p:spPr>
          <a:xfrm rot="20550504">
            <a:off x="2455155" y="5316019"/>
            <a:ext cx="2290438" cy="77235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37" name="Obdélník 36"/>
          <p:cNvSpPr/>
          <p:nvPr/>
        </p:nvSpPr>
        <p:spPr>
          <a:xfrm rot="446309">
            <a:off x="804432" y="4139211"/>
            <a:ext cx="2290438" cy="772357"/>
          </a:xfrm>
          <a:prstGeom prst="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grpSp>
        <p:nvGrpSpPr>
          <p:cNvPr id="2" name="Skupina 1"/>
          <p:cNvGrpSpPr/>
          <p:nvPr/>
        </p:nvGrpSpPr>
        <p:grpSpPr>
          <a:xfrm>
            <a:off x="7467759" y="4002112"/>
            <a:ext cx="2286390" cy="933694"/>
            <a:chOff x="8108942" y="4149748"/>
            <a:chExt cx="2286390" cy="933694"/>
          </a:xfrm>
        </p:grpSpPr>
        <p:sp>
          <p:nvSpPr>
            <p:cNvPr id="51" name="Obdélník 50"/>
            <p:cNvSpPr/>
            <p:nvPr/>
          </p:nvSpPr>
          <p:spPr>
            <a:xfrm rot="506624">
              <a:off x="8108942" y="4149748"/>
              <a:ext cx="1172125" cy="772357"/>
            </a:xfrm>
            <a:prstGeom prst="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3" name="Obdélník 52"/>
            <p:cNvSpPr/>
            <p:nvPr/>
          </p:nvSpPr>
          <p:spPr>
            <a:xfrm rot="486696">
              <a:off x="9249875" y="4311085"/>
              <a:ext cx="1145457" cy="77235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grpSp>
      <p:grpSp>
        <p:nvGrpSpPr>
          <p:cNvPr id="55" name="Skupina 54"/>
          <p:cNvGrpSpPr/>
          <p:nvPr/>
        </p:nvGrpSpPr>
        <p:grpSpPr>
          <a:xfrm rot="20037283">
            <a:off x="8928930" y="5114773"/>
            <a:ext cx="2286390" cy="933694"/>
            <a:chOff x="8108942" y="4149748"/>
            <a:chExt cx="2286390" cy="933694"/>
          </a:xfrm>
        </p:grpSpPr>
        <p:sp>
          <p:nvSpPr>
            <p:cNvPr id="56" name="Obdélník 55"/>
            <p:cNvSpPr/>
            <p:nvPr/>
          </p:nvSpPr>
          <p:spPr>
            <a:xfrm rot="506624">
              <a:off x="8108942" y="4149748"/>
              <a:ext cx="1172125" cy="772357"/>
            </a:xfrm>
            <a:prstGeom prst="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7" name="Obdélník 56"/>
            <p:cNvSpPr/>
            <p:nvPr/>
          </p:nvSpPr>
          <p:spPr>
            <a:xfrm rot="486696">
              <a:off x="9249875" y="4311085"/>
              <a:ext cx="1145457" cy="77235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grpSp>
      <p:sp>
        <p:nvSpPr>
          <p:cNvPr id="3" name="Zaoblený obdélník 2"/>
          <p:cNvSpPr/>
          <p:nvPr/>
        </p:nvSpPr>
        <p:spPr>
          <a:xfrm>
            <a:off x="266330" y="3741935"/>
            <a:ext cx="5202315" cy="2878482"/>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8" name="Zaoblený obdélník 57"/>
          <p:cNvSpPr/>
          <p:nvPr/>
        </p:nvSpPr>
        <p:spPr>
          <a:xfrm>
            <a:off x="6748938" y="3594589"/>
            <a:ext cx="5202315" cy="2878482"/>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cxnSp>
        <p:nvCxnSpPr>
          <p:cNvPr id="59" name="Přímá spojnice 58"/>
          <p:cNvCxnSpPr/>
          <p:nvPr/>
        </p:nvCxnSpPr>
        <p:spPr>
          <a:xfrm>
            <a:off x="426128" y="4315737"/>
            <a:ext cx="2991775" cy="416924"/>
          </a:xfrm>
          <a:prstGeom prst="line">
            <a:avLst/>
          </a:prstGeom>
          <a:ln w="28575">
            <a:solidFill>
              <a:schemeClr val="tx1"/>
            </a:solidFill>
            <a:prstDash val="lgDashDot"/>
          </a:ln>
        </p:spPr>
        <p:style>
          <a:lnRef idx="1">
            <a:schemeClr val="accent1"/>
          </a:lnRef>
          <a:fillRef idx="0">
            <a:schemeClr val="accent1"/>
          </a:fillRef>
          <a:effectRef idx="0">
            <a:schemeClr val="accent1"/>
          </a:effectRef>
          <a:fontRef idx="minor">
            <a:schemeClr val="tx1"/>
          </a:fontRef>
        </p:style>
      </p:cxnSp>
      <p:cxnSp>
        <p:nvCxnSpPr>
          <p:cNvPr id="60" name="Přímá spojnice 59"/>
          <p:cNvCxnSpPr/>
          <p:nvPr/>
        </p:nvCxnSpPr>
        <p:spPr>
          <a:xfrm flipV="1">
            <a:off x="2157274" y="5208449"/>
            <a:ext cx="2958700" cy="917143"/>
          </a:xfrm>
          <a:prstGeom prst="line">
            <a:avLst/>
          </a:prstGeom>
          <a:ln w="28575">
            <a:solidFill>
              <a:schemeClr val="tx1"/>
            </a:solidFill>
            <a:prstDash val="lgDashDot"/>
          </a:ln>
        </p:spPr>
        <p:style>
          <a:lnRef idx="1">
            <a:schemeClr val="accent1"/>
          </a:lnRef>
          <a:fillRef idx="0">
            <a:schemeClr val="accent1"/>
          </a:fillRef>
          <a:effectRef idx="0">
            <a:schemeClr val="accent1"/>
          </a:effectRef>
          <a:fontRef idx="minor">
            <a:schemeClr val="tx1"/>
          </a:fontRef>
        </p:style>
      </p:cxnSp>
      <p:cxnSp>
        <p:nvCxnSpPr>
          <p:cNvPr id="61" name="Přímá spojnice 60"/>
          <p:cNvCxnSpPr/>
          <p:nvPr/>
        </p:nvCxnSpPr>
        <p:spPr>
          <a:xfrm>
            <a:off x="7156220" y="4242957"/>
            <a:ext cx="2915905" cy="421197"/>
          </a:xfrm>
          <a:prstGeom prst="line">
            <a:avLst/>
          </a:prstGeom>
          <a:ln w="28575">
            <a:solidFill>
              <a:schemeClr val="tx1"/>
            </a:solidFill>
            <a:prstDash val="lgDashDot"/>
          </a:ln>
        </p:spPr>
        <p:style>
          <a:lnRef idx="1">
            <a:schemeClr val="accent1"/>
          </a:lnRef>
          <a:fillRef idx="0">
            <a:schemeClr val="accent1"/>
          </a:fillRef>
          <a:effectRef idx="0">
            <a:schemeClr val="accent1"/>
          </a:effectRef>
          <a:fontRef idx="minor">
            <a:schemeClr val="tx1"/>
          </a:fontRef>
        </p:style>
      </p:cxnSp>
      <p:cxnSp>
        <p:nvCxnSpPr>
          <p:cNvPr id="63" name="Přímá spojnice 62"/>
          <p:cNvCxnSpPr/>
          <p:nvPr/>
        </p:nvCxnSpPr>
        <p:spPr>
          <a:xfrm flipV="1">
            <a:off x="8559931" y="5110041"/>
            <a:ext cx="2874916" cy="970864"/>
          </a:xfrm>
          <a:prstGeom prst="line">
            <a:avLst/>
          </a:prstGeom>
          <a:ln w="28575">
            <a:solidFill>
              <a:schemeClr val="tx1"/>
            </a:solidFill>
            <a:prstDash val="lgDashDot"/>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7673793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délník 4"/>
          <p:cNvSpPr/>
          <p:nvPr/>
        </p:nvSpPr>
        <p:spPr>
          <a:xfrm>
            <a:off x="5921813" y="3206952"/>
            <a:ext cx="2290438" cy="77235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6" name="Obdélník 5"/>
          <p:cNvSpPr/>
          <p:nvPr/>
        </p:nvSpPr>
        <p:spPr>
          <a:xfrm>
            <a:off x="3631375" y="3206953"/>
            <a:ext cx="2290438" cy="772357"/>
          </a:xfrm>
          <a:prstGeom prst="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mc:AlternateContent xmlns:mc="http://schemas.openxmlformats.org/markup-compatibility/2006">
        <mc:Choice xmlns:a14="http://schemas.microsoft.com/office/drawing/2010/main" Requires="a14">
          <p:sp>
            <p:nvSpPr>
              <p:cNvPr id="7" name="TextovéPole 6"/>
              <p:cNvSpPr txBox="1"/>
              <p:nvPr/>
            </p:nvSpPr>
            <p:spPr>
              <a:xfrm>
                <a:off x="1125194" y="390693"/>
                <a:ext cx="9180398" cy="402931"/>
              </a:xfrm>
              <a:prstGeom prst="rect">
                <a:avLst/>
              </a:prstGeom>
              <a:noFill/>
            </p:spPr>
            <p:txBody>
              <a:bodyPr wrap="none" rtlCol="0">
                <a:spAutoFit/>
              </a:bodyPr>
              <a:lstStyle/>
              <a:p>
                <a:r>
                  <a:rPr lang="cs-CZ" dirty="0" smtClean="0"/>
                  <a:t>Magnet z magnetika s konstantní magnetizací </a:t>
                </a:r>
                <a14:m>
                  <m:oMath xmlns:m="http://schemas.openxmlformats.org/officeDocument/2006/math">
                    <m:acc>
                      <m:accPr>
                        <m:chr m:val="⃗"/>
                        <m:ctrlPr>
                          <a:rPr lang="cs-CZ" i="1" smtClean="0">
                            <a:latin typeface="Cambria Math" panose="02040503050406030204" pitchFamily="18" charset="0"/>
                          </a:rPr>
                        </m:ctrlPr>
                      </m:accPr>
                      <m:e>
                        <m:r>
                          <a:rPr lang="cs-CZ" b="0" i="1" smtClean="0">
                            <a:latin typeface="Cambria Math" panose="02040503050406030204" pitchFamily="18" charset="0"/>
                          </a:rPr>
                          <m:t>𝑀</m:t>
                        </m:r>
                      </m:e>
                    </m:acc>
                    <m:r>
                      <a:rPr lang="cs-CZ" b="0" i="1" smtClean="0">
                        <a:latin typeface="Cambria Math" panose="02040503050406030204" pitchFamily="18" charset="0"/>
                      </a:rPr>
                      <m:t> </m:t>
                    </m:r>
                  </m:oMath>
                </a14:m>
                <a:r>
                  <a:rPr lang="cs-CZ" dirty="0" smtClean="0"/>
                  <a:t>ve směru osy magnetu má rozměry dle obrázku</a:t>
                </a:r>
                <a:endParaRPr lang="cs-CZ" dirty="0"/>
              </a:p>
            </p:txBody>
          </p:sp>
        </mc:Choice>
        <mc:Fallback>
          <p:sp>
            <p:nvSpPr>
              <p:cNvPr id="7" name="TextovéPole 6"/>
              <p:cNvSpPr txBox="1">
                <a:spLocks noRot="1" noChangeAspect="1" noMove="1" noResize="1" noEditPoints="1" noAdjustHandles="1" noChangeArrowheads="1" noChangeShapeType="1" noTextEdit="1"/>
              </p:cNvSpPr>
              <p:nvPr/>
            </p:nvSpPr>
            <p:spPr>
              <a:xfrm>
                <a:off x="1125194" y="390693"/>
                <a:ext cx="9180398" cy="402931"/>
              </a:xfrm>
              <a:prstGeom prst="rect">
                <a:avLst/>
              </a:prstGeom>
              <a:blipFill>
                <a:blip r:embed="rId2"/>
                <a:stretch>
                  <a:fillRect l="-598" b="-24242"/>
                </a:stretch>
              </a:blipFill>
            </p:spPr>
            <p:txBody>
              <a:bodyPr/>
              <a:lstStyle/>
              <a:p>
                <a:r>
                  <a:rPr lang="cs-CZ">
                    <a:noFill/>
                  </a:rPr>
                  <a:t> </a:t>
                </a:r>
              </a:p>
            </p:txBody>
          </p:sp>
        </mc:Fallback>
      </mc:AlternateContent>
      <p:cxnSp>
        <p:nvCxnSpPr>
          <p:cNvPr id="9" name="Přímá spojnice 8"/>
          <p:cNvCxnSpPr/>
          <p:nvPr/>
        </p:nvCxnSpPr>
        <p:spPr>
          <a:xfrm>
            <a:off x="3631375" y="3979309"/>
            <a:ext cx="0" cy="97654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Přímá spojnice 9"/>
          <p:cNvCxnSpPr/>
          <p:nvPr/>
        </p:nvCxnSpPr>
        <p:spPr>
          <a:xfrm>
            <a:off x="8221129" y="3979309"/>
            <a:ext cx="0" cy="97654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Přímá spojnice se šipkou 11"/>
          <p:cNvCxnSpPr/>
          <p:nvPr/>
        </p:nvCxnSpPr>
        <p:spPr>
          <a:xfrm>
            <a:off x="3631375" y="4955854"/>
            <a:ext cx="4598633" cy="0"/>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7" name="Přímá spojnice 16"/>
          <p:cNvCxnSpPr/>
          <p:nvPr/>
        </p:nvCxnSpPr>
        <p:spPr>
          <a:xfrm>
            <a:off x="8256639" y="3952676"/>
            <a:ext cx="109195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Přímá spojnice 17"/>
          <p:cNvCxnSpPr/>
          <p:nvPr/>
        </p:nvCxnSpPr>
        <p:spPr>
          <a:xfrm>
            <a:off x="8230008" y="3206952"/>
            <a:ext cx="109195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Přímá spojnice se šipkou 19"/>
          <p:cNvCxnSpPr/>
          <p:nvPr/>
        </p:nvCxnSpPr>
        <p:spPr>
          <a:xfrm>
            <a:off x="9330839" y="3206952"/>
            <a:ext cx="8878" cy="772357"/>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2" name="Přímá spojnice 21"/>
          <p:cNvCxnSpPr/>
          <p:nvPr/>
        </p:nvCxnSpPr>
        <p:spPr>
          <a:xfrm>
            <a:off x="1971251" y="3593130"/>
            <a:ext cx="8167456" cy="0"/>
          </a:xfrm>
          <a:prstGeom prst="line">
            <a:avLst/>
          </a:prstGeom>
          <a:ln w="28575">
            <a:solidFill>
              <a:schemeClr val="tx1"/>
            </a:solidFill>
            <a:prstDash val="lgDashDot"/>
          </a:ln>
        </p:spPr>
        <p:style>
          <a:lnRef idx="1">
            <a:schemeClr val="accent1"/>
          </a:lnRef>
          <a:fillRef idx="0">
            <a:schemeClr val="accent1"/>
          </a:fillRef>
          <a:effectRef idx="0">
            <a:schemeClr val="accent1"/>
          </a:effectRef>
          <a:fontRef idx="minor">
            <a:schemeClr val="tx1"/>
          </a:fontRef>
        </p:style>
      </p:cxnSp>
      <p:sp>
        <p:nvSpPr>
          <p:cNvPr id="23" name="TextovéPole 22"/>
          <p:cNvSpPr txBox="1"/>
          <p:nvPr/>
        </p:nvSpPr>
        <p:spPr>
          <a:xfrm>
            <a:off x="1153881" y="754713"/>
            <a:ext cx="7812973" cy="646331"/>
          </a:xfrm>
          <a:prstGeom prst="rect">
            <a:avLst/>
          </a:prstGeom>
          <a:noFill/>
        </p:spPr>
        <p:txBody>
          <a:bodyPr wrap="none" rtlCol="0">
            <a:spAutoFit/>
          </a:bodyPr>
          <a:lstStyle/>
          <a:p>
            <a:pPr marL="342900" indent="-342900">
              <a:buAutoNum type="arabicPeriod"/>
            </a:pPr>
            <a:r>
              <a:rPr lang="cs-CZ" dirty="0" smtClean="0"/>
              <a:t>Zobrazte magnetickou indukci v okolí magnetu pomocí feromagnetických pilin</a:t>
            </a:r>
          </a:p>
          <a:p>
            <a:endParaRPr lang="cs-CZ" dirty="0"/>
          </a:p>
        </p:txBody>
      </p:sp>
      <mc:AlternateContent xmlns:mc="http://schemas.openxmlformats.org/markup-compatibility/2006">
        <mc:Choice xmlns:a14="http://schemas.microsoft.com/office/drawing/2010/main" Requires="a14">
          <p:sp>
            <p:nvSpPr>
              <p:cNvPr id="24" name="TextovéPole 23"/>
              <p:cNvSpPr txBox="1"/>
              <p:nvPr/>
            </p:nvSpPr>
            <p:spPr>
              <a:xfrm>
                <a:off x="5727736" y="4678855"/>
                <a:ext cx="132344" cy="276999"/>
              </a:xfrm>
              <a:prstGeom prst="rect">
                <a:avLst/>
              </a:prstGeom>
              <a:noFill/>
            </p:spPr>
            <p:txBody>
              <a:bodyPr wrap="none" lIns="0" tIns="0" rIns="0" bIns="0" rtlCol="0">
                <a:spAutoFit/>
              </a:bodyPr>
              <a:lstStyle/>
              <a:p>
                <a14:m>
                  <m:oMathPara xmlns:m="http://schemas.openxmlformats.org/officeDocument/2006/math">
                    <m:oMathParaPr>
                      <m:jc m:val="centerGroup"/>
                    </m:oMathParaPr>
                    <m:oMath xmlns:m="http://schemas.openxmlformats.org/officeDocument/2006/math">
                      <m:r>
                        <a:rPr lang="cs-CZ" b="0" i="1" smtClean="0">
                          <a:latin typeface="Cambria Math" panose="02040503050406030204" pitchFamily="18" charset="0"/>
                        </a:rPr>
                        <m:t>𝑙</m:t>
                      </m:r>
                    </m:oMath>
                  </m:oMathPara>
                </a14:m>
                <a:endParaRPr lang="cs-CZ" dirty="0"/>
              </a:p>
            </p:txBody>
          </p:sp>
        </mc:Choice>
        <mc:Fallback>
          <p:sp>
            <p:nvSpPr>
              <p:cNvPr id="24" name="TextovéPole 23"/>
              <p:cNvSpPr txBox="1">
                <a:spLocks noRot="1" noChangeAspect="1" noMove="1" noResize="1" noEditPoints="1" noAdjustHandles="1" noChangeArrowheads="1" noChangeShapeType="1" noTextEdit="1"/>
              </p:cNvSpPr>
              <p:nvPr/>
            </p:nvSpPr>
            <p:spPr>
              <a:xfrm>
                <a:off x="5727736" y="4678855"/>
                <a:ext cx="132344" cy="276999"/>
              </a:xfrm>
              <a:prstGeom prst="rect">
                <a:avLst/>
              </a:prstGeom>
              <a:blipFill>
                <a:blip r:embed="rId3"/>
                <a:stretch>
                  <a:fillRect l="-47619" r="-42857" b="-8889"/>
                </a:stretch>
              </a:blipFill>
            </p:spPr>
            <p:txBody>
              <a:bodyPr/>
              <a:lstStyle/>
              <a:p>
                <a:r>
                  <a:rPr lang="cs-CZ">
                    <a:noFill/>
                  </a:rPr>
                  <a:t> </a:t>
                </a:r>
              </a:p>
            </p:txBody>
          </p:sp>
        </mc:Fallback>
      </mc:AlternateContent>
      <mc:AlternateContent xmlns:mc="http://schemas.openxmlformats.org/markup-compatibility/2006">
        <mc:Choice xmlns:a14="http://schemas.microsoft.com/office/drawing/2010/main" Requires="a14">
          <p:sp>
            <p:nvSpPr>
              <p:cNvPr id="25" name="TextovéPole 24"/>
              <p:cNvSpPr txBox="1"/>
              <p:nvPr/>
            </p:nvSpPr>
            <p:spPr>
              <a:xfrm rot="16200000">
                <a:off x="8797284" y="3579922"/>
                <a:ext cx="701336" cy="276999"/>
              </a:xfrm>
              <a:prstGeom prst="rect">
                <a:avLst/>
              </a:prstGeom>
              <a:noFill/>
            </p:spPr>
            <p:txBody>
              <a:bodyPr wrap="square" lIns="0" tIns="0" rIns="0" bIns="0" rtlCol="0">
                <a:spAutoFit/>
              </a:bodyPr>
              <a:lstStyle/>
              <a:p>
                <a14:m>
                  <m:oMathPara xmlns:m="http://schemas.openxmlformats.org/officeDocument/2006/math">
                    <m:oMathParaPr>
                      <m:jc m:val="centerGroup"/>
                    </m:oMathParaPr>
                    <m:oMath xmlns:m="http://schemas.openxmlformats.org/officeDocument/2006/math">
                      <m:r>
                        <a:rPr lang="cs-CZ" b="0" i="1" smtClean="0">
                          <a:latin typeface="Cambria Math" panose="02040503050406030204" pitchFamily="18" charset="0"/>
                          <a:ea typeface="Cambria Math" panose="02040503050406030204" pitchFamily="18" charset="0"/>
                        </a:rPr>
                        <m:t>𝑑</m:t>
                      </m:r>
                    </m:oMath>
                  </m:oMathPara>
                </a14:m>
                <a:endParaRPr lang="cs-CZ" dirty="0"/>
              </a:p>
            </p:txBody>
          </p:sp>
        </mc:Choice>
        <mc:Fallback>
          <p:sp>
            <p:nvSpPr>
              <p:cNvPr id="25" name="TextovéPole 24"/>
              <p:cNvSpPr txBox="1">
                <a:spLocks noRot="1" noChangeAspect="1" noMove="1" noResize="1" noEditPoints="1" noAdjustHandles="1" noChangeArrowheads="1" noChangeShapeType="1" noTextEdit="1"/>
              </p:cNvSpPr>
              <p:nvPr/>
            </p:nvSpPr>
            <p:spPr>
              <a:xfrm rot="16200000">
                <a:off x="8797284" y="3579922"/>
                <a:ext cx="701336" cy="276999"/>
              </a:xfrm>
              <a:prstGeom prst="rect">
                <a:avLst/>
              </a:prstGeom>
              <a:blipFill>
                <a:blip r:embed="rId4"/>
                <a:stretch>
                  <a:fillRect r="-8889"/>
                </a:stretch>
              </a:blipFill>
            </p:spPr>
            <p:txBody>
              <a:bodyPr/>
              <a:lstStyle/>
              <a:p>
                <a:r>
                  <a:rPr lang="cs-CZ">
                    <a:noFill/>
                  </a:rPr>
                  <a:t> </a:t>
                </a:r>
              </a:p>
            </p:txBody>
          </p:sp>
        </mc:Fallback>
      </mc:AlternateContent>
      <mc:AlternateContent xmlns:mc="http://schemas.openxmlformats.org/markup-compatibility/2006">
        <mc:Choice xmlns:p14="http://schemas.microsoft.com/office/powerpoint/2010/main" Requires="p14">
          <p:contentPart p14:bwMode="auto" r:id="rId5">
            <p14:nvContentPartPr>
              <p14:cNvPr id="41" name="Rukopis 40"/>
              <p14:cNvContentPartPr/>
              <p14:nvPr/>
            </p14:nvContentPartPr>
            <p14:xfrm>
              <a:off x="2379081" y="1193272"/>
              <a:ext cx="360" cy="23760"/>
            </p14:xfrm>
          </p:contentPart>
        </mc:Choice>
        <mc:Fallback>
          <p:pic>
            <p:nvPicPr>
              <p:cNvPr id="41" name="Rukopis 40"/>
              <p:cNvPicPr/>
              <p:nvPr/>
            </p:nvPicPr>
            <p:blipFill>
              <a:blip r:embed="rId6"/>
              <a:stretch>
                <a:fillRect/>
              </a:stretch>
            </p:blipFill>
            <p:spPr>
              <a:xfrm>
                <a:off x="2368641" y="1182832"/>
                <a:ext cx="21240" cy="44640"/>
              </a:xfrm>
              <a:prstGeom prst="rect">
                <a:avLst/>
              </a:prstGeom>
            </p:spPr>
          </p:pic>
        </mc:Fallback>
      </mc:AlternateContent>
      <mc:AlternateContent xmlns:mc="http://schemas.openxmlformats.org/markup-compatibility/2006">
        <mc:Choice xmlns:p14="http://schemas.microsoft.com/office/powerpoint/2010/main" Requires="p14">
          <p:contentPart p14:bwMode="auto" r:id="rId7">
            <p14:nvContentPartPr>
              <p14:cNvPr id="68" name="Rukopis 67"/>
              <p14:cNvContentPartPr/>
              <p14:nvPr/>
            </p14:nvContentPartPr>
            <p14:xfrm>
              <a:off x="4060641" y="1495672"/>
              <a:ext cx="3549240" cy="395640"/>
            </p14:xfrm>
          </p:contentPart>
        </mc:Choice>
        <mc:Fallback>
          <p:pic>
            <p:nvPicPr>
              <p:cNvPr id="68" name="Rukopis 67"/>
              <p:cNvPicPr/>
              <p:nvPr/>
            </p:nvPicPr>
            <p:blipFill>
              <a:blip r:embed="rId8"/>
              <a:stretch>
                <a:fillRect/>
              </a:stretch>
            </p:blipFill>
            <p:spPr>
              <a:xfrm>
                <a:off x="4050201" y="1485232"/>
                <a:ext cx="3570120" cy="416520"/>
              </a:xfrm>
              <a:prstGeom prst="rect">
                <a:avLst/>
              </a:prstGeom>
            </p:spPr>
          </p:pic>
        </mc:Fallback>
      </mc:AlternateContent>
      <mc:AlternateContent xmlns:mc="http://schemas.openxmlformats.org/markup-compatibility/2006">
        <mc:Choice xmlns:p14="http://schemas.microsoft.com/office/powerpoint/2010/main" Requires="p14">
          <p:contentPart p14:bwMode="auto" r:id="rId9">
            <p14:nvContentPartPr>
              <p14:cNvPr id="80" name="Rukopis 79"/>
              <p14:cNvContentPartPr/>
              <p14:nvPr/>
            </p14:nvContentPartPr>
            <p14:xfrm>
              <a:off x="7718241" y="1906432"/>
              <a:ext cx="767520" cy="937800"/>
            </p14:xfrm>
          </p:contentPart>
        </mc:Choice>
        <mc:Fallback>
          <p:pic>
            <p:nvPicPr>
              <p:cNvPr id="80" name="Rukopis 79"/>
              <p:cNvPicPr/>
              <p:nvPr/>
            </p:nvPicPr>
            <p:blipFill>
              <a:blip r:embed="rId10"/>
              <a:stretch>
                <a:fillRect/>
              </a:stretch>
            </p:blipFill>
            <p:spPr>
              <a:xfrm>
                <a:off x="7707801" y="1895992"/>
                <a:ext cx="788400" cy="958680"/>
              </a:xfrm>
              <a:prstGeom prst="rect">
                <a:avLst/>
              </a:prstGeom>
            </p:spPr>
          </p:pic>
        </mc:Fallback>
      </mc:AlternateContent>
      <mc:AlternateContent xmlns:mc="http://schemas.openxmlformats.org/markup-compatibility/2006">
        <mc:Choice xmlns:p14="http://schemas.microsoft.com/office/powerpoint/2010/main" Requires="p14">
          <p:contentPart p14:bwMode="auto" r:id="rId11">
            <p14:nvContentPartPr>
              <p14:cNvPr id="101" name="Rukopis 100"/>
              <p14:cNvContentPartPr/>
              <p14:nvPr/>
            </p14:nvContentPartPr>
            <p14:xfrm>
              <a:off x="3510201" y="2727592"/>
              <a:ext cx="3774240" cy="752040"/>
            </p14:xfrm>
          </p:contentPart>
        </mc:Choice>
        <mc:Fallback>
          <p:pic>
            <p:nvPicPr>
              <p:cNvPr id="101" name="Rukopis 100"/>
              <p:cNvPicPr/>
              <p:nvPr/>
            </p:nvPicPr>
            <p:blipFill>
              <a:blip r:embed="rId12"/>
              <a:stretch>
                <a:fillRect/>
              </a:stretch>
            </p:blipFill>
            <p:spPr>
              <a:xfrm>
                <a:off x="3499761" y="2717152"/>
                <a:ext cx="3795120" cy="772920"/>
              </a:xfrm>
              <a:prstGeom prst="rect">
                <a:avLst/>
              </a:prstGeom>
            </p:spPr>
          </p:pic>
        </mc:Fallback>
      </mc:AlternateContent>
      <mc:AlternateContent xmlns:mc="http://schemas.openxmlformats.org/markup-compatibility/2006">
        <mc:Choice xmlns:p14="http://schemas.microsoft.com/office/powerpoint/2010/main" Requires="p14">
          <p:contentPart p14:bwMode="auto" r:id="rId13">
            <p14:nvContentPartPr>
              <p14:cNvPr id="111" name="Rukopis 110"/>
              <p14:cNvContentPartPr/>
              <p14:nvPr/>
            </p14:nvContentPartPr>
            <p14:xfrm>
              <a:off x="6122001" y="2169592"/>
              <a:ext cx="31320" cy="17280"/>
            </p14:xfrm>
          </p:contentPart>
        </mc:Choice>
        <mc:Fallback>
          <p:pic>
            <p:nvPicPr>
              <p:cNvPr id="111" name="Rukopis 110"/>
              <p:cNvPicPr/>
              <p:nvPr/>
            </p:nvPicPr>
            <p:blipFill>
              <a:blip r:embed="rId14"/>
              <a:stretch>
                <a:fillRect/>
              </a:stretch>
            </p:blipFill>
            <p:spPr>
              <a:xfrm>
                <a:off x="6111561" y="2159152"/>
                <a:ext cx="52200" cy="38160"/>
              </a:xfrm>
              <a:prstGeom prst="rect">
                <a:avLst/>
              </a:prstGeom>
            </p:spPr>
          </p:pic>
        </mc:Fallback>
      </mc:AlternateContent>
      <mc:AlternateContent xmlns:mc="http://schemas.openxmlformats.org/markup-compatibility/2006">
        <mc:Choice xmlns:p14="http://schemas.microsoft.com/office/powerpoint/2010/main" Requires="p14">
          <p:contentPart p14:bwMode="auto" r:id="rId15">
            <p14:nvContentPartPr>
              <p14:cNvPr id="112" name="Rukopis 111"/>
              <p14:cNvContentPartPr/>
              <p14:nvPr/>
            </p14:nvContentPartPr>
            <p14:xfrm>
              <a:off x="6819321" y="2324752"/>
              <a:ext cx="132120" cy="85680"/>
            </p14:xfrm>
          </p:contentPart>
        </mc:Choice>
        <mc:Fallback>
          <p:pic>
            <p:nvPicPr>
              <p:cNvPr id="112" name="Rukopis 111"/>
              <p:cNvPicPr/>
              <p:nvPr/>
            </p:nvPicPr>
            <p:blipFill>
              <a:blip r:embed="rId16"/>
              <a:stretch>
                <a:fillRect/>
              </a:stretch>
            </p:blipFill>
            <p:spPr>
              <a:xfrm>
                <a:off x="6808881" y="2314312"/>
                <a:ext cx="153000" cy="106560"/>
              </a:xfrm>
              <a:prstGeom prst="rect">
                <a:avLst/>
              </a:prstGeom>
            </p:spPr>
          </p:pic>
        </mc:Fallback>
      </mc:AlternateContent>
      <mc:AlternateContent xmlns:mc="http://schemas.openxmlformats.org/markup-compatibility/2006">
        <mc:Choice xmlns:p14="http://schemas.microsoft.com/office/powerpoint/2010/main" Requires="p14">
          <p:contentPart p14:bwMode="auto" r:id="rId17">
            <p14:nvContentPartPr>
              <p14:cNvPr id="114" name="Rukopis 113"/>
              <p14:cNvContentPartPr/>
              <p14:nvPr/>
            </p14:nvContentPartPr>
            <p14:xfrm>
              <a:off x="5401281" y="2619232"/>
              <a:ext cx="170640" cy="15840"/>
            </p14:xfrm>
          </p:contentPart>
        </mc:Choice>
        <mc:Fallback>
          <p:pic>
            <p:nvPicPr>
              <p:cNvPr id="114" name="Rukopis 113"/>
              <p:cNvPicPr/>
              <p:nvPr/>
            </p:nvPicPr>
            <p:blipFill>
              <a:blip r:embed="rId18"/>
              <a:stretch>
                <a:fillRect/>
              </a:stretch>
            </p:blipFill>
            <p:spPr>
              <a:xfrm>
                <a:off x="5390841" y="2608792"/>
                <a:ext cx="191520" cy="36720"/>
              </a:xfrm>
              <a:prstGeom prst="rect">
                <a:avLst/>
              </a:prstGeom>
            </p:spPr>
          </p:pic>
        </mc:Fallback>
      </mc:AlternateContent>
      <mc:AlternateContent xmlns:mc="http://schemas.openxmlformats.org/markup-compatibility/2006">
        <mc:Choice xmlns:p14="http://schemas.microsoft.com/office/powerpoint/2010/main" Requires="p14">
          <p:contentPart p14:bwMode="auto" r:id="rId19">
            <p14:nvContentPartPr>
              <p14:cNvPr id="116" name="Rukopis 115"/>
              <p14:cNvContentPartPr/>
              <p14:nvPr/>
            </p14:nvContentPartPr>
            <p14:xfrm>
              <a:off x="6439521" y="2595832"/>
              <a:ext cx="201960" cy="62640"/>
            </p14:xfrm>
          </p:contentPart>
        </mc:Choice>
        <mc:Fallback>
          <p:pic>
            <p:nvPicPr>
              <p:cNvPr id="116" name="Rukopis 115"/>
              <p:cNvPicPr/>
              <p:nvPr/>
            </p:nvPicPr>
            <p:blipFill>
              <a:blip r:embed="rId20"/>
              <a:stretch>
                <a:fillRect/>
              </a:stretch>
            </p:blipFill>
            <p:spPr>
              <a:xfrm>
                <a:off x="6429081" y="2585392"/>
                <a:ext cx="222840" cy="83520"/>
              </a:xfrm>
              <a:prstGeom prst="rect">
                <a:avLst/>
              </a:prstGeom>
            </p:spPr>
          </p:pic>
        </mc:Fallback>
      </mc:AlternateContent>
      <mc:AlternateContent xmlns:mc="http://schemas.openxmlformats.org/markup-compatibility/2006">
        <mc:Choice xmlns:p14="http://schemas.microsoft.com/office/powerpoint/2010/main" Requires="p14">
          <p:contentPart p14:bwMode="auto" r:id="rId21">
            <p14:nvContentPartPr>
              <p14:cNvPr id="117" name="Rukopis 116"/>
              <p14:cNvContentPartPr/>
              <p14:nvPr/>
            </p14:nvContentPartPr>
            <p14:xfrm>
              <a:off x="8213961" y="3153832"/>
              <a:ext cx="256320" cy="372240"/>
            </p14:xfrm>
          </p:contentPart>
        </mc:Choice>
        <mc:Fallback>
          <p:pic>
            <p:nvPicPr>
              <p:cNvPr id="117" name="Rukopis 116"/>
              <p:cNvPicPr/>
              <p:nvPr/>
            </p:nvPicPr>
            <p:blipFill>
              <a:blip r:embed="rId22"/>
              <a:stretch>
                <a:fillRect/>
              </a:stretch>
            </p:blipFill>
            <p:spPr>
              <a:xfrm>
                <a:off x="8203521" y="3143392"/>
                <a:ext cx="277200" cy="393120"/>
              </a:xfrm>
              <a:prstGeom prst="rect">
                <a:avLst/>
              </a:prstGeom>
            </p:spPr>
          </p:pic>
        </mc:Fallback>
      </mc:AlternateContent>
      <mc:AlternateContent xmlns:mc="http://schemas.openxmlformats.org/markup-compatibility/2006">
        <mc:Choice xmlns:p14="http://schemas.microsoft.com/office/powerpoint/2010/main" Requires="p14">
          <p:contentPart p14:bwMode="auto" r:id="rId23">
            <p14:nvContentPartPr>
              <p14:cNvPr id="145" name="Rukopis 144"/>
              <p14:cNvContentPartPr/>
              <p14:nvPr/>
            </p14:nvContentPartPr>
            <p14:xfrm>
              <a:off x="2942121" y="4238872"/>
              <a:ext cx="382680" cy="759600"/>
            </p14:xfrm>
          </p:contentPart>
        </mc:Choice>
        <mc:Fallback>
          <p:pic>
            <p:nvPicPr>
              <p:cNvPr id="145" name="Rukopis 144"/>
              <p:cNvPicPr/>
              <p:nvPr/>
            </p:nvPicPr>
            <p:blipFill>
              <a:blip r:embed="rId24"/>
              <a:stretch>
                <a:fillRect/>
              </a:stretch>
            </p:blipFill>
            <p:spPr>
              <a:xfrm>
                <a:off x="2931681" y="4228432"/>
                <a:ext cx="403560" cy="780480"/>
              </a:xfrm>
              <a:prstGeom prst="rect">
                <a:avLst/>
              </a:prstGeom>
            </p:spPr>
          </p:pic>
        </mc:Fallback>
      </mc:AlternateContent>
      <mc:AlternateContent xmlns:mc="http://schemas.openxmlformats.org/markup-compatibility/2006">
        <mc:Choice xmlns:p14="http://schemas.microsoft.com/office/powerpoint/2010/main" Requires="p14">
          <p:contentPart p14:bwMode="auto" r:id="rId25">
            <p14:nvContentPartPr>
              <p14:cNvPr id="154" name="Rukopis 153"/>
              <p14:cNvContentPartPr/>
              <p14:nvPr/>
            </p14:nvContentPartPr>
            <p14:xfrm>
              <a:off x="791121" y="2146552"/>
              <a:ext cx="4424400" cy="1371960"/>
            </p14:xfrm>
          </p:contentPart>
        </mc:Choice>
        <mc:Fallback>
          <p:pic>
            <p:nvPicPr>
              <p:cNvPr id="154" name="Rukopis 153"/>
              <p:cNvPicPr/>
              <p:nvPr/>
            </p:nvPicPr>
            <p:blipFill>
              <a:blip r:embed="rId26"/>
              <a:stretch>
                <a:fillRect/>
              </a:stretch>
            </p:blipFill>
            <p:spPr>
              <a:xfrm>
                <a:off x="780681" y="2136112"/>
                <a:ext cx="4445280" cy="1392840"/>
              </a:xfrm>
              <a:prstGeom prst="rect">
                <a:avLst/>
              </a:prstGeom>
            </p:spPr>
          </p:pic>
        </mc:Fallback>
      </mc:AlternateContent>
      <mc:AlternateContent xmlns:mc="http://schemas.openxmlformats.org/markup-compatibility/2006">
        <mc:Choice xmlns:p14="http://schemas.microsoft.com/office/powerpoint/2010/main" Requires="p14">
          <p:contentPart p14:bwMode="auto" r:id="rId27">
            <p14:nvContentPartPr>
              <p14:cNvPr id="155" name="Rukopis 154"/>
              <p14:cNvContentPartPr/>
              <p14:nvPr/>
            </p14:nvContentPartPr>
            <p14:xfrm>
              <a:off x="2448561" y="3378472"/>
              <a:ext cx="395640" cy="47160"/>
            </p14:xfrm>
          </p:contentPart>
        </mc:Choice>
        <mc:Fallback>
          <p:pic>
            <p:nvPicPr>
              <p:cNvPr id="155" name="Rukopis 154"/>
              <p:cNvPicPr/>
              <p:nvPr/>
            </p:nvPicPr>
            <p:blipFill>
              <a:blip r:embed="rId28"/>
              <a:stretch>
                <a:fillRect/>
              </a:stretch>
            </p:blipFill>
            <p:spPr>
              <a:xfrm>
                <a:off x="2438121" y="3368032"/>
                <a:ext cx="416520" cy="68040"/>
              </a:xfrm>
              <a:prstGeom prst="rect">
                <a:avLst/>
              </a:prstGeom>
            </p:spPr>
          </p:pic>
        </mc:Fallback>
      </mc:AlternateContent>
      <mc:AlternateContent xmlns:mc="http://schemas.openxmlformats.org/markup-compatibility/2006">
        <mc:Choice xmlns:p14="http://schemas.microsoft.com/office/powerpoint/2010/main" Requires="p14">
          <p:contentPart p14:bwMode="auto" r:id="rId29">
            <p14:nvContentPartPr>
              <p14:cNvPr id="156" name="Rukopis 155"/>
              <p14:cNvContentPartPr/>
              <p14:nvPr/>
            </p14:nvContentPartPr>
            <p14:xfrm>
              <a:off x="1015041" y="4533352"/>
              <a:ext cx="360" cy="360"/>
            </p14:xfrm>
          </p:contentPart>
        </mc:Choice>
        <mc:Fallback>
          <p:pic>
            <p:nvPicPr>
              <p:cNvPr id="156" name="Rukopis 155"/>
              <p:cNvPicPr/>
              <p:nvPr/>
            </p:nvPicPr>
            <p:blipFill>
              <a:blip r:embed="rId30"/>
              <a:stretch>
                <a:fillRect/>
              </a:stretch>
            </p:blipFill>
            <p:spPr>
              <a:xfrm>
                <a:off x="1004601" y="4522912"/>
                <a:ext cx="21240" cy="21240"/>
              </a:xfrm>
              <a:prstGeom prst="rect">
                <a:avLst/>
              </a:prstGeom>
            </p:spPr>
          </p:pic>
        </mc:Fallback>
      </mc:AlternateContent>
    </p:spTree>
    <p:extLst>
      <p:ext uri="{BB962C8B-B14F-4D97-AF65-F5344CB8AC3E}">
        <p14:creationId xmlns:p14="http://schemas.microsoft.com/office/powerpoint/2010/main" val="380585759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délník 4"/>
          <p:cNvSpPr/>
          <p:nvPr/>
        </p:nvSpPr>
        <p:spPr>
          <a:xfrm>
            <a:off x="7217953" y="1236109"/>
            <a:ext cx="2290438" cy="77235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6" name="Obdélník 5"/>
          <p:cNvSpPr/>
          <p:nvPr/>
        </p:nvSpPr>
        <p:spPr>
          <a:xfrm>
            <a:off x="4927515" y="1236110"/>
            <a:ext cx="2290438" cy="772357"/>
          </a:xfrm>
          <a:prstGeom prst="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mc:AlternateContent xmlns:mc="http://schemas.openxmlformats.org/markup-compatibility/2006">
        <mc:Choice xmlns:a14="http://schemas.microsoft.com/office/drawing/2010/main" Requires="a14">
          <p:sp>
            <p:nvSpPr>
              <p:cNvPr id="7" name="TextovéPole 6"/>
              <p:cNvSpPr txBox="1"/>
              <p:nvPr/>
            </p:nvSpPr>
            <p:spPr>
              <a:xfrm>
                <a:off x="1125194" y="390693"/>
                <a:ext cx="9180398" cy="402931"/>
              </a:xfrm>
              <a:prstGeom prst="rect">
                <a:avLst/>
              </a:prstGeom>
              <a:noFill/>
            </p:spPr>
            <p:txBody>
              <a:bodyPr wrap="none" rtlCol="0">
                <a:spAutoFit/>
              </a:bodyPr>
              <a:lstStyle/>
              <a:p>
                <a:r>
                  <a:rPr lang="cs-CZ" dirty="0" smtClean="0"/>
                  <a:t>Magnet z magnetika s konstantní magnetizací </a:t>
                </a:r>
                <a14:m>
                  <m:oMath xmlns:m="http://schemas.openxmlformats.org/officeDocument/2006/math">
                    <m:acc>
                      <m:accPr>
                        <m:chr m:val="⃗"/>
                        <m:ctrlPr>
                          <a:rPr lang="cs-CZ" i="1" smtClean="0">
                            <a:latin typeface="Cambria Math" panose="02040503050406030204" pitchFamily="18" charset="0"/>
                          </a:rPr>
                        </m:ctrlPr>
                      </m:accPr>
                      <m:e>
                        <m:r>
                          <a:rPr lang="cs-CZ" b="0" i="1" smtClean="0">
                            <a:latin typeface="Cambria Math" panose="02040503050406030204" pitchFamily="18" charset="0"/>
                          </a:rPr>
                          <m:t>𝑀</m:t>
                        </m:r>
                      </m:e>
                    </m:acc>
                    <m:r>
                      <a:rPr lang="cs-CZ" b="0" i="1" smtClean="0">
                        <a:latin typeface="Cambria Math" panose="02040503050406030204" pitchFamily="18" charset="0"/>
                      </a:rPr>
                      <m:t> </m:t>
                    </m:r>
                  </m:oMath>
                </a14:m>
                <a:r>
                  <a:rPr lang="cs-CZ" dirty="0" smtClean="0"/>
                  <a:t>ve směru osy magnetu má rozměry dle obrázku</a:t>
                </a:r>
                <a:endParaRPr lang="cs-CZ" dirty="0"/>
              </a:p>
            </p:txBody>
          </p:sp>
        </mc:Choice>
        <mc:Fallback>
          <p:sp>
            <p:nvSpPr>
              <p:cNvPr id="7" name="TextovéPole 6"/>
              <p:cNvSpPr txBox="1">
                <a:spLocks noRot="1" noChangeAspect="1" noMove="1" noResize="1" noEditPoints="1" noAdjustHandles="1" noChangeArrowheads="1" noChangeShapeType="1" noTextEdit="1"/>
              </p:cNvSpPr>
              <p:nvPr/>
            </p:nvSpPr>
            <p:spPr>
              <a:xfrm>
                <a:off x="1125194" y="390693"/>
                <a:ext cx="9180398" cy="402931"/>
              </a:xfrm>
              <a:prstGeom prst="rect">
                <a:avLst/>
              </a:prstGeom>
              <a:blipFill>
                <a:blip r:embed="rId2"/>
                <a:stretch>
                  <a:fillRect l="-598" b="-24242"/>
                </a:stretch>
              </a:blipFill>
            </p:spPr>
            <p:txBody>
              <a:bodyPr/>
              <a:lstStyle/>
              <a:p>
                <a:r>
                  <a:rPr lang="cs-CZ">
                    <a:noFill/>
                  </a:rPr>
                  <a:t> </a:t>
                </a:r>
              </a:p>
            </p:txBody>
          </p:sp>
        </mc:Fallback>
      </mc:AlternateContent>
      <p:cxnSp>
        <p:nvCxnSpPr>
          <p:cNvPr id="9" name="Přímá spojnice 8"/>
          <p:cNvCxnSpPr/>
          <p:nvPr/>
        </p:nvCxnSpPr>
        <p:spPr>
          <a:xfrm>
            <a:off x="4927515" y="2008466"/>
            <a:ext cx="0" cy="97654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Přímá spojnice 9"/>
          <p:cNvCxnSpPr/>
          <p:nvPr/>
        </p:nvCxnSpPr>
        <p:spPr>
          <a:xfrm>
            <a:off x="9517269" y="2008466"/>
            <a:ext cx="0" cy="97654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Přímá spojnice se šipkou 11"/>
          <p:cNvCxnSpPr/>
          <p:nvPr/>
        </p:nvCxnSpPr>
        <p:spPr>
          <a:xfrm>
            <a:off x="4927515" y="2985011"/>
            <a:ext cx="4598633" cy="0"/>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7" name="Přímá spojnice 16"/>
          <p:cNvCxnSpPr/>
          <p:nvPr/>
        </p:nvCxnSpPr>
        <p:spPr>
          <a:xfrm>
            <a:off x="9552779" y="1981833"/>
            <a:ext cx="109195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Přímá spojnice 17"/>
          <p:cNvCxnSpPr/>
          <p:nvPr/>
        </p:nvCxnSpPr>
        <p:spPr>
          <a:xfrm>
            <a:off x="9526148" y="1236109"/>
            <a:ext cx="109195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Přímá spojnice se šipkou 19"/>
          <p:cNvCxnSpPr/>
          <p:nvPr/>
        </p:nvCxnSpPr>
        <p:spPr>
          <a:xfrm>
            <a:off x="10626979" y="1236109"/>
            <a:ext cx="8878" cy="772357"/>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2" name="Přímá spojnice 21"/>
          <p:cNvCxnSpPr/>
          <p:nvPr/>
        </p:nvCxnSpPr>
        <p:spPr>
          <a:xfrm>
            <a:off x="3267391" y="1622287"/>
            <a:ext cx="8167456" cy="0"/>
          </a:xfrm>
          <a:prstGeom prst="line">
            <a:avLst/>
          </a:prstGeom>
          <a:ln w="28575">
            <a:solidFill>
              <a:schemeClr val="tx1"/>
            </a:solidFill>
            <a:prstDash val="lgDashDot"/>
          </a:ln>
        </p:spPr>
        <p:style>
          <a:lnRef idx="1">
            <a:schemeClr val="accent1"/>
          </a:lnRef>
          <a:fillRef idx="0">
            <a:schemeClr val="accent1"/>
          </a:fillRef>
          <a:effectRef idx="0">
            <a:schemeClr val="accent1"/>
          </a:effectRef>
          <a:fontRef idx="minor">
            <a:schemeClr val="tx1"/>
          </a:fontRef>
        </p:style>
      </p:cxnSp>
      <p:sp>
        <p:nvSpPr>
          <p:cNvPr id="23" name="TextovéPole 22"/>
          <p:cNvSpPr txBox="1"/>
          <p:nvPr/>
        </p:nvSpPr>
        <p:spPr>
          <a:xfrm>
            <a:off x="330456" y="3095604"/>
            <a:ext cx="5742278" cy="646331"/>
          </a:xfrm>
          <a:prstGeom prst="rect">
            <a:avLst/>
          </a:prstGeom>
          <a:noFill/>
        </p:spPr>
        <p:txBody>
          <a:bodyPr wrap="none" rtlCol="0">
            <a:spAutoFit/>
          </a:bodyPr>
          <a:lstStyle/>
          <a:p>
            <a:pPr marL="342900" indent="-342900">
              <a:buAutoNum type="arabicPeriod"/>
            </a:pPr>
            <a:r>
              <a:rPr lang="cs-CZ" dirty="0" smtClean="0"/>
              <a:t>Zakreslete směr magnetizace</a:t>
            </a:r>
          </a:p>
          <a:p>
            <a:r>
              <a:rPr lang="cs-CZ" dirty="0" smtClean="0"/>
              <a:t>2.   Určete magnetickou indukci  B na ose na konci magnetu</a:t>
            </a:r>
            <a:endParaRPr lang="cs-CZ" dirty="0"/>
          </a:p>
        </p:txBody>
      </p:sp>
      <mc:AlternateContent xmlns:mc="http://schemas.openxmlformats.org/markup-compatibility/2006">
        <mc:Choice xmlns:a14="http://schemas.microsoft.com/office/drawing/2010/main" Requires="a14">
          <p:sp>
            <p:nvSpPr>
              <p:cNvPr id="24" name="TextovéPole 23"/>
              <p:cNvSpPr txBox="1"/>
              <p:nvPr/>
            </p:nvSpPr>
            <p:spPr>
              <a:xfrm>
                <a:off x="7023876" y="2708012"/>
                <a:ext cx="132344" cy="276999"/>
              </a:xfrm>
              <a:prstGeom prst="rect">
                <a:avLst/>
              </a:prstGeom>
              <a:noFill/>
            </p:spPr>
            <p:txBody>
              <a:bodyPr wrap="none" lIns="0" tIns="0" rIns="0" bIns="0" rtlCol="0">
                <a:spAutoFit/>
              </a:bodyPr>
              <a:lstStyle/>
              <a:p>
                <a14:m>
                  <m:oMathPara xmlns:m="http://schemas.openxmlformats.org/officeDocument/2006/math">
                    <m:oMathParaPr>
                      <m:jc m:val="centerGroup"/>
                    </m:oMathParaPr>
                    <m:oMath xmlns:m="http://schemas.openxmlformats.org/officeDocument/2006/math">
                      <m:r>
                        <a:rPr lang="cs-CZ" b="0" i="1" smtClean="0">
                          <a:latin typeface="Cambria Math" panose="02040503050406030204" pitchFamily="18" charset="0"/>
                        </a:rPr>
                        <m:t>𝑙</m:t>
                      </m:r>
                    </m:oMath>
                  </m:oMathPara>
                </a14:m>
                <a:endParaRPr lang="cs-CZ" dirty="0"/>
              </a:p>
            </p:txBody>
          </p:sp>
        </mc:Choice>
        <mc:Fallback>
          <p:sp>
            <p:nvSpPr>
              <p:cNvPr id="24" name="TextovéPole 23"/>
              <p:cNvSpPr txBox="1">
                <a:spLocks noRot="1" noChangeAspect="1" noMove="1" noResize="1" noEditPoints="1" noAdjustHandles="1" noChangeArrowheads="1" noChangeShapeType="1" noTextEdit="1"/>
              </p:cNvSpPr>
              <p:nvPr/>
            </p:nvSpPr>
            <p:spPr>
              <a:xfrm>
                <a:off x="7023876" y="2708012"/>
                <a:ext cx="132344" cy="276999"/>
              </a:xfrm>
              <a:prstGeom prst="rect">
                <a:avLst/>
              </a:prstGeom>
              <a:blipFill>
                <a:blip r:embed="rId3"/>
                <a:stretch>
                  <a:fillRect l="-45455" r="-36364" b="-6522"/>
                </a:stretch>
              </a:blipFill>
            </p:spPr>
            <p:txBody>
              <a:bodyPr/>
              <a:lstStyle/>
              <a:p>
                <a:r>
                  <a:rPr lang="cs-CZ">
                    <a:noFill/>
                  </a:rPr>
                  <a:t> </a:t>
                </a:r>
              </a:p>
            </p:txBody>
          </p:sp>
        </mc:Fallback>
      </mc:AlternateContent>
      <mc:AlternateContent xmlns:mc="http://schemas.openxmlformats.org/markup-compatibility/2006">
        <mc:Choice xmlns:a14="http://schemas.microsoft.com/office/drawing/2010/main" Requires="a14">
          <p:sp>
            <p:nvSpPr>
              <p:cNvPr id="25" name="TextovéPole 24"/>
              <p:cNvSpPr txBox="1"/>
              <p:nvPr/>
            </p:nvSpPr>
            <p:spPr>
              <a:xfrm rot="16200000">
                <a:off x="10093424" y="1609079"/>
                <a:ext cx="701336" cy="276999"/>
              </a:xfrm>
              <a:prstGeom prst="rect">
                <a:avLst/>
              </a:prstGeom>
              <a:noFill/>
            </p:spPr>
            <p:txBody>
              <a:bodyPr wrap="square" lIns="0" tIns="0" rIns="0" bIns="0" rtlCol="0">
                <a:spAutoFit/>
              </a:bodyPr>
              <a:lstStyle/>
              <a:p>
                <a14:m>
                  <m:oMathPara xmlns:m="http://schemas.openxmlformats.org/officeDocument/2006/math">
                    <m:oMathParaPr>
                      <m:jc m:val="centerGroup"/>
                    </m:oMathParaPr>
                    <m:oMath xmlns:m="http://schemas.openxmlformats.org/officeDocument/2006/math">
                      <m:r>
                        <a:rPr lang="cs-CZ" b="0" i="1" smtClean="0">
                          <a:latin typeface="Cambria Math" panose="02040503050406030204" pitchFamily="18" charset="0"/>
                          <a:ea typeface="Cambria Math" panose="02040503050406030204" pitchFamily="18" charset="0"/>
                        </a:rPr>
                        <m:t>𝑑</m:t>
                      </m:r>
                    </m:oMath>
                  </m:oMathPara>
                </a14:m>
                <a:endParaRPr lang="cs-CZ" dirty="0"/>
              </a:p>
            </p:txBody>
          </p:sp>
        </mc:Choice>
        <mc:Fallback>
          <p:sp>
            <p:nvSpPr>
              <p:cNvPr id="25" name="TextovéPole 24"/>
              <p:cNvSpPr txBox="1">
                <a:spLocks noRot="1" noChangeAspect="1" noMove="1" noResize="1" noEditPoints="1" noAdjustHandles="1" noChangeArrowheads="1" noChangeShapeType="1" noTextEdit="1"/>
              </p:cNvSpPr>
              <p:nvPr/>
            </p:nvSpPr>
            <p:spPr>
              <a:xfrm rot="16200000">
                <a:off x="10093424" y="1609079"/>
                <a:ext cx="701336" cy="276999"/>
              </a:xfrm>
              <a:prstGeom prst="rect">
                <a:avLst/>
              </a:prstGeom>
              <a:blipFill>
                <a:blip r:embed="rId4"/>
                <a:stretch>
                  <a:fillRect r="-8889"/>
                </a:stretch>
              </a:blipFill>
            </p:spPr>
            <p:txBody>
              <a:bodyPr/>
              <a:lstStyle/>
              <a:p>
                <a:r>
                  <a:rPr lang="cs-CZ">
                    <a:noFill/>
                  </a:rPr>
                  <a:t> </a:t>
                </a:r>
              </a:p>
            </p:txBody>
          </p:sp>
        </mc:Fallback>
      </mc:AlternateContent>
      <p:sp>
        <p:nvSpPr>
          <p:cNvPr id="26" name="Obdélník 25"/>
          <p:cNvSpPr/>
          <p:nvPr/>
        </p:nvSpPr>
        <p:spPr>
          <a:xfrm>
            <a:off x="7191322" y="4341181"/>
            <a:ext cx="2290438" cy="77235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7" name="Obdélník 26"/>
          <p:cNvSpPr/>
          <p:nvPr/>
        </p:nvSpPr>
        <p:spPr>
          <a:xfrm>
            <a:off x="4900884" y="4341182"/>
            <a:ext cx="2290438" cy="772357"/>
          </a:xfrm>
          <a:prstGeom prst="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cxnSp>
        <p:nvCxnSpPr>
          <p:cNvPr id="28" name="Přímá spojnice 27"/>
          <p:cNvCxnSpPr/>
          <p:nvPr/>
        </p:nvCxnSpPr>
        <p:spPr>
          <a:xfrm>
            <a:off x="4900884" y="5113538"/>
            <a:ext cx="0" cy="97654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 name="Přímá spojnice 28"/>
          <p:cNvCxnSpPr/>
          <p:nvPr/>
        </p:nvCxnSpPr>
        <p:spPr>
          <a:xfrm>
            <a:off x="9490638" y="5113538"/>
            <a:ext cx="0" cy="97654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Přímá spojnice se šipkou 29"/>
          <p:cNvCxnSpPr/>
          <p:nvPr/>
        </p:nvCxnSpPr>
        <p:spPr>
          <a:xfrm>
            <a:off x="4900884" y="6090083"/>
            <a:ext cx="4598633" cy="0"/>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31" name="Přímá spojnice 30"/>
          <p:cNvCxnSpPr/>
          <p:nvPr/>
        </p:nvCxnSpPr>
        <p:spPr>
          <a:xfrm>
            <a:off x="9526148" y="5086905"/>
            <a:ext cx="109195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Přímá spojnice 31"/>
          <p:cNvCxnSpPr/>
          <p:nvPr/>
        </p:nvCxnSpPr>
        <p:spPr>
          <a:xfrm>
            <a:off x="9499517" y="4341181"/>
            <a:ext cx="109195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Přímá spojnice se šipkou 32"/>
          <p:cNvCxnSpPr/>
          <p:nvPr/>
        </p:nvCxnSpPr>
        <p:spPr>
          <a:xfrm>
            <a:off x="10600348" y="4341181"/>
            <a:ext cx="8878" cy="772357"/>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mc:Choice xmlns:a14="http://schemas.microsoft.com/office/drawing/2010/main" Requires="a14">
          <p:sp>
            <p:nvSpPr>
              <p:cNvPr id="34" name="TextovéPole 33"/>
              <p:cNvSpPr txBox="1"/>
              <p:nvPr/>
            </p:nvSpPr>
            <p:spPr>
              <a:xfrm>
                <a:off x="6997245" y="5813084"/>
                <a:ext cx="132344" cy="276999"/>
              </a:xfrm>
              <a:prstGeom prst="rect">
                <a:avLst/>
              </a:prstGeom>
              <a:noFill/>
            </p:spPr>
            <p:txBody>
              <a:bodyPr wrap="none" lIns="0" tIns="0" rIns="0" bIns="0" rtlCol="0">
                <a:spAutoFit/>
              </a:bodyPr>
              <a:lstStyle/>
              <a:p>
                <a14:m>
                  <m:oMathPara xmlns:m="http://schemas.openxmlformats.org/officeDocument/2006/math">
                    <m:oMathParaPr>
                      <m:jc m:val="centerGroup"/>
                    </m:oMathParaPr>
                    <m:oMath xmlns:m="http://schemas.openxmlformats.org/officeDocument/2006/math">
                      <m:r>
                        <a:rPr lang="cs-CZ" b="0" i="1" smtClean="0">
                          <a:latin typeface="Cambria Math" panose="02040503050406030204" pitchFamily="18" charset="0"/>
                        </a:rPr>
                        <m:t>𝑙</m:t>
                      </m:r>
                    </m:oMath>
                  </m:oMathPara>
                </a14:m>
                <a:endParaRPr lang="cs-CZ" dirty="0"/>
              </a:p>
            </p:txBody>
          </p:sp>
        </mc:Choice>
        <mc:Fallback>
          <p:sp>
            <p:nvSpPr>
              <p:cNvPr id="34" name="TextovéPole 33"/>
              <p:cNvSpPr txBox="1">
                <a:spLocks noRot="1" noChangeAspect="1" noMove="1" noResize="1" noEditPoints="1" noAdjustHandles="1" noChangeArrowheads="1" noChangeShapeType="1" noTextEdit="1"/>
              </p:cNvSpPr>
              <p:nvPr/>
            </p:nvSpPr>
            <p:spPr>
              <a:xfrm>
                <a:off x="6997245" y="5813084"/>
                <a:ext cx="132344" cy="276999"/>
              </a:xfrm>
              <a:prstGeom prst="rect">
                <a:avLst/>
              </a:prstGeom>
              <a:blipFill>
                <a:blip r:embed="rId5"/>
                <a:stretch>
                  <a:fillRect l="-45455" r="-36364" b="-8889"/>
                </a:stretch>
              </a:blipFill>
            </p:spPr>
            <p:txBody>
              <a:bodyPr/>
              <a:lstStyle/>
              <a:p>
                <a:r>
                  <a:rPr lang="cs-CZ">
                    <a:noFill/>
                  </a:rPr>
                  <a:t> </a:t>
                </a:r>
              </a:p>
            </p:txBody>
          </p:sp>
        </mc:Fallback>
      </mc:AlternateContent>
      <mc:AlternateContent xmlns:mc="http://schemas.openxmlformats.org/markup-compatibility/2006">
        <mc:Choice xmlns:a14="http://schemas.microsoft.com/office/drawing/2010/main" Requires="a14">
          <p:sp>
            <p:nvSpPr>
              <p:cNvPr id="35" name="TextovéPole 34"/>
              <p:cNvSpPr txBox="1"/>
              <p:nvPr/>
            </p:nvSpPr>
            <p:spPr>
              <a:xfrm rot="16200000">
                <a:off x="10066793" y="4714151"/>
                <a:ext cx="701336" cy="276999"/>
              </a:xfrm>
              <a:prstGeom prst="rect">
                <a:avLst/>
              </a:prstGeom>
              <a:noFill/>
            </p:spPr>
            <p:txBody>
              <a:bodyPr wrap="square" lIns="0" tIns="0" rIns="0" bIns="0" rtlCol="0">
                <a:spAutoFit/>
              </a:bodyPr>
              <a:lstStyle/>
              <a:p>
                <a14:m>
                  <m:oMathPara xmlns:m="http://schemas.openxmlformats.org/officeDocument/2006/math">
                    <m:oMathParaPr>
                      <m:jc m:val="centerGroup"/>
                    </m:oMathParaPr>
                    <m:oMath xmlns:m="http://schemas.openxmlformats.org/officeDocument/2006/math">
                      <m:r>
                        <a:rPr lang="cs-CZ" b="0" i="1" smtClean="0">
                          <a:latin typeface="Cambria Math" panose="02040503050406030204" pitchFamily="18" charset="0"/>
                          <a:ea typeface="Cambria Math" panose="02040503050406030204" pitchFamily="18" charset="0"/>
                        </a:rPr>
                        <m:t>𝑑</m:t>
                      </m:r>
                    </m:oMath>
                  </m:oMathPara>
                </a14:m>
                <a:endParaRPr lang="cs-CZ" dirty="0"/>
              </a:p>
            </p:txBody>
          </p:sp>
        </mc:Choice>
        <mc:Fallback>
          <p:sp>
            <p:nvSpPr>
              <p:cNvPr id="35" name="TextovéPole 34"/>
              <p:cNvSpPr txBox="1">
                <a:spLocks noRot="1" noChangeAspect="1" noMove="1" noResize="1" noEditPoints="1" noAdjustHandles="1" noChangeArrowheads="1" noChangeShapeType="1" noTextEdit="1"/>
              </p:cNvSpPr>
              <p:nvPr/>
            </p:nvSpPr>
            <p:spPr>
              <a:xfrm rot="16200000">
                <a:off x="10066793" y="4714151"/>
                <a:ext cx="701336" cy="276999"/>
              </a:xfrm>
              <a:prstGeom prst="rect">
                <a:avLst/>
              </a:prstGeom>
              <a:blipFill>
                <a:blip r:embed="rId6"/>
                <a:stretch>
                  <a:fillRect r="-6522"/>
                </a:stretch>
              </a:blipFill>
            </p:spPr>
            <p:txBody>
              <a:bodyPr/>
              <a:lstStyle/>
              <a:p>
                <a:r>
                  <a:rPr lang="cs-CZ">
                    <a:noFill/>
                  </a:rPr>
                  <a:t> </a:t>
                </a:r>
              </a:p>
            </p:txBody>
          </p:sp>
        </mc:Fallback>
      </mc:AlternateContent>
      <p:sp>
        <p:nvSpPr>
          <p:cNvPr id="47" name="Obdélník 46"/>
          <p:cNvSpPr/>
          <p:nvPr/>
        </p:nvSpPr>
        <p:spPr>
          <a:xfrm>
            <a:off x="4900884" y="4643021"/>
            <a:ext cx="4580876" cy="1686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cxnSp>
        <p:nvCxnSpPr>
          <p:cNvPr id="46" name="Přímá spojnice 45"/>
          <p:cNvCxnSpPr/>
          <p:nvPr/>
        </p:nvCxnSpPr>
        <p:spPr>
          <a:xfrm>
            <a:off x="3302493" y="4718480"/>
            <a:ext cx="8167456" cy="0"/>
          </a:xfrm>
          <a:prstGeom prst="line">
            <a:avLst/>
          </a:prstGeom>
          <a:ln w="28575">
            <a:solidFill>
              <a:schemeClr val="tx1"/>
            </a:solidFill>
            <a:prstDash val="lgDashDot"/>
          </a:ln>
        </p:spPr>
        <p:style>
          <a:lnRef idx="1">
            <a:schemeClr val="accent1"/>
          </a:lnRef>
          <a:fillRef idx="0">
            <a:schemeClr val="accent1"/>
          </a:fillRef>
          <a:effectRef idx="0">
            <a:schemeClr val="accent1"/>
          </a:effectRef>
          <a:fontRef idx="minor">
            <a:schemeClr val="tx1"/>
          </a:fontRef>
        </p:style>
      </p:cxnSp>
      <p:cxnSp>
        <p:nvCxnSpPr>
          <p:cNvPr id="48" name="Přímá spojnice 47"/>
          <p:cNvCxnSpPr/>
          <p:nvPr/>
        </p:nvCxnSpPr>
        <p:spPr>
          <a:xfrm>
            <a:off x="4900884" y="4341181"/>
            <a:ext cx="0" cy="97654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9" name="TextovéPole 48"/>
          <p:cNvSpPr txBox="1"/>
          <p:nvPr/>
        </p:nvSpPr>
        <p:spPr>
          <a:xfrm>
            <a:off x="311131" y="5443752"/>
            <a:ext cx="3865161" cy="1200329"/>
          </a:xfrm>
          <a:prstGeom prst="rect">
            <a:avLst/>
          </a:prstGeom>
          <a:noFill/>
        </p:spPr>
        <p:txBody>
          <a:bodyPr wrap="none" rtlCol="0">
            <a:spAutoFit/>
          </a:bodyPr>
          <a:lstStyle/>
          <a:p>
            <a:r>
              <a:rPr lang="cs-CZ" dirty="0"/>
              <a:t>V magnetu je vyvrtaná díra</a:t>
            </a:r>
          </a:p>
          <a:p>
            <a:pPr marL="342900" indent="-342900">
              <a:buFontTx/>
              <a:buAutoNum type="arabicPeriod"/>
            </a:pPr>
            <a:r>
              <a:rPr lang="cs-CZ" dirty="0"/>
              <a:t>Určete </a:t>
            </a:r>
            <a:r>
              <a:rPr lang="cs-CZ" dirty="0" smtClean="0"/>
              <a:t>B na </a:t>
            </a:r>
            <a:r>
              <a:rPr lang="cs-CZ" dirty="0"/>
              <a:t>ose na konci </a:t>
            </a:r>
            <a:r>
              <a:rPr lang="cs-CZ" dirty="0" smtClean="0"/>
              <a:t>magnetu</a:t>
            </a:r>
          </a:p>
          <a:p>
            <a:pPr marL="342900" indent="-342900">
              <a:buFontTx/>
              <a:buAutoNum type="arabicPeriod"/>
            </a:pPr>
            <a:r>
              <a:rPr lang="cs-CZ" dirty="0"/>
              <a:t>Určete </a:t>
            </a:r>
            <a:r>
              <a:rPr lang="cs-CZ" dirty="0" smtClean="0"/>
              <a:t>B na </a:t>
            </a:r>
            <a:r>
              <a:rPr lang="cs-CZ" dirty="0"/>
              <a:t>ose </a:t>
            </a:r>
            <a:r>
              <a:rPr lang="cs-CZ" dirty="0" smtClean="0"/>
              <a:t>uprostřed magnetu</a:t>
            </a:r>
            <a:endParaRPr lang="cs-CZ" dirty="0"/>
          </a:p>
          <a:p>
            <a:endParaRPr lang="cs-CZ" dirty="0"/>
          </a:p>
        </p:txBody>
      </p:sp>
      <mc:AlternateContent xmlns:mc="http://schemas.openxmlformats.org/markup-compatibility/2006">
        <mc:Choice xmlns:p14="http://schemas.microsoft.com/office/powerpoint/2010/main" Requires="p14">
          <p:contentPart p14:bwMode="auto" r:id="rId7">
            <p14:nvContentPartPr>
              <p14:cNvPr id="59" name="Rukopis 58"/>
              <p14:cNvContentPartPr/>
              <p14:nvPr/>
            </p14:nvContentPartPr>
            <p14:xfrm>
              <a:off x="1208721" y="1177810"/>
              <a:ext cx="2279880" cy="621000"/>
            </p14:xfrm>
          </p:contentPart>
        </mc:Choice>
        <mc:Fallback>
          <p:pic>
            <p:nvPicPr>
              <p:cNvPr id="59" name="Rukopis 58"/>
              <p:cNvPicPr/>
              <p:nvPr/>
            </p:nvPicPr>
            <p:blipFill>
              <a:blip r:embed="rId8"/>
              <a:stretch>
                <a:fillRect/>
              </a:stretch>
            </p:blipFill>
            <p:spPr>
              <a:xfrm>
                <a:off x="1198281" y="1167370"/>
                <a:ext cx="2300760" cy="641880"/>
              </a:xfrm>
              <a:prstGeom prst="rect">
                <a:avLst/>
              </a:prstGeom>
            </p:spPr>
          </p:pic>
        </mc:Fallback>
      </mc:AlternateContent>
      <mc:AlternateContent xmlns:mc="http://schemas.openxmlformats.org/markup-compatibility/2006">
        <mc:Choice xmlns:p14="http://schemas.microsoft.com/office/powerpoint/2010/main" Requires="p14">
          <p:contentPart p14:bwMode="auto" r:id="rId9">
            <p14:nvContentPartPr>
              <p14:cNvPr id="72" name="Rukopis 71"/>
              <p14:cNvContentPartPr/>
              <p14:nvPr/>
            </p14:nvContentPartPr>
            <p14:xfrm>
              <a:off x="4471401" y="588112"/>
              <a:ext cx="6111360" cy="993960"/>
            </p14:xfrm>
          </p:contentPart>
        </mc:Choice>
        <mc:Fallback>
          <p:pic>
            <p:nvPicPr>
              <p:cNvPr id="72" name="Rukopis 71"/>
              <p:cNvPicPr/>
              <p:nvPr/>
            </p:nvPicPr>
            <p:blipFill>
              <a:blip r:embed="rId10"/>
              <a:stretch>
                <a:fillRect/>
              </a:stretch>
            </p:blipFill>
            <p:spPr>
              <a:xfrm>
                <a:off x="4460961" y="577672"/>
                <a:ext cx="6132240" cy="1014840"/>
              </a:xfrm>
              <a:prstGeom prst="rect">
                <a:avLst/>
              </a:prstGeom>
            </p:spPr>
          </p:pic>
        </mc:Fallback>
      </mc:AlternateContent>
      <mc:AlternateContent xmlns:mc="http://schemas.openxmlformats.org/markup-compatibility/2006">
        <mc:Choice xmlns:p14="http://schemas.microsoft.com/office/powerpoint/2010/main" Requires="p14">
          <p:contentPart p14:bwMode="auto" r:id="rId11">
            <p14:nvContentPartPr>
              <p14:cNvPr id="74" name="Rukopis 73"/>
              <p14:cNvContentPartPr/>
              <p14:nvPr/>
            </p14:nvContentPartPr>
            <p14:xfrm>
              <a:off x="4776681" y="826792"/>
              <a:ext cx="1066680" cy="801000"/>
            </p14:xfrm>
          </p:contentPart>
        </mc:Choice>
        <mc:Fallback>
          <p:pic>
            <p:nvPicPr>
              <p:cNvPr id="74" name="Rukopis 73"/>
              <p:cNvPicPr/>
              <p:nvPr/>
            </p:nvPicPr>
            <p:blipFill>
              <a:blip r:embed="rId12"/>
              <a:stretch>
                <a:fillRect/>
              </a:stretch>
            </p:blipFill>
            <p:spPr>
              <a:xfrm>
                <a:off x="4766241" y="816352"/>
                <a:ext cx="1087560" cy="821880"/>
              </a:xfrm>
              <a:prstGeom prst="rect">
                <a:avLst/>
              </a:prstGeom>
            </p:spPr>
          </p:pic>
        </mc:Fallback>
      </mc:AlternateContent>
      <mc:AlternateContent xmlns:mc="http://schemas.openxmlformats.org/markup-compatibility/2006">
        <mc:Choice xmlns:p14="http://schemas.microsoft.com/office/powerpoint/2010/main" Requires="p14">
          <p:contentPart p14:bwMode="auto" r:id="rId13">
            <p14:nvContentPartPr>
              <p14:cNvPr id="77" name="Rukopis 76"/>
              <p14:cNvContentPartPr/>
              <p14:nvPr/>
            </p14:nvContentPartPr>
            <p14:xfrm>
              <a:off x="751521" y="1177792"/>
              <a:ext cx="889200" cy="867960"/>
            </p14:xfrm>
          </p:contentPart>
        </mc:Choice>
        <mc:Fallback>
          <p:pic>
            <p:nvPicPr>
              <p:cNvPr id="77" name="Rukopis 76"/>
              <p:cNvPicPr/>
              <p:nvPr/>
            </p:nvPicPr>
            <p:blipFill>
              <a:blip r:embed="rId14"/>
              <a:stretch>
                <a:fillRect/>
              </a:stretch>
            </p:blipFill>
            <p:spPr>
              <a:xfrm>
                <a:off x="741081" y="1167352"/>
                <a:ext cx="910080" cy="888840"/>
              </a:xfrm>
              <a:prstGeom prst="rect">
                <a:avLst/>
              </a:prstGeom>
            </p:spPr>
          </p:pic>
        </mc:Fallback>
      </mc:AlternateContent>
      <mc:AlternateContent xmlns:mc="http://schemas.openxmlformats.org/markup-compatibility/2006">
        <mc:Choice xmlns:p14="http://schemas.microsoft.com/office/powerpoint/2010/main" Requires="p14">
          <p:contentPart p14:bwMode="auto" r:id="rId15">
            <p14:nvContentPartPr>
              <p14:cNvPr id="116" name="Rukopis 115"/>
              <p14:cNvContentPartPr/>
              <p14:nvPr/>
            </p14:nvContentPartPr>
            <p14:xfrm>
              <a:off x="5215161" y="2355712"/>
              <a:ext cx="380160" cy="235080"/>
            </p14:xfrm>
          </p:contentPart>
        </mc:Choice>
        <mc:Fallback>
          <p:pic>
            <p:nvPicPr>
              <p:cNvPr id="116" name="Rukopis 115"/>
              <p:cNvPicPr/>
              <p:nvPr/>
            </p:nvPicPr>
            <p:blipFill>
              <a:blip r:embed="rId16"/>
              <a:stretch>
                <a:fillRect/>
              </a:stretch>
            </p:blipFill>
            <p:spPr>
              <a:xfrm>
                <a:off x="5204721" y="2345272"/>
                <a:ext cx="401040" cy="255960"/>
              </a:xfrm>
              <a:prstGeom prst="rect">
                <a:avLst/>
              </a:prstGeom>
            </p:spPr>
          </p:pic>
        </mc:Fallback>
      </mc:AlternateContent>
      <mc:AlternateContent xmlns:mc="http://schemas.openxmlformats.org/markup-compatibility/2006">
        <mc:Choice xmlns:p14="http://schemas.microsoft.com/office/powerpoint/2010/main" Requires="p14">
          <p:contentPart p14:bwMode="auto" r:id="rId17">
            <p14:nvContentPartPr>
              <p14:cNvPr id="121" name="Rukopis 120"/>
              <p14:cNvContentPartPr/>
              <p14:nvPr/>
            </p14:nvContentPartPr>
            <p14:xfrm>
              <a:off x="8555241" y="3252832"/>
              <a:ext cx="1046160" cy="676440"/>
            </p14:xfrm>
          </p:contentPart>
        </mc:Choice>
        <mc:Fallback>
          <p:pic>
            <p:nvPicPr>
              <p:cNvPr id="121" name="Rukopis 120"/>
              <p:cNvPicPr/>
              <p:nvPr/>
            </p:nvPicPr>
            <p:blipFill>
              <a:blip r:embed="rId18"/>
              <a:stretch>
                <a:fillRect/>
              </a:stretch>
            </p:blipFill>
            <p:spPr>
              <a:xfrm>
                <a:off x="8544801" y="3242392"/>
                <a:ext cx="1067040" cy="697320"/>
              </a:xfrm>
              <a:prstGeom prst="rect">
                <a:avLst/>
              </a:prstGeom>
            </p:spPr>
          </p:pic>
        </mc:Fallback>
      </mc:AlternateContent>
      <mc:AlternateContent xmlns:mc="http://schemas.openxmlformats.org/markup-compatibility/2006">
        <mc:Choice xmlns:p14="http://schemas.microsoft.com/office/powerpoint/2010/main" Requires="p14">
          <p:contentPart p14:bwMode="auto" r:id="rId19">
            <p14:nvContentPartPr>
              <p14:cNvPr id="145" name="Rukopis 144"/>
              <p14:cNvContentPartPr/>
              <p14:nvPr/>
            </p14:nvContentPartPr>
            <p14:xfrm>
              <a:off x="3734481" y="1710250"/>
              <a:ext cx="6925680" cy="1785600"/>
            </p14:xfrm>
          </p:contentPart>
        </mc:Choice>
        <mc:Fallback>
          <p:pic>
            <p:nvPicPr>
              <p:cNvPr id="145" name="Rukopis 144"/>
              <p:cNvPicPr/>
              <p:nvPr/>
            </p:nvPicPr>
            <p:blipFill>
              <a:blip r:embed="rId20"/>
              <a:stretch>
                <a:fillRect/>
              </a:stretch>
            </p:blipFill>
            <p:spPr>
              <a:xfrm>
                <a:off x="3719361" y="1695130"/>
                <a:ext cx="6955920" cy="1815840"/>
              </a:xfrm>
              <a:prstGeom prst="rect">
                <a:avLst/>
              </a:prstGeom>
            </p:spPr>
          </p:pic>
        </mc:Fallback>
      </mc:AlternateContent>
      <mc:AlternateContent xmlns:mc="http://schemas.openxmlformats.org/markup-compatibility/2006">
        <mc:Choice xmlns:p14="http://schemas.microsoft.com/office/powerpoint/2010/main" Requires="p14">
          <p:contentPart p14:bwMode="auto" r:id="rId21">
            <p14:nvContentPartPr>
              <p14:cNvPr id="162" name="Rukopis 161"/>
              <p14:cNvContentPartPr/>
              <p14:nvPr/>
            </p14:nvContentPartPr>
            <p14:xfrm>
              <a:off x="1579161" y="2355712"/>
              <a:ext cx="1854000" cy="752058"/>
            </p14:xfrm>
          </p:contentPart>
        </mc:Choice>
        <mc:Fallback>
          <p:pic>
            <p:nvPicPr>
              <p:cNvPr id="162" name="Rukopis 161"/>
              <p:cNvPicPr/>
              <p:nvPr/>
            </p:nvPicPr>
            <p:blipFill>
              <a:blip r:embed="rId22"/>
              <a:stretch>
                <a:fillRect/>
              </a:stretch>
            </p:blipFill>
            <p:spPr>
              <a:xfrm>
                <a:off x="1568721" y="2345272"/>
                <a:ext cx="1874880" cy="772938"/>
              </a:xfrm>
              <a:prstGeom prst="rect">
                <a:avLst/>
              </a:prstGeom>
            </p:spPr>
          </p:pic>
        </mc:Fallback>
      </mc:AlternateContent>
      <mc:AlternateContent xmlns:mc="http://schemas.openxmlformats.org/markup-compatibility/2006">
        <mc:Choice xmlns:p14="http://schemas.microsoft.com/office/powerpoint/2010/main" Requires="p14">
          <p:contentPart p14:bwMode="auto" r:id="rId23">
            <p14:nvContentPartPr>
              <p14:cNvPr id="200" name="Rukopis 199"/>
              <p14:cNvContentPartPr/>
              <p14:nvPr/>
            </p14:nvContentPartPr>
            <p14:xfrm>
              <a:off x="966081" y="3694192"/>
              <a:ext cx="716760" cy="1778058"/>
            </p14:xfrm>
          </p:contentPart>
        </mc:Choice>
        <mc:Fallback>
          <p:pic>
            <p:nvPicPr>
              <p:cNvPr id="200" name="Rukopis 199"/>
              <p:cNvPicPr/>
              <p:nvPr/>
            </p:nvPicPr>
            <p:blipFill>
              <a:blip r:embed="rId24"/>
              <a:stretch>
                <a:fillRect/>
              </a:stretch>
            </p:blipFill>
            <p:spPr>
              <a:xfrm>
                <a:off x="955641" y="3683752"/>
                <a:ext cx="737640" cy="1798938"/>
              </a:xfrm>
              <a:prstGeom prst="rect">
                <a:avLst/>
              </a:prstGeom>
            </p:spPr>
          </p:pic>
        </mc:Fallback>
      </mc:AlternateContent>
      <mc:AlternateContent xmlns:mc="http://schemas.openxmlformats.org/markup-compatibility/2006">
        <mc:Choice xmlns:p14="http://schemas.microsoft.com/office/powerpoint/2010/main" Requires="p14">
          <p:contentPart p14:bwMode="auto" r:id="rId25">
            <p14:nvContentPartPr>
              <p14:cNvPr id="201" name="Rukopis 200"/>
              <p14:cNvContentPartPr/>
              <p14:nvPr/>
            </p14:nvContentPartPr>
            <p14:xfrm>
              <a:off x="604281" y="4192432"/>
              <a:ext cx="1581480" cy="519498"/>
            </p14:xfrm>
          </p:contentPart>
        </mc:Choice>
        <mc:Fallback>
          <p:pic>
            <p:nvPicPr>
              <p:cNvPr id="201" name="Rukopis 200"/>
              <p:cNvPicPr/>
              <p:nvPr/>
            </p:nvPicPr>
            <p:blipFill>
              <a:blip r:embed="rId26"/>
              <a:stretch>
                <a:fillRect/>
              </a:stretch>
            </p:blipFill>
            <p:spPr>
              <a:xfrm>
                <a:off x="593841" y="4181992"/>
                <a:ext cx="1602360" cy="540379"/>
              </a:xfrm>
              <a:prstGeom prst="rect">
                <a:avLst/>
              </a:prstGeom>
            </p:spPr>
          </p:pic>
        </mc:Fallback>
      </mc:AlternateContent>
      <mc:AlternateContent xmlns:mc="http://schemas.openxmlformats.org/markup-compatibility/2006">
        <mc:Choice xmlns:p14="http://schemas.microsoft.com/office/powerpoint/2010/main" Requires="p14">
          <p:contentPart p14:bwMode="auto" r:id="rId27">
            <p14:nvContentPartPr>
              <p14:cNvPr id="203" name="Rukopis 202"/>
              <p14:cNvContentPartPr/>
              <p14:nvPr/>
            </p14:nvContentPartPr>
            <p14:xfrm>
              <a:off x="1053921" y="2361832"/>
              <a:ext cx="248400" cy="156960"/>
            </p14:xfrm>
          </p:contentPart>
        </mc:Choice>
        <mc:Fallback>
          <p:pic>
            <p:nvPicPr>
              <p:cNvPr id="203" name="Rukopis 202"/>
              <p:cNvPicPr/>
              <p:nvPr/>
            </p:nvPicPr>
            <p:blipFill>
              <a:blip r:embed="rId28"/>
              <a:stretch>
                <a:fillRect/>
              </a:stretch>
            </p:blipFill>
            <p:spPr>
              <a:xfrm>
                <a:off x="1043481" y="2351392"/>
                <a:ext cx="269280" cy="177840"/>
              </a:xfrm>
              <a:prstGeom prst="rect">
                <a:avLst/>
              </a:prstGeom>
            </p:spPr>
          </p:pic>
        </mc:Fallback>
      </mc:AlternateContent>
      <mc:AlternateContent xmlns:mc="http://schemas.openxmlformats.org/markup-compatibility/2006">
        <mc:Choice xmlns:p14="http://schemas.microsoft.com/office/powerpoint/2010/main" Requires="p14">
          <p:contentPart p14:bwMode="auto" r:id="rId29">
            <p14:nvContentPartPr>
              <p14:cNvPr id="260" name="Rukopis 259"/>
              <p14:cNvContentPartPr/>
              <p14:nvPr/>
            </p14:nvContentPartPr>
            <p14:xfrm>
              <a:off x="5106801" y="3541210"/>
              <a:ext cx="2349360" cy="1442880"/>
            </p14:xfrm>
          </p:contentPart>
        </mc:Choice>
        <mc:Fallback>
          <p:pic>
            <p:nvPicPr>
              <p:cNvPr id="260" name="Rukopis 259"/>
              <p:cNvPicPr/>
              <p:nvPr/>
            </p:nvPicPr>
            <p:blipFill>
              <a:blip r:embed="rId30"/>
              <a:stretch>
                <a:fillRect/>
              </a:stretch>
            </p:blipFill>
            <p:spPr>
              <a:xfrm>
                <a:off x="5096361" y="3530770"/>
                <a:ext cx="2370240" cy="1463760"/>
              </a:xfrm>
              <a:prstGeom prst="rect">
                <a:avLst/>
              </a:prstGeom>
            </p:spPr>
          </p:pic>
        </mc:Fallback>
      </mc:AlternateContent>
      <mc:AlternateContent xmlns:mc="http://schemas.openxmlformats.org/markup-compatibility/2006">
        <mc:Choice xmlns:p14="http://schemas.microsoft.com/office/powerpoint/2010/main" Requires="p14">
          <p:contentPart p14:bwMode="auto" r:id="rId31">
            <p14:nvContentPartPr>
              <p14:cNvPr id="268" name="Rukopis 267"/>
              <p14:cNvContentPartPr/>
              <p14:nvPr/>
            </p14:nvContentPartPr>
            <p14:xfrm>
              <a:off x="7028481" y="4463530"/>
              <a:ext cx="1137960" cy="550440"/>
            </p14:xfrm>
          </p:contentPart>
        </mc:Choice>
        <mc:Fallback>
          <p:pic>
            <p:nvPicPr>
              <p:cNvPr id="268" name="Rukopis 267"/>
              <p:cNvPicPr/>
              <p:nvPr/>
            </p:nvPicPr>
            <p:blipFill>
              <a:blip r:embed="rId32"/>
              <a:stretch>
                <a:fillRect/>
              </a:stretch>
            </p:blipFill>
            <p:spPr>
              <a:xfrm>
                <a:off x="7018041" y="4453090"/>
                <a:ext cx="1158840" cy="571320"/>
              </a:xfrm>
              <a:prstGeom prst="rect">
                <a:avLst/>
              </a:prstGeom>
            </p:spPr>
          </p:pic>
        </mc:Fallback>
      </mc:AlternateContent>
      <mc:AlternateContent xmlns:mc="http://schemas.openxmlformats.org/markup-compatibility/2006">
        <mc:Choice xmlns:p14="http://schemas.microsoft.com/office/powerpoint/2010/main" Requires="p14">
          <p:contentPart p14:bwMode="auto" r:id="rId33">
            <p14:nvContentPartPr>
              <p14:cNvPr id="271" name="Rukopis 270"/>
              <p14:cNvContentPartPr/>
              <p14:nvPr/>
            </p14:nvContentPartPr>
            <p14:xfrm>
              <a:off x="5051001" y="5207290"/>
              <a:ext cx="2055240" cy="54720"/>
            </p14:xfrm>
          </p:contentPart>
        </mc:Choice>
        <mc:Fallback>
          <p:pic>
            <p:nvPicPr>
              <p:cNvPr id="271" name="Rukopis 270"/>
              <p:cNvPicPr/>
              <p:nvPr/>
            </p:nvPicPr>
            <p:blipFill>
              <a:blip r:embed="rId34"/>
              <a:stretch>
                <a:fillRect/>
              </a:stretch>
            </p:blipFill>
            <p:spPr>
              <a:xfrm>
                <a:off x="5040561" y="5196850"/>
                <a:ext cx="2076120" cy="75600"/>
              </a:xfrm>
              <a:prstGeom prst="rect">
                <a:avLst/>
              </a:prstGeom>
            </p:spPr>
          </p:pic>
        </mc:Fallback>
      </mc:AlternateContent>
      <mc:AlternateContent xmlns:mc="http://schemas.openxmlformats.org/markup-compatibility/2006">
        <mc:Choice xmlns:p14="http://schemas.microsoft.com/office/powerpoint/2010/main" Requires="p14">
          <p:contentPart p14:bwMode="auto" r:id="rId35">
            <p14:nvContentPartPr>
              <p14:cNvPr id="278" name="Rukopis 277"/>
              <p14:cNvContentPartPr/>
              <p14:nvPr/>
            </p14:nvContentPartPr>
            <p14:xfrm>
              <a:off x="6547161" y="3990850"/>
              <a:ext cx="1117080" cy="798480"/>
            </p14:xfrm>
          </p:contentPart>
        </mc:Choice>
        <mc:Fallback>
          <p:pic>
            <p:nvPicPr>
              <p:cNvPr id="278" name="Rukopis 277"/>
              <p:cNvPicPr/>
              <p:nvPr/>
            </p:nvPicPr>
            <p:blipFill>
              <a:blip r:embed="rId36"/>
              <a:stretch>
                <a:fillRect/>
              </a:stretch>
            </p:blipFill>
            <p:spPr>
              <a:xfrm>
                <a:off x="6536721" y="3980410"/>
                <a:ext cx="1137960" cy="819360"/>
              </a:xfrm>
              <a:prstGeom prst="rect">
                <a:avLst/>
              </a:prstGeom>
            </p:spPr>
          </p:pic>
        </mc:Fallback>
      </mc:AlternateContent>
      <mc:AlternateContent xmlns:mc="http://schemas.openxmlformats.org/markup-compatibility/2006">
        <mc:Choice xmlns:p14="http://schemas.microsoft.com/office/powerpoint/2010/main" Requires="p14">
          <p:contentPart p14:bwMode="auto" r:id="rId37">
            <p14:nvContentPartPr>
              <p14:cNvPr id="282" name="Rukopis 281"/>
              <p14:cNvContentPartPr/>
              <p14:nvPr/>
            </p14:nvContentPartPr>
            <p14:xfrm>
              <a:off x="1123761" y="1580992"/>
              <a:ext cx="403200" cy="100800"/>
            </p14:xfrm>
          </p:contentPart>
        </mc:Choice>
        <mc:Fallback>
          <p:pic>
            <p:nvPicPr>
              <p:cNvPr id="282" name="Rukopis 281"/>
              <p:cNvPicPr/>
              <p:nvPr/>
            </p:nvPicPr>
            <p:blipFill>
              <a:blip r:embed="rId38"/>
              <a:stretch>
                <a:fillRect/>
              </a:stretch>
            </p:blipFill>
            <p:spPr>
              <a:xfrm>
                <a:off x="1113321" y="1570552"/>
                <a:ext cx="424080" cy="121680"/>
              </a:xfrm>
              <a:prstGeom prst="rect">
                <a:avLst/>
              </a:prstGeom>
            </p:spPr>
          </p:pic>
        </mc:Fallback>
      </mc:AlternateContent>
      <mc:AlternateContent xmlns:mc="http://schemas.openxmlformats.org/markup-compatibility/2006">
        <mc:Choice xmlns:p14="http://schemas.microsoft.com/office/powerpoint/2010/main" Requires="p14">
          <p:contentPart p14:bwMode="auto" r:id="rId39">
            <p14:nvContentPartPr>
              <p14:cNvPr id="283" name="Rukopis 282"/>
              <p14:cNvContentPartPr/>
              <p14:nvPr/>
            </p14:nvContentPartPr>
            <p14:xfrm>
              <a:off x="1257321" y="2379112"/>
              <a:ext cx="721080" cy="62280"/>
            </p14:xfrm>
          </p:contentPart>
        </mc:Choice>
        <mc:Fallback>
          <p:pic>
            <p:nvPicPr>
              <p:cNvPr id="283" name="Rukopis 282"/>
              <p:cNvPicPr/>
              <p:nvPr/>
            </p:nvPicPr>
            <p:blipFill>
              <a:blip r:embed="rId40"/>
              <a:stretch>
                <a:fillRect/>
              </a:stretch>
            </p:blipFill>
            <p:spPr>
              <a:xfrm>
                <a:off x="1246881" y="2368672"/>
                <a:ext cx="741960" cy="83160"/>
              </a:xfrm>
              <a:prstGeom prst="rect">
                <a:avLst/>
              </a:prstGeom>
            </p:spPr>
          </p:pic>
        </mc:Fallback>
      </mc:AlternateContent>
      <mc:AlternateContent xmlns:mc="http://schemas.openxmlformats.org/markup-compatibility/2006">
        <mc:Choice xmlns:p14="http://schemas.microsoft.com/office/powerpoint/2010/main" Requires="p14">
          <p:contentPart p14:bwMode="auto" r:id="rId41">
            <p14:nvContentPartPr>
              <p14:cNvPr id="285" name="Rukopis 284"/>
              <p14:cNvContentPartPr/>
              <p14:nvPr/>
            </p14:nvContentPartPr>
            <p14:xfrm>
              <a:off x="2944641" y="906730"/>
              <a:ext cx="242640" cy="403200"/>
            </p14:xfrm>
          </p:contentPart>
        </mc:Choice>
        <mc:Fallback>
          <p:pic>
            <p:nvPicPr>
              <p:cNvPr id="285" name="Rukopis 284"/>
              <p:cNvPicPr/>
              <p:nvPr/>
            </p:nvPicPr>
            <p:blipFill>
              <a:blip r:embed="rId42"/>
              <a:stretch>
                <a:fillRect/>
              </a:stretch>
            </p:blipFill>
            <p:spPr>
              <a:xfrm>
                <a:off x="2934201" y="896290"/>
                <a:ext cx="263520" cy="424080"/>
              </a:xfrm>
              <a:prstGeom prst="rect">
                <a:avLst/>
              </a:prstGeom>
            </p:spPr>
          </p:pic>
        </mc:Fallback>
      </mc:AlternateContent>
    </p:spTree>
    <p:extLst>
      <p:ext uri="{BB962C8B-B14F-4D97-AF65-F5344CB8AC3E}">
        <p14:creationId xmlns:p14="http://schemas.microsoft.com/office/powerpoint/2010/main" val="389262181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6"/>
            <a:ext cx="10515600" cy="661241"/>
          </a:xfrm>
        </p:spPr>
        <p:txBody>
          <a:bodyPr>
            <a:normAutofit fontScale="90000"/>
          </a:bodyPr>
          <a:lstStyle/>
          <a:p>
            <a:r>
              <a:rPr lang="cs-CZ" sz="2400" dirty="0" smtClean="0"/>
              <a:t>Průřez jádra transformátoru je 3*3 cm, sytná magnetizace je 1,7 T. Na jádře jsou dvě cívky  se zanedbatelným ohmickým odporem. Kterou cívku můžeme připojit ke zdroji?</a:t>
            </a:r>
            <a:endParaRPr lang="cs-CZ" sz="2400" dirty="0"/>
          </a:p>
        </p:txBody>
      </p:sp>
      <p:sp>
        <p:nvSpPr>
          <p:cNvPr id="4" name="Obdélník 3"/>
          <p:cNvSpPr/>
          <p:nvPr/>
        </p:nvSpPr>
        <p:spPr>
          <a:xfrm>
            <a:off x="974420" y="2426181"/>
            <a:ext cx="830425" cy="286449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 name="Obdélník 4"/>
          <p:cNvSpPr/>
          <p:nvPr/>
        </p:nvSpPr>
        <p:spPr>
          <a:xfrm>
            <a:off x="3465122" y="2426180"/>
            <a:ext cx="830425" cy="286449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6" name="Obdélník 5"/>
          <p:cNvSpPr/>
          <p:nvPr/>
        </p:nvSpPr>
        <p:spPr>
          <a:xfrm rot="16200000">
            <a:off x="2216272" y="3218400"/>
            <a:ext cx="830425" cy="331413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 name="Zaoblený obdélník 6"/>
          <p:cNvSpPr/>
          <p:nvPr/>
        </p:nvSpPr>
        <p:spPr>
          <a:xfrm>
            <a:off x="347714" y="2506546"/>
            <a:ext cx="2068902" cy="1879063"/>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sp>
        <p:nvSpPr>
          <p:cNvPr id="9" name="Prstenec 8"/>
          <p:cNvSpPr/>
          <p:nvPr/>
        </p:nvSpPr>
        <p:spPr>
          <a:xfrm>
            <a:off x="913773" y="3387231"/>
            <a:ext cx="219266" cy="223937"/>
          </a:xfrm>
          <a:prstGeom prst="don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chemeClr val="tx1"/>
              </a:solidFill>
            </a:endParaRPr>
          </a:p>
        </p:txBody>
      </p:sp>
      <p:sp>
        <p:nvSpPr>
          <p:cNvPr id="10" name="Prstenec 9"/>
          <p:cNvSpPr/>
          <p:nvPr/>
        </p:nvSpPr>
        <p:spPr>
          <a:xfrm>
            <a:off x="1618231" y="3387235"/>
            <a:ext cx="247261" cy="242596"/>
          </a:xfrm>
          <a:prstGeom prst="donu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chemeClr val="tx1"/>
              </a:solidFill>
            </a:endParaRPr>
          </a:p>
        </p:txBody>
      </p:sp>
      <p:sp>
        <p:nvSpPr>
          <p:cNvPr id="24" name="Zaoblený obdélník 23"/>
          <p:cNvSpPr/>
          <p:nvPr/>
        </p:nvSpPr>
        <p:spPr>
          <a:xfrm>
            <a:off x="2838375" y="2506546"/>
            <a:ext cx="2068902" cy="1879063"/>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5" name="Prstenec 24"/>
          <p:cNvSpPr/>
          <p:nvPr/>
        </p:nvSpPr>
        <p:spPr>
          <a:xfrm>
            <a:off x="4159816" y="3412713"/>
            <a:ext cx="247261" cy="242596"/>
          </a:xfrm>
          <a:prstGeom prst="donu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chemeClr val="tx1"/>
              </a:solidFill>
            </a:endParaRPr>
          </a:p>
        </p:txBody>
      </p:sp>
      <p:sp>
        <p:nvSpPr>
          <p:cNvPr id="26" name="Prstenec 25"/>
          <p:cNvSpPr/>
          <p:nvPr/>
        </p:nvSpPr>
        <p:spPr>
          <a:xfrm>
            <a:off x="3365323" y="3427678"/>
            <a:ext cx="219266" cy="223937"/>
          </a:xfrm>
          <a:prstGeom prst="don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chemeClr val="tx1"/>
              </a:solidFill>
            </a:endParaRPr>
          </a:p>
        </p:txBody>
      </p:sp>
      <p:sp>
        <p:nvSpPr>
          <p:cNvPr id="27" name="Obdélník 26"/>
          <p:cNvSpPr/>
          <p:nvPr/>
        </p:nvSpPr>
        <p:spPr>
          <a:xfrm rot="16200000">
            <a:off x="2216273" y="337968"/>
            <a:ext cx="830425" cy="331413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9" name="TextovéPole 28"/>
          <p:cNvSpPr txBox="1"/>
          <p:nvPr/>
        </p:nvSpPr>
        <p:spPr>
          <a:xfrm>
            <a:off x="3557376" y="3010196"/>
            <a:ext cx="696024" cy="369332"/>
          </a:xfrm>
          <a:prstGeom prst="rect">
            <a:avLst/>
          </a:prstGeom>
          <a:noFill/>
        </p:spPr>
        <p:txBody>
          <a:bodyPr wrap="none" rtlCol="0">
            <a:spAutoFit/>
          </a:bodyPr>
          <a:lstStyle/>
          <a:p>
            <a:r>
              <a:rPr lang="cs-CZ" dirty="0" smtClean="0"/>
              <a:t>Z 100</a:t>
            </a:r>
            <a:endParaRPr lang="cs-CZ" dirty="0"/>
          </a:p>
        </p:txBody>
      </p:sp>
      <p:sp>
        <p:nvSpPr>
          <p:cNvPr id="30" name="TextovéPole 29"/>
          <p:cNvSpPr txBox="1"/>
          <p:nvPr/>
        </p:nvSpPr>
        <p:spPr>
          <a:xfrm>
            <a:off x="964201" y="2977717"/>
            <a:ext cx="696024" cy="369332"/>
          </a:xfrm>
          <a:prstGeom prst="rect">
            <a:avLst/>
          </a:prstGeom>
          <a:noFill/>
        </p:spPr>
        <p:txBody>
          <a:bodyPr wrap="none" rtlCol="0">
            <a:spAutoFit/>
          </a:bodyPr>
          <a:lstStyle/>
          <a:p>
            <a:r>
              <a:rPr lang="cs-CZ" dirty="0" smtClean="0"/>
              <a:t>Z 600</a:t>
            </a:r>
            <a:endParaRPr lang="cs-CZ" dirty="0"/>
          </a:p>
        </p:txBody>
      </p:sp>
      <p:sp>
        <p:nvSpPr>
          <p:cNvPr id="31" name="Zaoblený obdélník 30"/>
          <p:cNvSpPr/>
          <p:nvPr/>
        </p:nvSpPr>
        <p:spPr>
          <a:xfrm>
            <a:off x="5545114" y="3007746"/>
            <a:ext cx="2066731" cy="2250073"/>
          </a:xfrm>
          <a:prstGeom prst="round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32" name="Prstenec 31"/>
          <p:cNvSpPr/>
          <p:nvPr/>
        </p:nvSpPr>
        <p:spPr>
          <a:xfrm>
            <a:off x="6051497" y="4666119"/>
            <a:ext cx="219266" cy="223937"/>
          </a:xfrm>
          <a:prstGeom prst="donu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chemeClr val="tx1"/>
              </a:solidFill>
            </a:endParaRPr>
          </a:p>
        </p:txBody>
      </p:sp>
      <p:sp>
        <p:nvSpPr>
          <p:cNvPr id="33" name="Prstenec 32"/>
          <p:cNvSpPr/>
          <p:nvPr/>
        </p:nvSpPr>
        <p:spPr>
          <a:xfrm>
            <a:off x="6784531" y="4656789"/>
            <a:ext cx="247261" cy="242596"/>
          </a:xfrm>
          <a:prstGeom prst="donu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chemeClr val="tx1"/>
              </a:solidFill>
            </a:endParaRPr>
          </a:p>
        </p:txBody>
      </p:sp>
      <p:sp>
        <p:nvSpPr>
          <p:cNvPr id="34" name="TextovéPole 33"/>
          <p:cNvSpPr txBox="1"/>
          <p:nvPr/>
        </p:nvSpPr>
        <p:spPr>
          <a:xfrm>
            <a:off x="5713286" y="4170824"/>
            <a:ext cx="1730389" cy="369332"/>
          </a:xfrm>
          <a:prstGeom prst="rect">
            <a:avLst/>
          </a:prstGeom>
          <a:noFill/>
        </p:spPr>
        <p:txBody>
          <a:bodyPr wrap="square" rtlCol="0">
            <a:spAutoFit/>
          </a:bodyPr>
          <a:lstStyle/>
          <a:p>
            <a:r>
              <a:rPr lang="cs-CZ" dirty="0" smtClean="0"/>
              <a:t>~ 230 V   50Hz</a:t>
            </a:r>
            <a:endParaRPr lang="cs-CZ" dirty="0"/>
          </a:p>
        </p:txBody>
      </p:sp>
      <p:sp>
        <p:nvSpPr>
          <p:cNvPr id="35" name="TextovéPole 34"/>
          <p:cNvSpPr txBox="1"/>
          <p:nvPr/>
        </p:nvSpPr>
        <p:spPr>
          <a:xfrm>
            <a:off x="1854200" y="1692186"/>
            <a:ext cx="1730389" cy="369332"/>
          </a:xfrm>
          <a:prstGeom prst="rect">
            <a:avLst/>
          </a:prstGeom>
          <a:noFill/>
        </p:spPr>
        <p:txBody>
          <a:bodyPr wrap="square" rtlCol="0">
            <a:spAutoFit/>
          </a:bodyPr>
          <a:lstStyle/>
          <a:p>
            <a:r>
              <a:rPr lang="cs-CZ" dirty="0" smtClean="0"/>
              <a:t>transformátor</a:t>
            </a:r>
            <a:endParaRPr lang="cs-CZ" dirty="0"/>
          </a:p>
        </p:txBody>
      </p:sp>
      <p:sp>
        <p:nvSpPr>
          <p:cNvPr id="36" name="TextovéPole 35"/>
          <p:cNvSpPr txBox="1"/>
          <p:nvPr/>
        </p:nvSpPr>
        <p:spPr>
          <a:xfrm>
            <a:off x="3539464" y="3747915"/>
            <a:ext cx="731848" cy="369332"/>
          </a:xfrm>
          <a:prstGeom prst="rect">
            <a:avLst/>
          </a:prstGeom>
          <a:noFill/>
        </p:spPr>
        <p:txBody>
          <a:bodyPr wrap="square" rtlCol="0">
            <a:spAutoFit/>
          </a:bodyPr>
          <a:lstStyle/>
          <a:p>
            <a:r>
              <a:rPr lang="cs-CZ" dirty="0" smtClean="0"/>
              <a:t>cívka</a:t>
            </a:r>
            <a:endParaRPr lang="cs-CZ" dirty="0"/>
          </a:p>
        </p:txBody>
      </p:sp>
      <p:sp>
        <p:nvSpPr>
          <p:cNvPr id="37" name="TextovéPole 36"/>
          <p:cNvSpPr txBox="1"/>
          <p:nvPr/>
        </p:nvSpPr>
        <p:spPr>
          <a:xfrm>
            <a:off x="963957" y="3763451"/>
            <a:ext cx="731848" cy="369332"/>
          </a:xfrm>
          <a:prstGeom prst="rect">
            <a:avLst/>
          </a:prstGeom>
          <a:noFill/>
        </p:spPr>
        <p:txBody>
          <a:bodyPr wrap="square" rtlCol="0">
            <a:spAutoFit/>
          </a:bodyPr>
          <a:lstStyle/>
          <a:p>
            <a:r>
              <a:rPr lang="cs-CZ" dirty="0" smtClean="0"/>
              <a:t>cívka</a:t>
            </a:r>
            <a:endParaRPr lang="cs-CZ" dirty="0"/>
          </a:p>
        </p:txBody>
      </p:sp>
    </p:spTree>
    <p:extLst>
      <p:ext uri="{BB962C8B-B14F-4D97-AF65-F5344CB8AC3E}">
        <p14:creationId xmlns:p14="http://schemas.microsoft.com/office/powerpoint/2010/main" val="62636387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6"/>
            <a:ext cx="10515600" cy="661241"/>
          </a:xfrm>
        </p:spPr>
        <p:txBody>
          <a:bodyPr>
            <a:normAutofit fontScale="90000"/>
          </a:bodyPr>
          <a:lstStyle/>
          <a:p>
            <a:r>
              <a:rPr lang="cs-CZ" sz="2400" dirty="0" smtClean="0"/>
              <a:t>Průřez jádra transformátoru je 3*3 cm, sytná magnetizace je 1,7 T. Na jádře jsou dvě cívky  se zanedbatelným ohmickým odporem. Kterou cívku můžeme připojit ke zdroji?</a:t>
            </a:r>
            <a:endParaRPr lang="cs-CZ" sz="2400" dirty="0"/>
          </a:p>
        </p:txBody>
      </p:sp>
      <p:sp>
        <p:nvSpPr>
          <p:cNvPr id="4" name="Obdélník 3"/>
          <p:cNvSpPr/>
          <p:nvPr/>
        </p:nvSpPr>
        <p:spPr>
          <a:xfrm>
            <a:off x="974420" y="2426181"/>
            <a:ext cx="830425" cy="286449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 name="Obdélník 4"/>
          <p:cNvSpPr/>
          <p:nvPr/>
        </p:nvSpPr>
        <p:spPr>
          <a:xfrm>
            <a:off x="3465122" y="2426180"/>
            <a:ext cx="830425" cy="286449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6" name="Obdélník 5"/>
          <p:cNvSpPr/>
          <p:nvPr/>
        </p:nvSpPr>
        <p:spPr>
          <a:xfrm rot="16200000">
            <a:off x="2216272" y="3218400"/>
            <a:ext cx="830425" cy="331413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 name="Zaoblený obdélník 6"/>
          <p:cNvSpPr/>
          <p:nvPr/>
        </p:nvSpPr>
        <p:spPr>
          <a:xfrm>
            <a:off x="347714" y="2506546"/>
            <a:ext cx="2068902" cy="1879063"/>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sp>
        <p:nvSpPr>
          <p:cNvPr id="9" name="Prstenec 8"/>
          <p:cNvSpPr/>
          <p:nvPr/>
        </p:nvSpPr>
        <p:spPr>
          <a:xfrm>
            <a:off x="913773" y="3387231"/>
            <a:ext cx="219266" cy="223937"/>
          </a:xfrm>
          <a:prstGeom prst="don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chemeClr val="tx1"/>
              </a:solidFill>
            </a:endParaRPr>
          </a:p>
        </p:txBody>
      </p:sp>
      <p:sp>
        <p:nvSpPr>
          <p:cNvPr id="10" name="Prstenec 9"/>
          <p:cNvSpPr/>
          <p:nvPr/>
        </p:nvSpPr>
        <p:spPr>
          <a:xfrm>
            <a:off x="1618231" y="3387235"/>
            <a:ext cx="247261" cy="242596"/>
          </a:xfrm>
          <a:prstGeom prst="donu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chemeClr val="tx1"/>
              </a:solidFill>
            </a:endParaRPr>
          </a:p>
        </p:txBody>
      </p:sp>
      <p:sp>
        <p:nvSpPr>
          <p:cNvPr id="24" name="Zaoblený obdélník 23"/>
          <p:cNvSpPr/>
          <p:nvPr/>
        </p:nvSpPr>
        <p:spPr>
          <a:xfrm>
            <a:off x="2838375" y="2506546"/>
            <a:ext cx="2068902" cy="1879063"/>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5" name="Prstenec 24"/>
          <p:cNvSpPr/>
          <p:nvPr/>
        </p:nvSpPr>
        <p:spPr>
          <a:xfrm>
            <a:off x="4159816" y="3412713"/>
            <a:ext cx="247261" cy="242596"/>
          </a:xfrm>
          <a:prstGeom prst="donu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chemeClr val="tx1"/>
              </a:solidFill>
            </a:endParaRPr>
          </a:p>
        </p:txBody>
      </p:sp>
      <p:sp>
        <p:nvSpPr>
          <p:cNvPr id="26" name="Prstenec 25"/>
          <p:cNvSpPr/>
          <p:nvPr/>
        </p:nvSpPr>
        <p:spPr>
          <a:xfrm>
            <a:off x="3365323" y="3427678"/>
            <a:ext cx="219266" cy="223937"/>
          </a:xfrm>
          <a:prstGeom prst="don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chemeClr val="tx1"/>
              </a:solidFill>
            </a:endParaRPr>
          </a:p>
        </p:txBody>
      </p:sp>
      <p:sp>
        <p:nvSpPr>
          <p:cNvPr id="27" name="Obdélník 26"/>
          <p:cNvSpPr/>
          <p:nvPr/>
        </p:nvSpPr>
        <p:spPr>
          <a:xfrm rot="16200000">
            <a:off x="2216273" y="337968"/>
            <a:ext cx="830425" cy="331413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9" name="TextovéPole 28"/>
          <p:cNvSpPr txBox="1"/>
          <p:nvPr/>
        </p:nvSpPr>
        <p:spPr>
          <a:xfrm>
            <a:off x="3557376" y="3010196"/>
            <a:ext cx="696024" cy="369332"/>
          </a:xfrm>
          <a:prstGeom prst="rect">
            <a:avLst/>
          </a:prstGeom>
          <a:noFill/>
        </p:spPr>
        <p:txBody>
          <a:bodyPr wrap="none" rtlCol="0">
            <a:spAutoFit/>
          </a:bodyPr>
          <a:lstStyle/>
          <a:p>
            <a:r>
              <a:rPr lang="cs-CZ" dirty="0" smtClean="0"/>
              <a:t>Z 100</a:t>
            </a:r>
            <a:endParaRPr lang="cs-CZ" dirty="0"/>
          </a:p>
        </p:txBody>
      </p:sp>
      <p:sp>
        <p:nvSpPr>
          <p:cNvPr id="30" name="TextovéPole 29"/>
          <p:cNvSpPr txBox="1"/>
          <p:nvPr/>
        </p:nvSpPr>
        <p:spPr>
          <a:xfrm>
            <a:off x="964201" y="2977717"/>
            <a:ext cx="696024" cy="369332"/>
          </a:xfrm>
          <a:prstGeom prst="rect">
            <a:avLst/>
          </a:prstGeom>
          <a:noFill/>
        </p:spPr>
        <p:txBody>
          <a:bodyPr wrap="none" rtlCol="0">
            <a:spAutoFit/>
          </a:bodyPr>
          <a:lstStyle/>
          <a:p>
            <a:r>
              <a:rPr lang="cs-CZ" dirty="0" smtClean="0"/>
              <a:t>Z 600</a:t>
            </a:r>
            <a:endParaRPr lang="cs-CZ" dirty="0"/>
          </a:p>
        </p:txBody>
      </p:sp>
      <p:sp>
        <p:nvSpPr>
          <p:cNvPr id="31" name="Zaoblený obdélník 30"/>
          <p:cNvSpPr/>
          <p:nvPr/>
        </p:nvSpPr>
        <p:spPr>
          <a:xfrm>
            <a:off x="5545114" y="3007746"/>
            <a:ext cx="2066731" cy="2250073"/>
          </a:xfrm>
          <a:prstGeom prst="round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32" name="Prstenec 31"/>
          <p:cNvSpPr/>
          <p:nvPr/>
        </p:nvSpPr>
        <p:spPr>
          <a:xfrm>
            <a:off x="6051497" y="4666119"/>
            <a:ext cx="219266" cy="223937"/>
          </a:xfrm>
          <a:prstGeom prst="donu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chemeClr val="tx1"/>
              </a:solidFill>
            </a:endParaRPr>
          </a:p>
        </p:txBody>
      </p:sp>
      <p:sp>
        <p:nvSpPr>
          <p:cNvPr id="33" name="Prstenec 32"/>
          <p:cNvSpPr/>
          <p:nvPr/>
        </p:nvSpPr>
        <p:spPr>
          <a:xfrm>
            <a:off x="6784531" y="4656789"/>
            <a:ext cx="247261" cy="242596"/>
          </a:xfrm>
          <a:prstGeom prst="donu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chemeClr val="tx1"/>
              </a:solidFill>
            </a:endParaRPr>
          </a:p>
        </p:txBody>
      </p:sp>
      <p:sp>
        <p:nvSpPr>
          <p:cNvPr id="34" name="TextovéPole 33"/>
          <p:cNvSpPr txBox="1"/>
          <p:nvPr/>
        </p:nvSpPr>
        <p:spPr>
          <a:xfrm>
            <a:off x="5713286" y="4170824"/>
            <a:ext cx="1730389" cy="369332"/>
          </a:xfrm>
          <a:prstGeom prst="rect">
            <a:avLst/>
          </a:prstGeom>
          <a:noFill/>
        </p:spPr>
        <p:txBody>
          <a:bodyPr wrap="square" rtlCol="0">
            <a:spAutoFit/>
          </a:bodyPr>
          <a:lstStyle/>
          <a:p>
            <a:r>
              <a:rPr lang="cs-CZ" dirty="0" smtClean="0"/>
              <a:t>~ 230 V   50Hz</a:t>
            </a:r>
            <a:endParaRPr lang="cs-CZ" dirty="0"/>
          </a:p>
        </p:txBody>
      </p:sp>
      <p:sp>
        <p:nvSpPr>
          <p:cNvPr id="35" name="TextovéPole 34"/>
          <p:cNvSpPr txBox="1"/>
          <p:nvPr/>
        </p:nvSpPr>
        <p:spPr>
          <a:xfrm>
            <a:off x="1854200" y="1692186"/>
            <a:ext cx="1730389" cy="369332"/>
          </a:xfrm>
          <a:prstGeom prst="rect">
            <a:avLst/>
          </a:prstGeom>
          <a:noFill/>
        </p:spPr>
        <p:txBody>
          <a:bodyPr wrap="square" rtlCol="0">
            <a:spAutoFit/>
          </a:bodyPr>
          <a:lstStyle/>
          <a:p>
            <a:r>
              <a:rPr lang="cs-CZ" dirty="0" smtClean="0"/>
              <a:t>transformátor</a:t>
            </a:r>
            <a:endParaRPr lang="cs-CZ" dirty="0"/>
          </a:p>
        </p:txBody>
      </p:sp>
      <p:sp>
        <p:nvSpPr>
          <p:cNvPr id="36" name="TextovéPole 35"/>
          <p:cNvSpPr txBox="1"/>
          <p:nvPr/>
        </p:nvSpPr>
        <p:spPr>
          <a:xfrm>
            <a:off x="3539464" y="3747915"/>
            <a:ext cx="731848" cy="369332"/>
          </a:xfrm>
          <a:prstGeom prst="rect">
            <a:avLst/>
          </a:prstGeom>
          <a:noFill/>
        </p:spPr>
        <p:txBody>
          <a:bodyPr wrap="square" rtlCol="0">
            <a:spAutoFit/>
          </a:bodyPr>
          <a:lstStyle/>
          <a:p>
            <a:r>
              <a:rPr lang="cs-CZ" dirty="0" smtClean="0"/>
              <a:t>cívka</a:t>
            </a:r>
            <a:endParaRPr lang="cs-CZ" dirty="0"/>
          </a:p>
        </p:txBody>
      </p:sp>
      <p:sp>
        <p:nvSpPr>
          <p:cNvPr id="37" name="TextovéPole 36"/>
          <p:cNvSpPr txBox="1"/>
          <p:nvPr/>
        </p:nvSpPr>
        <p:spPr>
          <a:xfrm>
            <a:off x="963957" y="3763451"/>
            <a:ext cx="731848" cy="369332"/>
          </a:xfrm>
          <a:prstGeom prst="rect">
            <a:avLst/>
          </a:prstGeom>
          <a:noFill/>
        </p:spPr>
        <p:txBody>
          <a:bodyPr wrap="square" rtlCol="0">
            <a:spAutoFit/>
          </a:bodyPr>
          <a:lstStyle/>
          <a:p>
            <a:r>
              <a:rPr lang="cs-CZ" dirty="0" smtClean="0"/>
              <a:t>cívka</a:t>
            </a:r>
            <a:endParaRPr lang="cs-CZ" dirty="0"/>
          </a:p>
        </p:txBody>
      </p:sp>
      <p:pic>
        <p:nvPicPr>
          <p:cNvPr id="39" name="Obrázek 38"/>
          <p:cNvPicPr>
            <a:picLocks noChangeAspect="1"/>
          </p:cNvPicPr>
          <p:nvPr/>
        </p:nvPicPr>
        <p:blipFill>
          <a:blip r:embed="rId2"/>
          <a:stretch>
            <a:fillRect/>
          </a:stretch>
        </p:blipFill>
        <p:spPr>
          <a:xfrm>
            <a:off x="8376248" y="1183483"/>
            <a:ext cx="3521582" cy="231909"/>
          </a:xfrm>
          <a:prstGeom prst="rect">
            <a:avLst/>
          </a:prstGeom>
        </p:spPr>
      </p:pic>
      <p:pic>
        <p:nvPicPr>
          <p:cNvPr id="45" name="Obrázek 44"/>
          <p:cNvPicPr>
            <a:picLocks noChangeAspect="1"/>
          </p:cNvPicPr>
          <p:nvPr/>
        </p:nvPicPr>
        <p:blipFill>
          <a:blip r:embed="rId3"/>
          <a:stretch>
            <a:fillRect/>
          </a:stretch>
        </p:blipFill>
        <p:spPr>
          <a:xfrm>
            <a:off x="8281680" y="1658577"/>
            <a:ext cx="3905250" cy="457200"/>
          </a:xfrm>
          <a:prstGeom prst="rect">
            <a:avLst/>
          </a:prstGeom>
        </p:spPr>
      </p:pic>
      <p:pic>
        <p:nvPicPr>
          <p:cNvPr id="46" name="Obrázek 45"/>
          <p:cNvPicPr>
            <a:picLocks noChangeAspect="1"/>
          </p:cNvPicPr>
          <p:nvPr/>
        </p:nvPicPr>
        <p:blipFill>
          <a:blip r:embed="rId4"/>
          <a:stretch>
            <a:fillRect/>
          </a:stretch>
        </p:blipFill>
        <p:spPr>
          <a:xfrm>
            <a:off x="8281680" y="2453571"/>
            <a:ext cx="3905250" cy="285750"/>
          </a:xfrm>
          <a:prstGeom prst="rect">
            <a:avLst/>
          </a:prstGeom>
        </p:spPr>
      </p:pic>
      <p:pic>
        <p:nvPicPr>
          <p:cNvPr id="47" name="Obrázek 46"/>
          <p:cNvPicPr>
            <a:picLocks noChangeAspect="1"/>
          </p:cNvPicPr>
          <p:nvPr/>
        </p:nvPicPr>
        <p:blipFill>
          <a:blip r:embed="rId5"/>
          <a:stretch>
            <a:fillRect/>
          </a:stretch>
        </p:blipFill>
        <p:spPr>
          <a:xfrm>
            <a:off x="8244123" y="2966262"/>
            <a:ext cx="3905250" cy="457200"/>
          </a:xfrm>
          <a:prstGeom prst="rect">
            <a:avLst/>
          </a:prstGeom>
        </p:spPr>
      </p:pic>
      <p:pic>
        <p:nvPicPr>
          <p:cNvPr id="48" name="Obrázek 47"/>
          <p:cNvPicPr>
            <a:picLocks noChangeAspect="1"/>
          </p:cNvPicPr>
          <p:nvPr/>
        </p:nvPicPr>
        <p:blipFill>
          <a:blip r:embed="rId6"/>
          <a:stretch>
            <a:fillRect/>
          </a:stretch>
        </p:blipFill>
        <p:spPr>
          <a:xfrm>
            <a:off x="8244123" y="3675583"/>
            <a:ext cx="3905250" cy="457200"/>
          </a:xfrm>
          <a:prstGeom prst="rect">
            <a:avLst/>
          </a:prstGeom>
        </p:spPr>
      </p:pic>
      <p:pic>
        <p:nvPicPr>
          <p:cNvPr id="49" name="Obrázek 48"/>
          <p:cNvPicPr>
            <a:picLocks noChangeAspect="1"/>
          </p:cNvPicPr>
          <p:nvPr/>
        </p:nvPicPr>
        <p:blipFill>
          <a:blip r:embed="rId7"/>
          <a:stretch>
            <a:fillRect/>
          </a:stretch>
        </p:blipFill>
        <p:spPr>
          <a:xfrm>
            <a:off x="8244123" y="4231653"/>
            <a:ext cx="3905250" cy="457200"/>
          </a:xfrm>
          <a:prstGeom prst="rect">
            <a:avLst/>
          </a:prstGeom>
        </p:spPr>
      </p:pic>
      <p:pic>
        <p:nvPicPr>
          <p:cNvPr id="51" name="Obrázek 50"/>
          <p:cNvPicPr>
            <a:picLocks noChangeAspect="1"/>
          </p:cNvPicPr>
          <p:nvPr/>
        </p:nvPicPr>
        <p:blipFill>
          <a:blip r:embed="rId8"/>
          <a:stretch>
            <a:fillRect/>
          </a:stretch>
        </p:blipFill>
        <p:spPr>
          <a:xfrm>
            <a:off x="8281680" y="4906588"/>
            <a:ext cx="3905250" cy="457200"/>
          </a:xfrm>
          <a:prstGeom prst="rect">
            <a:avLst/>
          </a:prstGeom>
        </p:spPr>
      </p:pic>
      <p:sp>
        <p:nvSpPr>
          <p:cNvPr id="52" name="TextovéPole 51"/>
          <p:cNvSpPr txBox="1"/>
          <p:nvPr/>
        </p:nvSpPr>
        <p:spPr>
          <a:xfrm>
            <a:off x="6026354" y="1186648"/>
            <a:ext cx="2157569" cy="369332"/>
          </a:xfrm>
          <a:prstGeom prst="rect">
            <a:avLst/>
          </a:prstGeom>
          <a:noFill/>
        </p:spPr>
        <p:txBody>
          <a:bodyPr wrap="square" rtlCol="0">
            <a:spAutoFit/>
          </a:bodyPr>
          <a:lstStyle/>
          <a:p>
            <a:r>
              <a:rPr lang="cs-CZ" dirty="0" smtClean="0"/>
              <a:t>Indukční tok jádrem</a:t>
            </a:r>
            <a:endParaRPr lang="cs-CZ" dirty="0"/>
          </a:p>
        </p:txBody>
      </p:sp>
      <p:sp>
        <p:nvSpPr>
          <p:cNvPr id="53" name="TextovéPole 52"/>
          <p:cNvSpPr txBox="1"/>
          <p:nvPr/>
        </p:nvSpPr>
        <p:spPr>
          <a:xfrm>
            <a:off x="5239286" y="1672217"/>
            <a:ext cx="2990636" cy="369332"/>
          </a:xfrm>
          <a:prstGeom prst="rect">
            <a:avLst/>
          </a:prstGeom>
          <a:noFill/>
        </p:spPr>
        <p:txBody>
          <a:bodyPr wrap="square" rtlCol="0">
            <a:spAutoFit/>
          </a:bodyPr>
          <a:lstStyle/>
          <a:p>
            <a:r>
              <a:rPr lang="cs-CZ" dirty="0" smtClean="0"/>
              <a:t>Indukované napětí na 1 závit</a:t>
            </a:r>
            <a:endParaRPr lang="cs-CZ" dirty="0"/>
          </a:p>
        </p:txBody>
      </p:sp>
      <p:sp>
        <p:nvSpPr>
          <p:cNvPr id="54" name="TextovéPole 53"/>
          <p:cNvSpPr txBox="1"/>
          <p:nvPr/>
        </p:nvSpPr>
        <p:spPr>
          <a:xfrm>
            <a:off x="5391041" y="2426180"/>
            <a:ext cx="2990636" cy="369332"/>
          </a:xfrm>
          <a:prstGeom prst="rect">
            <a:avLst/>
          </a:prstGeom>
          <a:noFill/>
        </p:spPr>
        <p:txBody>
          <a:bodyPr wrap="square" rtlCol="0">
            <a:spAutoFit/>
          </a:bodyPr>
          <a:lstStyle/>
          <a:p>
            <a:r>
              <a:rPr lang="cs-CZ" dirty="0" smtClean="0"/>
              <a:t>Amplituda indukčního toku</a:t>
            </a:r>
            <a:endParaRPr lang="cs-CZ" dirty="0"/>
          </a:p>
        </p:txBody>
      </p:sp>
      <p:sp>
        <p:nvSpPr>
          <p:cNvPr id="55" name="TextovéPole 54"/>
          <p:cNvSpPr txBox="1"/>
          <p:nvPr/>
        </p:nvSpPr>
        <p:spPr>
          <a:xfrm>
            <a:off x="8475914" y="5590729"/>
            <a:ext cx="2990636" cy="1200329"/>
          </a:xfrm>
          <a:prstGeom prst="rect">
            <a:avLst/>
          </a:prstGeom>
          <a:noFill/>
        </p:spPr>
        <p:txBody>
          <a:bodyPr wrap="square" rtlCol="0">
            <a:spAutoFit/>
          </a:bodyPr>
          <a:lstStyle/>
          <a:p>
            <a:r>
              <a:rPr lang="cs-CZ" dirty="0" smtClean="0"/>
              <a:t>V jádře je při maximálním zdvihu indukce B na jeden závit amplituda napětí  cca 0.5V. </a:t>
            </a:r>
            <a:endParaRPr lang="cs-CZ" dirty="0"/>
          </a:p>
        </p:txBody>
      </p:sp>
      <p:sp>
        <p:nvSpPr>
          <p:cNvPr id="58" name="TextovéPole 57"/>
          <p:cNvSpPr txBox="1"/>
          <p:nvPr/>
        </p:nvSpPr>
        <p:spPr>
          <a:xfrm>
            <a:off x="246608" y="5391439"/>
            <a:ext cx="6024155" cy="646331"/>
          </a:xfrm>
          <a:prstGeom prst="rect">
            <a:avLst/>
          </a:prstGeom>
          <a:noFill/>
        </p:spPr>
        <p:txBody>
          <a:bodyPr wrap="square" rtlCol="0">
            <a:spAutoFit/>
          </a:bodyPr>
          <a:lstStyle/>
          <a:p>
            <a:r>
              <a:rPr lang="cs-CZ" dirty="0" smtClean="0"/>
              <a:t>Amplituda zdroje střídavého napěti je asi 0.5 V na závit. Amplituda síťového napětí je 325 V  =</a:t>
            </a:r>
            <a:endParaRPr lang="cs-CZ" dirty="0"/>
          </a:p>
        </p:txBody>
      </p:sp>
      <p:pic>
        <p:nvPicPr>
          <p:cNvPr id="59" name="Obrázek 58"/>
          <p:cNvPicPr>
            <a:picLocks noChangeAspect="1"/>
          </p:cNvPicPr>
          <p:nvPr/>
        </p:nvPicPr>
        <p:blipFill>
          <a:blip r:embed="rId9"/>
          <a:stretch>
            <a:fillRect/>
          </a:stretch>
        </p:blipFill>
        <p:spPr>
          <a:xfrm>
            <a:off x="3872826" y="5697506"/>
            <a:ext cx="3905250" cy="266700"/>
          </a:xfrm>
          <a:prstGeom prst="rect">
            <a:avLst/>
          </a:prstGeom>
        </p:spPr>
      </p:pic>
      <p:sp>
        <p:nvSpPr>
          <p:cNvPr id="60" name="TextovéPole 59"/>
          <p:cNvSpPr txBox="1"/>
          <p:nvPr/>
        </p:nvSpPr>
        <p:spPr>
          <a:xfrm>
            <a:off x="246608" y="6019529"/>
            <a:ext cx="6024155" cy="646331"/>
          </a:xfrm>
          <a:prstGeom prst="rect">
            <a:avLst/>
          </a:prstGeom>
          <a:noFill/>
        </p:spPr>
        <p:txBody>
          <a:bodyPr wrap="square" rtlCol="0">
            <a:spAutoFit/>
          </a:bodyPr>
          <a:lstStyle/>
          <a:p>
            <a:r>
              <a:rPr lang="cs-CZ" dirty="0" smtClean="0"/>
              <a:t>Tedy je potřeba cca 650 závitů primární cívky. </a:t>
            </a:r>
            <a:r>
              <a:rPr lang="cs-CZ" dirty="0"/>
              <a:t> </a:t>
            </a:r>
            <a:r>
              <a:rPr lang="cs-CZ" dirty="0" smtClean="0"/>
              <a:t>Síťové napětí nelze dost dobře na cívku se 100 závity přivést, velice by hřála.</a:t>
            </a:r>
            <a:endParaRPr lang="cs-CZ" dirty="0"/>
          </a:p>
        </p:txBody>
      </p:sp>
    </p:spTree>
    <p:extLst>
      <p:ext uri="{BB962C8B-B14F-4D97-AF65-F5344CB8AC3E}">
        <p14:creationId xmlns:p14="http://schemas.microsoft.com/office/powerpoint/2010/main" val="345863561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882605" y="3182793"/>
            <a:ext cx="830425" cy="286449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 name="Obdélník 4"/>
          <p:cNvSpPr/>
          <p:nvPr/>
        </p:nvSpPr>
        <p:spPr>
          <a:xfrm>
            <a:off x="2916678" y="3182793"/>
            <a:ext cx="830425" cy="286449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6" name="Obdélník 5"/>
          <p:cNvSpPr/>
          <p:nvPr/>
        </p:nvSpPr>
        <p:spPr>
          <a:xfrm rot="16200000">
            <a:off x="1899641" y="4199829"/>
            <a:ext cx="830425" cy="286449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 name="Zaoblený obdélník 6"/>
          <p:cNvSpPr/>
          <p:nvPr/>
        </p:nvSpPr>
        <p:spPr>
          <a:xfrm>
            <a:off x="38184" y="3537356"/>
            <a:ext cx="2519265" cy="1548881"/>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9" name="Prstenec 8"/>
          <p:cNvSpPr/>
          <p:nvPr/>
        </p:nvSpPr>
        <p:spPr>
          <a:xfrm>
            <a:off x="821958" y="4162506"/>
            <a:ext cx="219266" cy="223937"/>
          </a:xfrm>
          <a:prstGeom prst="don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chemeClr val="tx1"/>
              </a:solidFill>
            </a:endParaRPr>
          </a:p>
        </p:txBody>
      </p:sp>
      <p:sp>
        <p:nvSpPr>
          <p:cNvPr id="10" name="Prstenec 9"/>
          <p:cNvSpPr/>
          <p:nvPr/>
        </p:nvSpPr>
        <p:spPr>
          <a:xfrm>
            <a:off x="1526416" y="4143847"/>
            <a:ext cx="247261" cy="242596"/>
          </a:xfrm>
          <a:prstGeom prst="donu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chemeClr val="tx1"/>
              </a:solidFill>
            </a:endParaRPr>
          </a:p>
        </p:txBody>
      </p:sp>
      <p:sp>
        <p:nvSpPr>
          <p:cNvPr id="11" name="Obdélník 10"/>
          <p:cNvSpPr/>
          <p:nvPr/>
        </p:nvSpPr>
        <p:spPr>
          <a:xfrm rot="21443542">
            <a:off x="841787" y="2800238"/>
            <a:ext cx="3037112" cy="317241"/>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2" name="Obdélník 11"/>
          <p:cNvSpPr/>
          <p:nvPr/>
        </p:nvSpPr>
        <p:spPr>
          <a:xfrm>
            <a:off x="8447703" y="3182793"/>
            <a:ext cx="830425" cy="286449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3" name="Obdélník 12"/>
          <p:cNvSpPr/>
          <p:nvPr/>
        </p:nvSpPr>
        <p:spPr>
          <a:xfrm>
            <a:off x="10481776" y="3182793"/>
            <a:ext cx="830425" cy="286449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4" name="Obdélník 13"/>
          <p:cNvSpPr/>
          <p:nvPr/>
        </p:nvSpPr>
        <p:spPr>
          <a:xfrm rot="16200000">
            <a:off x="9464739" y="4199829"/>
            <a:ext cx="830425" cy="286449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5" name="Zaoblený obdélník 14"/>
          <p:cNvSpPr/>
          <p:nvPr/>
        </p:nvSpPr>
        <p:spPr>
          <a:xfrm>
            <a:off x="7603282" y="3537356"/>
            <a:ext cx="2519265" cy="1548881"/>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6" name="Prstenec 15"/>
          <p:cNvSpPr/>
          <p:nvPr/>
        </p:nvSpPr>
        <p:spPr>
          <a:xfrm>
            <a:off x="8387056" y="4162506"/>
            <a:ext cx="219266" cy="223937"/>
          </a:xfrm>
          <a:prstGeom prst="don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chemeClr val="tx1"/>
              </a:solidFill>
            </a:endParaRPr>
          </a:p>
        </p:txBody>
      </p:sp>
      <p:sp>
        <p:nvSpPr>
          <p:cNvPr id="17" name="Prstenec 16"/>
          <p:cNvSpPr/>
          <p:nvPr/>
        </p:nvSpPr>
        <p:spPr>
          <a:xfrm>
            <a:off x="9091514" y="4143847"/>
            <a:ext cx="247261" cy="242596"/>
          </a:xfrm>
          <a:prstGeom prst="donu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chemeClr val="tx1"/>
              </a:solidFill>
            </a:endParaRPr>
          </a:p>
        </p:txBody>
      </p:sp>
      <p:sp>
        <p:nvSpPr>
          <p:cNvPr id="18" name="Obdélník 17"/>
          <p:cNvSpPr/>
          <p:nvPr/>
        </p:nvSpPr>
        <p:spPr>
          <a:xfrm>
            <a:off x="8361395" y="2846891"/>
            <a:ext cx="3037112" cy="317241"/>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9" name="Zaoblený obdélník 18"/>
          <p:cNvSpPr/>
          <p:nvPr/>
        </p:nvSpPr>
        <p:spPr>
          <a:xfrm>
            <a:off x="4744617" y="3839545"/>
            <a:ext cx="2066731" cy="2817845"/>
          </a:xfrm>
          <a:prstGeom prst="round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0" name="Prstenec 19"/>
          <p:cNvSpPr/>
          <p:nvPr/>
        </p:nvSpPr>
        <p:spPr>
          <a:xfrm>
            <a:off x="5317285" y="5598368"/>
            <a:ext cx="219266" cy="223937"/>
          </a:xfrm>
          <a:prstGeom prst="don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chemeClr val="tx1"/>
              </a:solidFill>
            </a:endParaRPr>
          </a:p>
        </p:txBody>
      </p:sp>
      <p:sp>
        <p:nvSpPr>
          <p:cNvPr id="21" name="Prstenec 20"/>
          <p:cNvSpPr/>
          <p:nvPr/>
        </p:nvSpPr>
        <p:spPr>
          <a:xfrm>
            <a:off x="6050319" y="5589038"/>
            <a:ext cx="247261" cy="242596"/>
          </a:xfrm>
          <a:prstGeom prst="donu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chemeClr val="tx1"/>
              </a:solidFill>
            </a:endParaRPr>
          </a:p>
        </p:txBody>
      </p:sp>
      <p:sp>
        <p:nvSpPr>
          <p:cNvPr id="22" name="Prstenec 21"/>
          <p:cNvSpPr/>
          <p:nvPr/>
        </p:nvSpPr>
        <p:spPr>
          <a:xfrm>
            <a:off x="2079255" y="2310379"/>
            <a:ext cx="471195" cy="531845"/>
          </a:xfrm>
          <a:prstGeom prst="donu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3" name="Prstenec 22"/>
          <p:cNvSpPr/>
          <p:nvPr/>
        </p:nvSpPr>
        <p:spPr>
          <a:xfrm>
            <a:off x="9644353" y="2394357"/>
            <a:ext cx="471195" cy="531845"/>
          </a:xfrm>
          <a:prstGeom prst="donu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mc:AlternateContent xmlns:mc="http://schemas.openxmlformats.org/markup-compatibility/2006">
        <mc:Choice xmlns:a14="http://schemas.microsoft.com/office/drawing/2010/main" Requires="a14">
          <p:sp>
            <p:nvSpPr>
              <p:cNvPr id="24" name="TextovéPole 23"/>
              <p:cNvSpPr txBox="1"/>
              <p:nvPr/>
            </p:nvSpPr>
            <p:spPr>
              <a:xfrm>
                <a:off x="5582338" y="5253925"/>
                <a:ext cx="385618" cy="276999"/>
              </a:xfrm>
              <a:prstGeom prst="rect">
                <a:avLst/>
              </a:prstGeom>
              <a:noFill/>
            </p:spPr>
            <p:txBody>
              <a:bodyPr wrap="none" lIns="0" tIns="0" rIns="0" bIns="0" rtlCol="0">
                <a:spAutoFit/>
              </a:bodyPr>
              <a:lstStyle/>
              <a:p>
                <a14:m>
                  <m:oMathPara xmlns:m="http://schemas.openxmlformats.org/officeDocument/2006/math">
                    <m:oMathParaPr>
                      <m:jc m:val="centerGroup"/>
                    </m:oMathParaPr>
                    <m:oMath xmlns:m="http://schemas.openxmlformats.org/officeDocument/2006/math">
                      <m:r>
                        <a:rPr lang="cs-CZ" b="0" i="1" smtClean="0">
                          <a:latin typeface="Cambria Math" panose="02040503050406030204" pitchFamily="18" charset="0"/>
                        </a:rPr>
                        <m:t>=</m:t>
                      </m:r>
                      <m:r>
                        <a:rPr lang="cs-CZ" b="0" i="1" smtClean="0">
                          <a:latin typeface="Cambria Math" panose="02040503050406030204" pitchFamily="18" charset="0"/>
                        </a:rPr>
                        <m:t>𝐼</m:t>
                      </m:r>
                    </m:oMath>
                  </m:oMathPara>
                </a14:m>
                <a:endParaRPr lang="cs-CZ" dirty="0"/>
              </a:p>
            </p:txBody>
          </p:sp>
        </mc:Choice>
        <mc:Fallback>
          <p:sp>
            <p:nvSpPr>
              <p:cNvPr id="24" name="TextovéPole 23"/>
              <p:cNvSpPr txBox="1">
                <a:spLocks noRot="1" noChangeAspect="1" noMove="1" noResize="1" noEditPoints="1" noAdjustHandles="1" noChangeArrowheads="1" noChangeShapeType="1" noTextEdit="1"/>
              </p:cNvSpPr>
              <p:nvPr/>
            </p:nvSpPr>
            <p:spPr>
              <a:xfrm>
                <a:off x="5582338" y="5253925"/>
                <a:ext cx="385618" cy="276999"/>
              </a:xfrm>
              <a:prstGeom prst="rect">
                <a:avLst/>
              </a:prstGeom>
              <a:blipFill>
                <a:blip r:embed="rId2"/>
                <a:stretch>
                  <a:fillRect l="-7937" r="-11111" b="-6667"/>
                </a:stretch>
              </a:blipFill>
            </p:spPr>
            <p:txBody>
              <a:bodyPr/>
              <a:lstStyle/>
              <a:p>
                <a:r>
                  <a:rPr lang="cs-CZ">
                    <a:noFill/>
                  </a:rPr>
                  <a:t> </a:t>
                </a:r>
              </a:p>
            </p:txBody>
          </p:sp>
        </mc:Fallback>
      </mc:AlternateContent>
      <p:sp>
        <p:nvSpPr>
          <p:cNvPr id="25" name="Šipka nahoru 24"/>
          <p:cNvSpPr/>
          <p:nvPr/>
        </p:nvSpPr>
        <p:spPr>
          <a:xfrm>
            <a:off x="9685947" y="1579253"/>
            <a:ext cx="388006" cy="728931"/>
          </a:xfrm>
          <a:prstGeom prst="up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6" name="Obdélník 25"/>
          <p:cNvSpPr/>
          <p:nvPr/>
        </p:nvSpPr>
        <p:spPr>
          <a:xfrm>
            <a:off x="876601" y="3793174"/>
            <a:ext cx="696024" cy="369332"/>
          </a:xfrm>
          <a:prstGeom prst="rect">
            <a:avLst/>
          </a:prstGeom>
        </p:spPr>
        <p:txBody>
          <a:bodyPr wrap="none">
            <a:spAutoFit/>
          </a:bodyPr>
          <a:lstStyle/>
          <a:p>
            <a:r>
              <a:rPr lang="cs-CZ" dirty="0"/>
              <a:t>Z 600</a:t>
            </a:r>
            <a:endParaRPr lang="cs-CZ" dirty="0"/>
          </a:p>
        </p:txBody>
      </p:sp>
      <p:sp>
        <p:nvSpPr>
          <p:cNvPr id="27" name="Obdélník 26"/>
          <p:cNvSpPr/>
          <p:nvPr/>
        </p:nvSpPr>
        <p:spPr>
          <a:xfrm>
            <a:off x="8582104" y="3666767"/>
            <a:ext cx="696024" cy="369332"/>
          </a:xfrm>
          <a:prstGeom prst="rect">
            <a:avLst/>
          </a:prstGeom>
        </p:spPr>
        <p:txBody>
          <a:bodyPr wrap="none">
            <a:spAutoFit/>
          </a:bodyPr>
          <a:lstStyle/>
          <a:p>
            <a:r>
              <a:rPr lang="cs-CZ" dirty="0"/>
              <a:t>Z 600</a:t>
            </a:r>
            <a:endParaRPr lang="cs-CZ" dirty="0"/>
          </a:p>
        </p:txBody>
      </p:sp>
      <mc:AlternateContent xmlns:mc="http://schemas.openxmlformats.org/markup-compatibility/2006">
        <mc:Choice xmlns:a14="http://schemas.microsoft.com/office/drawing/2010/main" Requires="a14">
          <p:sp>
            <p:nvSpPr>
              <p:cNvPr id="28" name="TextovéPole 27"/>
              <p:cNvSpPr txBox="1"/>
              <p:nvPr/>
            </p:nvSpPr>
            <p:spPr>
              <a:xfrm>
                <a:off x="10157975" y="1845829"/>
                <a:ext cx="1240532" cy="310598"/>
              </a:xfrm>
              <a:prstGeom prst="rect">
                <a:avLst/>
              </a:prstGeom>
              <a:noFill/>
            </p:spPr>
            <p:txBody>
              <a:bodyPr wrap="none" lIns="0" tIns="0" rIns="0" bIns="0" rtlCol="0">
                <a:spAutoFit/>
              </a:bodyPr>
              <a:lstStyle/>
              <a:p>
                <a14:m>
                  <m:oMathPara xmlns:m="http://schemas.openxmlformats.org/officeDocument/2006/math">
                    <m:oMathParaPr>
                      <m:jc m:val="centerGroup"/>
                    </m:oMathParaPr>
                    <m:oMath xmlns:m="http://schemas.openxmlformats.org/officeDocument/2006/math">
                      <m:acc>
                        <m:accPr>
                          <m:chr m:val="⃗"/>
                          <m:ctrlPr>
                            <a:rPr lang="cs-CZ" b="0" i="1" smtClean="0">
                              <a:latin typeface="Cambria Math" panose="02040503050406030204" pitchFamily="18" charset="0"/>
                            </a:rPr>
                          </m:ctrlPr>
                        </m:accPr>
                        <m:e>
                          <m:r>
                            <a:rPr lang="cs-CZ" b="0" i="1" smtClean="0">
                              <a:latin typeface="Cambria Math" panose="02040503050406030204" pitchFamily="18" charset="0"/>
                            </a:rPr>
                            <m:t>𝐹</m:t>
                          </m:r>
                        </m:e>
                      </m:acc>
                      <m:r>
                        <a:rPr lang="cs-CZ" b="0" i="1" smtClean="0">
                          <a:latin typeface="Cambria Math" panose="02040503050406030204" pitchFamily="18" charset="0"/>
                        </a:rPr>
                        <m:t>=</m:t>
                      </m:r>
                      <m:r>
                        <a:rPr lang="cs-CZ" b="0" i="1" smtClean="0">
                          <a:latin typeface="Cambria Math" panose="02040503050406030204" pitchFamily="18" charset="0"/>
                        </a:rPr>
                        <m:t>𝑓𝑐𝑒</m:t>
                      </m:r>
                      <m:d>
                        <m:dPr>
                          <m:ctrlPr>
                            <a:rPr lang="cs-CZ" b="0" i="1" smtClean="0">
                              <a:latin typeface="Cambria Math" panose="02040503050406030204" pitchFamily="18" charset="0"/>
                            </a:rPr>
                          </m:ctrlPr>
                        </m:dPr>
                        <m:e>
                          <m:r>
                            <a:rPr lang="cs-CZ" b="0" i="1" smtClean="0">
                              <a:latin typeface="Cambria Math" panose="02040503050406030204" pitchFamily="18" charset="0"/>
                            </a:rPr>
                            <m:t>𝐼</m:t>
                          </m:r>
                        </m:e>
                      </m:d>
                      <m:r>
                        <a:rPr lang="cs-CZ" b="0" i="1" smtClean="0">
                          <a:latin typeface="Cambria Math" panose="02040503050406030204" pitchFamily="18" charset="0"/>
                        </a:rPr>
                        <m:t>?</m:t>
                      </m:r>
                    </m:oMath>
                  </m:oMathPara>
                </a14:m>
                <a:endParaRPr lang="cs-CZ" dirty="0"/>
              </a:p>
            </p:txBody>
          </p:sp>
        </mc:Choice>
        <mc:Fallback>
          <p:sp>
            <p:nvSpPr>
              <p:cNvPr id="28" name="TextovéPole 27"/>
              <p:cNvSpPr txBox="1">
                <a:spLocks noRot="1" noChangeAspect="1" noMove="1" noResize="1" noEditPoints="1" noAdjustHandles="1" noChangeArrowheads="1" noChangeShapeType="1" noTextEdit="1"/>
              </p:cNvSpPr>
              <p:nvPr/>
            </p:nvSpPr>
            <p:spPr>
              <a:xfrm>
                <a:off x="10157975" y="1845829"/>
                <a:ext cx="1240532" cy="310598"/>
              </a:xfrm>
              <a:prstGeom prst="rect">
                <a:avLst/>
              </a:prstGeom>
              <a:blipFill>
                <a:blip r:embed="rId3"/>
                <a:stretch>
                  <a:fillRect l="-3922" t="-45098" r="-4412" b="-31373"/>
                </a:stretch>
              </a:blipFill>
            </p:spPr>
            <p:txBody>
              <a:bodyPr/>
              <a:lstStyle/>
              <a:p>
                <a:r>
                  <a:rPr lang="cs-CZ">
                    <a:noFill/>
                  </a:rPr>
                  <a:t> </a:t>
                </a:r>
              </a:p>
            </p:txBody>
          </p:sp>
        </mc:Fallback>
      </mc:AlternateContent>
      <p:sp>
        <p:nvSpPr>
          <p:cNvPr id="29" name="Ovál 28"/>
          <p:cNvSpPr/>
          <p:nvPr/>
        </p:nvSpPr>
        <p:spPr>
          <a:xfrm>
            <a:off x="5021769" y="4071579"/>
            <a:ext cx="1466487" cy="850698"/>
          </a:xfrm>
          <a:custGeom>
            <a:avLst/>
            <a:gdLst>
              <a:gd name="connsiteX0" fmla="*/ 0 w 861594"/>
              <a:gd name="connsiteY0" fmla="*/ 429755 h 859509"/>
              <a:gd name="connsiteX1" fmla="*/ 430797 w 861594"/>
              <a:gd name="connsiteY1" fmla="*/ 0 h 859509"/>
              <a:gd name="connsiteX2" fmla="*/ 861594 w 861594"/>
              <a:gd name="connsiteY2" fmla="*/ 429755 h 859509"/>
              <a:gd name="connsiteX3" fmla="*/ 430797 w 861594"/>
              <a:gd name="connsiteY3" fmla="*/ 859510 h 859509"/>
              <a:gd name="connsiteX4" fmla="*/ 0 w 861594"/>
              <a:gd name="connsiteY4" fmla="*/ 429755 h 859509"/>
              <a:gd name="connsiteX0" fmla="*/ 69 w 861663"/>
              <a:gd name="connsiteY0" fmla="*/ 429755 h 582811"/>
              <a:gd name="connsiteX1" fmla="*/ 430866 w 861663"/>
              <a:gd name="connsiteY1" fmla="*/ 0 h 582811"/>
              <a:gd name="connsiteX2" fmla="*/ 861663 w 861663"/>
              <a:gd name="connsiteY2" fmla="*/ 429755 h 582811"/>
              <a:gd name="connsiteX3" fmla="*/ 456746 w 861663"/>
              <a:gd name="connsiteY3" fmla="*/ 557585 h 582811"/>
              <a:gd name="connsiteX4" fmla="*/ 69 w 861663"/>
              <a:gd name="connsiteY4" fmla="*/ 429755 h 582811"/>
              <a:gd name="connsiteX0" fmla="*/ 69 w 861663"/>
              <a:gd name="connsiteY0" fmla="*/ 429755 h 582811"/>
              <a:gd name="connsiteX1" fmla="*/ 430866 w 861663"/>
              <a:gd name="connsiteY1" fmla="*/ 0 h 582811"/>
              <a:gd name="connsiteX2" fmla="*/ 861663 w 861663"/>
              <a:gd name="connsiteY2" fmla="*/ 429755 h 582811"/>
              <a:gd name="connsiteX3" fmla="*/ 456746 w 861663"/>
              <a:gd name="connsiteY3" fmla="*/ 557585 h 582811"/>
              <a:gd name="connsiteX4" fmla="*/ 69 w 861663"/>
              <a:gd name="connsiteY4" fmla="*/ 429755 h 582811"/>
              <a:gd name="connsiteX0" fmla="*/ 579 w 862173"/>
              <a:gd name="connsiteY0" fmla="*/ 429755 h 582811"/>
              <a:gd name="connsiteX1" fmla="*/ 431376 w 862173"/>
              <a:gd name="connsiteY1" fmla="*/ 0 h 582811"/>
              <a:gd name="connsiteX2" fmla="*/ 862173 w 862173"/>
              <a:gd name="connsiteY2" fmla="*/ 429755 h 582811"/>
              <a:gd name="connsiteX3" fmla="*/ 457256 w 862173"/>
              <a:gd name="connsiteY3" fmla="*/ 557585 h 582811"/>
              <a:gd name="connsiteX4" fmla="*/ 579 w 862173"/>
              <a:gd name="connsiteY4" fmla="*/ 429755 h 582811"/>
              <a:gd name="connsiteX0" fmla="*/ 579 w 862173"/>
              <a:gd name="connsiteY0" fmla="*/ 429755 h 582811"/>
              <a:gd name="connsiteX1" fmla="*/ 431376 w 862173"/>
              <a:gd name="connsiteY1" fmla="*/ 0 h 582811"/>
              <a:gd name="connsiteX2" fmla="*/ 862173 w 862173"/>
              <a:gd name="connsiteY2" fmla="*/ 429755 h 582811"/>
              <a:gd name="connsiteX3" fmla="*/ 457256 w 862173"/>
              <a:gd name="connsiteY3" fmla="*/ 557585 h 582811"/>
              <a:gd name="connsiteX4" fmla="*/ 579 w 862173"/>
              <a:gd name="connsiteY4" fmla="*/ 429755 h 582811"/>
              <a:gd name="connsiteX0" fmla="*/ 579 w 862173"/>
              <a:gd name="connsiteY0" fmla="*/ 429755 h 582811"/>
              <a:gd name="connsiteX1" fmla="*/ 431376 w 862173"/>
              <a:gd name="connsiteY1" fmla="*/ 0 h 582811"/>
              <a:gd name="connsiteX2" fmla="*/ 862173 w 862173"/>
              <a:gd name="connsiteY2" fmla="*/ 429755 h 582811"/>
              <a:gd name="connsiteX3" fmla="*/ 457256 w 862173"/>
              <a:gd name="connsiteY3" fmla="*/ 557585 h 582811"/>
              <a:gd name="connsiteX4" fmla="*/ 579 w 862173"/>
              <a:gd name="connsiteY4" fmla="*/ 429755 h 582811"/>
              <a:gd name="connsiteX0" fmla="*/ 579 w 862173"/>
              <a:gd name="connsiteY0" fmla="*/ 429755 h 582811"/>
              <a:gd name="connsiteX1" fmla="*/ 431376 w 862173"/>
              <a:gd name="connsiteY1" fmla="*/ 0 h 582811"/>
              <a:gd name="connsiteX2" fmla="*/ 862173 w 862173"/>
              <a:gd name="connsiteY2" fmla="*/ 429755 h 582811"/>
              <a:gd name="connsiteX3" fmla="*/ 457256 w 862173"/>
              <a:gd name="connsiteY3" fmla="*/ 557585 h 582811"/>
              <a:gd name="connsiteX4" fmla="*/ 579 w 862173"/>
              <a:gd name="connsiteY4" fmla="*/ 429755 h 582811"/>
              <a:gd name="connsiteX0" fmla="*/ 579 w 862173"/>
              <a:gd name="connsiteY0" fmla="*/ 429755 h 557585"/>
              <a:gd name="connsiteX1" fmla="*/ 431376 w 862173"/>
              <a:gd name="connsiteY1" fmla="*/ 0 h 557585"/>
              <a:gd name="connsiteX2" fmla="*/ 862173 w 862173"/>
              <a:gd name="connsiteY2" fmla="*/ 429755 h 557585"/>
              <a:gd name="connsiteX3" fmla="*/ 457256 w 862173"/>
              <a:gd name="connsiteY3" fmla="*/ 557585 h 557585"/>
              <a:gd name="connsiteX4" fmla="*/ 579 w 862173"/>
              <a:gd name="connsiteY4" fmla="*/ 429755 h 557585"/>
              <a:gd name="connsiteX0" fmla="*/ 579 w 862173"/>
              <a:gd name="connsiteY0" fmla="*/ 429755 h 454068"/>
              <a:gd name="connsiteX1" fmla="*/ 431376 w 862173"/>
              <a:gd name="connsiteY1" fmla="*/ 0 h 454068"/>
              <a:gd name="connsiteX2" fmla="*/ 862173 w 862173"/>
              <a:gd name="connsiteY2" fmla="*/ 429755 h 454068"/>
              <a:gd name="connsiteX3" fmla="*/ 465883 w 862173"/>
              <a:gd name="connsiteY3" fmla="*/ 454068 h 454068"/>
              <a:gd name="connsiteX4" fmla="*/ 579 w 862173"/>
              <a:gd name="connsiteY4" fmla="*/ 429755 h 454068"/>
              <a:gd name="connsiteX0" fmla="*/ 579 w 862173"/>
              <a:gd name="connsiteY0" fmla="*/ 429755 h 430591"/>
              <a:gd name="connsiteX1" fmla="*/ 431376 w 862173"/>
              <a:gd name="connsiteY1" fmla="*/ 0 h 430591"/>
              <a:gd name="connsiteX2" fmla="*/ 862173 w 862173"/>
              <a:gd name="connsiteY2" fmla="*/ 429755 h 430591"/>
              <a:gd name="connsiteX3" fmla="*/ 457257 w 862173"/>
              <a:gd name="connsiteY3" fmla="*/ 419562 h 430591"/>
              <a:gd name="connsiteX4" fmla="*/ 579 w 862173"/>
              <a:gd name="connsiteY4" fmla="*/ 429755 h 430591"/>
              <a:gd name="connsiteX0" fmla="*/ 579 w 862173"/>
              <a:gd name="connsiteY0" fmla="*/ 429755 h 436815"/>
              <a:gd name="connsiteX1" fmla="*/ 431376 w 862173"/>
              <a:gd name="connsiteY1" fmla="*/ 0 h 436815"/>
              <a:gd name="connsiteX2" fmla="*/ 862173 w 862173"/>
              <a:gd name="connsiteY2" fmla="*/ 429755 h 436815"/>
              <a:gd name="connsiteX3" fmla="*/ 457257 w 862173"/>
              <a:gd name="connsiteY3" fmla="*/ 436815 h 436815"/>
              <a:gd name="connsiteX4" fmla="*/ 579 w 862173"/>
              <a:gd name="connsiteY4" fmla="*/ 429755 h 43681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62173" h="436815">
                <a:moveTo>
                  <a:pt x="579" y="429755"/>
                </a:moveTo>
                <a:cubicBezTo>
                  <a:pt x="-12361" y="216054"/>
                  <a:pt x="193453" y="0"/>
                  <a:pt x="431376" y="0"/>
                </a:cubicBezTo>
                <a:cubicBezTo>
                  <a:pt x="669299" y="0"/>
                  <a:pt x="862173" y="192408"/>
                  <a:pt x="862173" y="429755"/>
                </a:cubicBezTo>
                <a:cubicBezTo>
                  <a:pt x="663765" y="434189"/>
                  <a:pt x="695180" y="436815"/>
                  <a:pt x="457257" y="436815"/>
                </a:cubicBezTo>
                <a:cubicBezTo>
                  <a:pt x="219334" y="436815"/>
                  <a:pt x="168795" y="427795"/>
                  <a:pt x="579" y="429755"/>
                </a:cubicBezTo>
                <a:close/>
              </a:path>
            </a:pathLst>
          </a:cu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30" name="Rovnoramenný trojúhelník 29"/>
          <p:cNvSpPr/>
          <p:nvPr/>
        </p:nvSpPr>
        <p:spPr>
          <a:xfrm rot="20676828">
            <a:off x="5642884" y="4353675"/>
            <a:ext cx="166480" cy="563238"/>
          </a:xfrm>
          <a:prstGeom prst="triangle">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mc:AlternateContent xmlns:mc="http://schemas.openxmlformats.org/markup-compatibility/2006">
        <mc:Choice xmlns:a14="http://schemas.microsoft.com/office/drawing/2010/main" Requires="a14">
          <p:sp>
            <p:nvSpPr>
              <p:cNvPr id="32" name="TextovéPole 31"/>
              <p:cNvSpPr txBox="1"/>
              <p:nvPr/>
            </p:nvSpPr>
            <p:spPr>
              <a:xfrm>
                <a:off x="1623525" y="-2421"/>
                <a:ext cx="2068900" cy="830997"/>
              </a:xfrm>
              <a:prstGeom prst="rect">
                <a:avLst/>
              </a:prstGeom>
              <a:noFill/>
            </p:spPr>
            <p:txBody>
              <a:bodyPr wrap="none" lIns="0" tIns="0" rIns="0" bIns="0" rtlCol="0">
                <a:spAutoFit/>
              </a:bodyPr>
              <a:lstStyle/>
              <a:p>
                <a14:m>
                  <m:oMathPara xmlns:m="http://schemas.openxmlformats.org/officeDocument/2006/math">
                    <m:oMathParaPr>
                      <m:jc m:val="centerGroup"/>
                    </m:oMathParaPr>
                    <m:oMath xmlns:m="http://schemas.openxmlformats.org/officeDocument/2006/math">
                      <m:r>
                        <a:rPr lang="cs-CZ" sz="5400" b="0" i="1" smtClean="0">
                          <a:latin typeface="Cambria Math" panose="02040503050406030204" pitchFamily="18" charset="0"/>
                        </a:rPr>
                        <m:t>𝑠𝑡𝑎𝑣</m:t>
                      </m:r>
                      <m:r>
                        <a:rPr lang="cs-CZ" sz="5400" b="0" i="1" smtClean="0">
                          <a:latin typeface="Cambria Math" panose="02040503050406030204" pitchFamily="18" charset="0"/>
                        </a:rPr>
                        <m:t> 1</m:t>
                      </m:r>
                    </m:oMath>
                  </m:oMathPara>
                </a14:m>
                <a:endParaRPr lang="cs-CZ" sz="5400" dirty="0"/>
              </a:p>
            </p:txBody>
          </p:sp>
        </mc:Choice>
        <mc:Fallback>
          <p:sp>
            <p:nvSpPr>
              <p:cNvPr id="32" name="TextovéPole 31"/>
              <p:cNvSpPr txBox="1">
                <a:spLocks noRot="1" noChangeAspect="1" noMove="1" noResize="1" noEditPoints="1" noAdjustHandles="1" noChangeArrowheads="1" noChangeShapeType="1" noTextEdit="1"/>
              </p:cNvSpPr>
              <p:nvPr/>
            </p:nvSpPr>
            <p:spPr>
              <a:xfrm>
                <a:off x="1623525" y="-2421"/>
                <a:ext cx="2068900" cy="830997"/>
              </a:xfrm>
              <a:prstGeom prst="rect">
                <a:avLst/>
              </a:prstGeom>
              <a:blipFill>
                <a:blip r:embed="rId4"/>
                <a:stretch>
                  <a:fillRect/>
                </a:stretch>
              </a:blipFill>
            </p:spPr>
            <p:txBody>
              <a:bodyPr/>
              <a:lstStyle/>
              <a:p>
                <a:r>
                  <a:rPr lang="cs-CZ">
                    <a:noFill/>
                  </a:rPr>
                  <a:t> </a:t>
                </a:r>
              </a:p>
            </p:txBody>
          </p:sp>
        </mc:Fallback>
      </mc:AlternateContent>
      <mc:AlternateContent xmlns:mc="http://schemas.openxmlformats.org/markup-compatibility/2006">
        <mc:Choice xmlns:a14="http://schemas.microsoft.com/office/drawing/2010/main" Requires="a14">
          <p:sp>
            <p:nvSpPr>
              <p:cNvPr id="33" name="TextovéPole 32"/>
              <p:cNvSpPr txBox="1"/>
              <p:nvPr/>
            </p:nvSpPr>
            <p:spPr>
              <a:xfrm>
                <a:off x="6691757" y="49337"/>
                <a:ext cx="2068900" cy="830997"/>
              </a:xfrm>
              <a:prstGeom prst="rect">
                <a:avLst/>
              </a:prstGeom>
              <a:noFill/>
            </p:spPr>
            <p:txBody>
              <a:bodyPr wrap="none" lIns="0" tIns="0" rIns="0" bIns="0" rtlCol="0">
                <a:spAutoFit/>
              </a:bodyPr>
              <a:lstStyle/>
              <a:p>
                <a14:m>
                  <m:oMathPara xmlns:m="http://schemas.openxmlformats.org/officeDocument/2006/math">
                    <m:oMathParaPr>
                      <m:jc m:val="centerGroup"/>
                    </m:oMathParaPr>
                    <m:oMath xmlns:m="http://schemas.openxmlformats.org/officeDocument/2006/math">
                      <m:r>
                        <a:rPr lang="cs-CZ" sz="5400" b="0" i="1" smtClean="0">
                          <a:latin typeface="Cambria Math" panose="02040503050406030204" pitchFamily="18" charset="0"/>
                        </a:rPr>
                        <m:t>𝑠𝑡𝑎𝑣</m:t>
                      </m:r>
                      <m:r>
                        <a:rPr lang="cs-CZ" sz="5400" b="0" i="1" smtClean="0">
                          <a:latin typeface="Cambria Math" panose="02040503050406030204" pitchFamily="18" charset="0"/>
                        </a:rPr>
                        <m:t> 2</m:t>
                      </m:r>
                    </m:oMath>
                  </m:oMathPara>
                </a14:m>
                <a:endParaRPr lang="cs-CZ" sz="5400" dirty="0"/>
              </a:p>
            </p:txBody>
          </p:sp>
        </mc:Choice>
        <mc:Fallback>
          <p:sp>
            <p:nvSpPr>
              <p:cNvPr id="33" name="TextovéPole 32"/>
              <p:cNvSpPr txBox="1">
                <a:spLocks noRot="1" noChangeAspect="1" noMove="1" noResize="1" noEditPoints="1" noAdjustHandles="1" noChangeArrowheads="1" noChangeShapeType="1" noTextEdit="1"/>
              </p:cNvSpPr>
              <p:nvPr/>
            </p:nvSpPr>
            <p:spPr>
              <a:xfrm>
                <a:off x="6691757" y="49337"/>
                <a:ext cx="2068900" cy="830997"/>
              </a:xfrm>
              <a:prstGeom prst="rect">
                <a:avLst/>
              </a:prstGeom>
              <a:blipFill>
                <a:blip r:embed="rId5"/>
                <a:stretch>
                  <a:fillRect/>
                </a:stretch>
              </a:blipFill>
            </p:spPr>
            <p:txBody>
              <a:bodyPr/>
              <a:lstStyle/>
              <a:p>
                <a:r>
                  <a:rPr lang="cs-CZ">
                    <a:noFill/>
                  </a:rPr>
                  <a:t> </a:t>
                </a:r>
              </a:p>
            </p:txBody>
          </p:sp>
        </mc:Fallback>
      </mc:AlternateContent>
      <p:sp>
        <p:nvSpPr>
          <p:cNvPr id="34" name="Volný tvar 33"/>
          <p:cNvSpPr/>
          <p:nvPr/>
        </p:nvSpPr>
        <p:spPr>
          <a:xfrm>
            <a:off x="5369897" y="4278702"/>
            <a:ext cx="3144375" cy="2218847"/>
          </a:xfrm>
          <a:custGeom>
            <a:avLst/>
            <a:gdLst>
              <a:gd name="connsiteX0" fmla="*/ 64745 w 3144375"/>
              <a:gd name="connsiteY0" fmla="*/ 1440611 h 2218847"/>
              <a:gd name="connsiteX1" fmla="*/ 64745 w 3144375"/>
              <a:gd name="connsiteY1" fmla="*/ 1570007 h 2218847"/>
              <a:gd name="connsiteX2" fmla="*/ 737605 w 3144375"/>
              <a:gd name="connsiteY2" fmla="*/ 2096219 h 2218847"/>
              <a:gd name="connsiteX3" fmla="*/ 1729643 w 3144375"/>
              <a:gd name="connsiteY3" fmla="*/ 2061713 h 2218847"/>
              <a:gd name="connsiteX4" fmla="*/ 2756186 w 3144375"/>
              <a:gd name="connsiteY4" fmla="*/ 414068 h 2218847"/>
              <a:gd name="connsiteX5" fmla="*/ 3144375 w 3144375"/>
              <a:gd name="connsiteY5" fmla="*/ 0 h 2218847"/>
              <a:gd name="connsiteX6" fmla="*/ 3144375 w 3144375"/>
              <a:gd name="connsiteY6" fmla="*/ 0 h 22188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144375" h="2218847">
                <a:moveTo>
                  <a:pt x="64745" y="1440611"/>
                </a:moveTo>
                <a:cubicBezTo>
                  <a:pt x="8673" y="1450675"/>
                  <a:pt x="-47398" y="1460739"/>
                  <a:pt x="64745" y="1570007"/>
                </a:cubicBezTo>
                <a:cubicBezTo>
                  <a:pt x="176888" y="1679275"/>
                  <a:pt x="460122" y="2014268"/>
                  <a:pt x="737605" y="2096219"/>
                </a:cubicBezTo>
                <a:cubicBezTo>
                  <a:pt x="1015088" y="2178170"/>
                  <a:pt x="1393213" y="2342071"/>
                  <a:pt x="1729643" y="2061713"/>
                </a:cubicBezTo>
                <a:cubicBezTo>
                  <a:pt x="2066073" y="1781355"/>
                  <a:pt x="2520397" y="757687"/>
                  <a:pt x="2756186" y="414068"/>
                </a:cubicBezTo>
                <a:cubicBezTo>
                  <a:pt x="2991975" y="70449"/>
                  <a:pt x="3144375" y="0"/>
                  <a:pt x="3144375" y="0"/>
                </a:cubicBezTo>
                <a:lnTo>
                  <a:pt x="3144375" y="0"/>
                </a:lnTo>
              </a:path>
            </a:pathLst>
          </a:custGeom>
          <a:no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35" name="Volný tvar 34"/>
          <p:cNvSpPr/>
          <p:nvPr/>
        </p:nvSpPr>
        <p:spPr>
          <a:xfrm>
            <a:off x="6159260" y="3953288"/>
            <a:ext cx="3114136" cy="1955337"/>
          </a:xfrm>
          <a:custGeom>
            <a:avLst/>
            <a:gdLst>
              <a:gd name="connsiteX0" fmla="*/ 0 w 3114136"/>
              <a:gd name="connsiteY0" fmla="*/ 1757399 h 1955337"/>
              <a:gd name="connsiteX1" fmla="*/ 966159 w 3114136"/>
              <a:gd name="connsiteY1" fmla="*/ 1912674 h 1955337"/>
              <a:gd name="connsiteX2" fmla="*/ 1371600 w 3114136"/>
              <a:gd name="connsiteY2" fmla="*/ 1075912 h 1955337"/>
              <a:gd name="connsiteX3" fmla="*/ 1768415 w 3114136"/>
              <a:gd name="connsiteY3" fmla="*/ 170138 h 1955337"/>
              <a:gd name="connsiteX4" fmla="*/ 2320506 w 3114136"/>
              <a:gd name="connsiteY4" fmla="*/ 6237 h 1955337"/>
              <a:gd name="connsiteX5" fmla="*/ 3114136 w 3114136"/>
              <a:gd name="connsiteY5" fmla="*/ 265029 h 19553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114136" h="1955337">
                <a:moveTo>
                  <a:pt x="0" y="1757399"/>
                </a:moveTo>
                <a:cubicBezTo>
                  <a:pt x="368779" y="1891827"/>
                  <a:pt x="737559" y="2026255"/>
                  <a:pt x="966159" y="1912674"/>
                </a:cubicBezTo>
                <a:cubicBezTo>
                  <a:pt x="1194759" y="1799093"/>
                  <a:pt x="1237891" y="1366335"/>
                  <a:pt x="1371600" y="1075912"/>
                </a:cubicBezTo>
                <a:cubicBezTo>
                  <a:pt x="1505309" y="785489"/>
                  <a:pt x="1610264" y="348417"/>
                  <a:pt x="1768415" y="170138"/>
                </a:cubicBezTo>
                <a:cubicBezTo>
                  <a:pt x="1926566" y="-8141"/>
                  <a:pt x="2096219" y="-9578"/>
                  <a:pt x="2320506" y="6237"/>
                </a:cubicBezTo>
                <a:cubicBezTo>
                  <a:pt x="2544793" y="22052"/>
                  <a:pt x="2829464" y="143540"/>
                  <a:pt x="3114136" y="265029"/>
                </a:cubicBezTo>
              </a:path>
            </a:pathLst>
          </a:cu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38310100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Volný tvar 22"/>
          <p:cNvSpPr/>
          <p:nvPr/>
        </p:nvSpPr>
        <p:spPr>
          <a:xfrm>
            <a:off x="2220685" y="1393373"/>
            <a:ext cx="5721531" cy="1078063"/>
          </a:xfrm>
          <a:custGeom>
            <a:avLst/>
            <a:gdLst>
              <a:gd name="connsiteX0" fmla="*/ 0 w 5721531"/>
              <a:gd name="connsiteY0" fmla="*/ 69668 h 974396"/>
              <a:gd name="connsiteX1" fmla="*/ 1776549 w 5721531"/>
              <a:gd name="connsiteY1" fmla="*/ 853440 h 974396"/>
              <a:gd name="connsiteX2" fmla="*/ 3283131 w 5721531"/>
              <a:gd name="connsiteY2" fmla="*/ 966651 h 974396"/>
              <a:gd name="connsiteX3" fmla="*/ 4598126 w 5721531"/>
              <a:gd name="connsiteY3" fmla="*/ 801188 h 974396"/>
              <a:gd name="connsiteX4" fmla="*/ 5590903 w 5721531"/>
              <a:gd name="connsiteY4" fmla="*/ 374468 h 974396"/>
              <a:gd name="connsiteX5" fmla="*/ 5721531 w 5721531"/>
              <a:gd name="connsiteY5" fmla="*/ 0 h 974396"/>
              <a:gd name="connsiteX0" fmla="*/ 0 w 5721531"/>
              <a:gd name="connsiteY0" fmla="*/ 69668 h 974396"/>
              <a:gd name="connsiteX1" fmla="*/ 1776549 w 5721531"/>
              <a:gd name="connsiteY1" fmla="*/ 853440 h 974396"/>
              <a:gd name="connsiteX2" fmla="*/ 3283131 w 5721531"/>
              <a:gd name="connsiteY2" fmla="*/ 966651 h 974396"/>
              <a:gd name="connsiteX3" fmla="*/ 4598126 w 5721531"/>
              <a:gd name="connsiteY3" fmla="*/ 801188 h 974396"/>
              <a:gd name="connsiteX4" fmla="*/ 5486400 w 5721531"/>
              <a:gd name="connsiteY4" fmla="*/ 418011 h 974396"/>
              <a:gd name="connsiteX5" fmla="*/ 5721531 w 5721531"/>
              <a:gd name="connsiteY5" fmla="*/ 0 h 974396"/>
              <a:gd name="connsiteX0" fmla="*/ 0 w 5721531"/>
              <a:gd name="connsiteY0" fmla="*/ 69668 h 974396"/>
              <a:gd name="connsiteX1" fmla="*/ 1776549 w 5721531"/>
              <a:gd name="connsiteY1" fmla="*/ 853440 h 974396"/>
              <a:gd name="connsiteX2" fmla="*/ 3283131 w 5721531"/>
              <a:gd name="connsiteY2" fmla="*/ 966651 h 974396"/>
              <a:gd name="connsiteX3" fmla="*/ 4598126 w 5721531"/>
              <a:gd name="connsiteY3" fmla="*/ 801188 h 974396"/>
              <a:gd name="connsiteX4" fmla="*/ 5486400 w 5721531"/>
              <a:gd name="connsiteY4" fmla="*/ 418011 h 974396"/>
              <a:gd name="connsiteX5" fmla="*/ 5721531 w 5721531"/>
              <a:gd name="connsiteY5" fmla="*/ 0 h 974396"/>
              <a:gd name="connsiteX0" fmla="*/ 0 w 5721531"/>
              <a:gd name="connsiteY0" fmla="*/ 69668 h 974396"/>
              <a:gd name="connsiteX1" fmla="*/ 1776549 w 5721531"/>
              <a:gd name="connsiteY1" fmla="*/ 853440 h 974396"/>
              <a:gd name="connsiteX2" fmla="*/ 3283131 w 5721531"/>
              <a:gd name="connsiteY2" fmla="*/ 966651 h 974396"/>
              <a:gd name="connsiteX3" fmla="*/ 4598126 w 5721531"/>
              <a:gd name="connsiteY3" fmla="*/ 801188 h 974396"/>
              <a:gd name="connsiteX4" fmla="*/ 5486400 w 5721531"/>
              <a:gd name="connsiteY4" fmla="*/ 418011 h 974396"/>
              <a:gd name="connsiteX5" fmla="*/ 5721531 w 5721531"/>
              <a:gd name="connsiteY5" fmla="*/ 0 h 974396"/>
              <a:gd name="connsiteX0" fmla="*/ 0 w 5721531"/>
              <a:gd name="connsiteY0" fmla="*/ 69668 h 974396"/>
              <a:gd name="connsiteX1" fmla="*/ 1776549 w 5721531"/>
              <a:gd name="connsiteY1" fmla="*/ 853440 h 974396"/>
              <a:gd name="connsiteX2" fmla="*/ 3283131 w 5721531"/>
              <a:gd name="connsiteY2" fmla="*/ 966651 h 974396"/>
              <a:gd name="connsiteX3" fmla="*/ 4598126 w 5721531"/>
              <a:gd name="connsiteY3" fmla="*/ 801188 h 974396"/>
              <a:gd name="connsiteX4" fmla="*/ 5434149 w 5721531"/>
              <a:gd name="connsiteY4" fmla="*/ 418011 h 974396"/>
              <a:gd name="connsiteX5" fmla="*/ 5721531 w 5721531"/>
              <a:gd name="connsiteY5" fmla="*/ 0 h 974396"/>
              <a:gd name="connsiteX0" fmla="*/ 0 w 5721531"/>
              <a:gd name="connsiteY0" fmla="*/ 69668 h 974396"/>
              <a:gd name="connsiteX1" fmla="*/ 1776549 w 5721531"/>
              <a:gd name="connsiteY1" fmla="*/ 853440 h 974396"/>
              <a:gd name="connsiteX2" fmla="*/ 3283131 w 5721531"/>
              <a:gd name="connsiteY2" fmla="*/ 966651 h 974396"/>
              <a:gd name="connsiteX3" fmla="*/ 4598126 w 5721531"/>
              <a:gd name="connsiteY3" fmla="*/ 801188 h 974396"/>
              <a:gd name="connsiteX4" fmla="*/ 5434149 w 5721531"/>
              <a:gd name="connsiteY4" fmla="*/ 418011 h 974396"/>
              <a:gd name="connsiteX5" fmla="*/ 5721531 w 5721531"/>
              <a:gd name="connsiteY5" fmla="*/ 0 h 974396"/>
              <a:gd name="connsiteX0" fmla="*/ 0 w 5721531"/>
              <a:gd name="connsiteY0" fmla="*/ 69668 h 974396"/>
              <a:gd name="connsiteX1" fmla="*/ 1776549 w 5721531"/>
              <a:gd name="connsiteY1" fmla="*/ 853440 h 974396"/>
              <a:gd name="connsiteX2" fmla="*/ 3283131 w 5721531"/>
              <a:gd name="connsiteY2" fmla="*/ 966651 h 974396"/>
              <a:gd name="connsiteX3" fmla="*/ 4598126 w 5721531"/>
              <a:gd name="connsiteY3" fmla="*/ 801188 h 974396"/>
              <a:gd name="connsiteX4" fmla="*/ 5329646 w 5721531"/>
              <a:gd name="connsiteY4" fmla="*/ 435428 h 974396"/>
              <a:gd name="connsiteX5" fmla="*/ 5721531 w 5721531"/>
              <a:gd name="connsiteY5" fmla="*/ 0 h 974396"/>
              <a:gd name="connsiteX0" fmla="*/ 0 w 5721531"/>
              <a:gd name="connsiteY0" fmla="*/ 69668 h 974396"/>
              <a:gd name="connsiteX1" fmla="*/ 1776549 w 5721531"/>
              <a:gd name="connsiteY1" fmla="*/ 853440 h 974396"/>
              <a:gd name="connsiteX2" fmla="*/ 3283131 w 5721531"/>
              <a:gd name="connsiteY2" fmla="*/ 966651 h 974396"/>
              <a:gd name="connsiteX3" fmla="*/ 4598126 w 5721531"/>
              <a:gd name="connsiteY3" fmla="*/ 801188 h 974396"/>
              <a:gd name="connsiteX4" fmla="*/ 5329646 w 5721531"/>
              <a:gd name="connsiteY4" fmla="*/ 435428 h 974396"/>
              <a:gd name="connsiteX5" fmla="*/ 5721531 w 5721531"/>
              <a:gd name="connsiteY5" fmla="*/ 0 h 974396"/>
              <a:gd name="connsiteX0" fmla="*/ 0 w 5721531"/>
              <a:gd name="connsiteY0" fmla="*/ 69668 h 982534"/>
              <a:gd name="connsiteX1" fmla="*/ 1776549 w 5721531"/>
              <a:gd name="connsiteY1" fmla="*/ 853440 h 982534"/>
              <a:gd name="connsiteX2" fmla="*/ 3283131 w 5721531"/>
              <a:gd name="connsiteY2" fmla="*/ 966651 h 982534"/>
              <a:gd name="connsiteX3" fmla="*/ 4345578 w 5721531"/>
              <a:gd name="connsiteY3" fmla="*/ 923108 h 982534"/>
              <a:gd name="connsiteX4" fmla="*/ 5329646 w 5721531"/>
              <a:gd name="connsiteY4" fmla="*/ 435428 h 982534"/>
              <a:gd name="connsiteX5" fmla="*/ 5721531 w 5721531"/>
              <a:gd name="connsiteY5" fmla="*/ 0 h 982534"/>
              <a:gd name="connsiteX0" fmla="*/ 0 w 5721531"/>
              <a:gd name="connsiteY0" fmla="*/ 69668 h 1022735"/>
              <a:gd name="connsiteX1" fmla="*/ 1776549 w 5721531"/>
              <a:gd name="connsiteY1" fmla="*/ 853440 h 1022735"/>
              <a:gd name="connsiteX2" fmla="*/ 3161211 w 5721531"/>
              <a:gd name="connsiteY2" fmla="*/ 1018902 h 1022735"/>
              <a:gd name="connsiteX3" fmla="*/ 4345578 w 5721531"/>
              <a:gd name="connsiteY3" fmla="*/ 923108 h 1022735"/>
              <a:gd name="connsiteX4" fmla="*/ 5329646 w 5721531"/>
              <a:gd name="connsiteY4" fmla="*/ 435428 h 1022735"/>
              <a:gd name="connsiteX5" fmla="*/ 5721531 w 5721531"/>
              <a:gd name="connsiteY5" fmla="*/ 0 h 1022735"/>
              <a:gd name="connsiteX0" fmla="*/ 0 w 5721531"/>
              <a:gd name="connsiteY0" fmla="*/ 69668 h 1028636"/>
              <a:gd name="connsiteX1" fmla="*/ 1349829 w 5721531"/>
              <a:gd name="connsiteY1" fmla="*/ 766354 h 1028636"/>
              <a:gd name="connsiteX2" fmla="*/ 3161211 w 5721531"/>
              <a:gd name="connsiteY2" fmla="*/ 1018902 h 1028636"/>
              <a:gd name="connsiteX3" fmla="*/ 4345578 w 5721531"/>
              <a:gd name="connsiteY3" fmla="*/ 923108 h 1028636"/>
              <a:gd name="connsiteX4" fmla="*/ 5329646 w 5721531"/>
              <a:gd name="connsiteY4" fmla="*/ 435428 h 1028636"/>
              <a:gd name="connsiteX5" fmla="*/ 5721531 w 5721531"/>
              <a:gd name="connsiteY5" fmla="*/ 0 h 1028636"/>
              <a:gd name="connsiteX0" fmla="*/ 0 w 5721531"/>
              <a:gd name="connsiteY0" fmla="*/ 69668 h 1028636"/>
              <a:gd name="connsiteX1" fmla="*/ 1349829 w 5721531"/>
              <a:gd name="connsiteY1" fmla="*/ 766354 h 1028636"/>
              <a:gd name="connsiteX2" fmla="*/ 3161211 w 5721531"/>
              <a:gd name="connsiteY2" fmla="*/ 1018902 h 1028636"/>
              <a:gd name="connsiteX3" fmla="*/ 4345578 w 5721531"/>
              <a:gd name="connsiteY3" fmla="*/ 923108 h 1028636"/>
              <a:gd name="connsiteX4" fmla="*/ 5329646 w 5721531"/>
              <a:gd name="connsiteY4" fmla="*/ 435428 h 1028636"/>
              <a:gd name="connsiteX5" fmla="*/ 5721531 w 5721531"/>
              <a:gd name="connsiteY5" fmla="*/ 0 h 1028636"/>
              <a:gd name="connsiteX0" fmla="*/ 0 w 5721531"/>
              <a:gd name="connsiteY0" fmla="*/ 69668 h 1068479"/>
              <a:gd name="connsiteX1" fmla="*/ 1349829 w 5721531"/>
              <a:gd name="connsiteY1" fmla="*/ 766354 h 1068479"/>
              <a:gd name="connsiteX2" fmla="*/ 2795451 w 5721531"/>
              <a:gd name="connsiteY2" fmla="*/ 1062445 h 1068479"/>
              <a:gd name="connsiteX3" fmla="*/ 4345578 w 5721531"/>
              <a:gd name="connsiteY3" fmla="*/ 923108 h 1068479"/>
              <a:gd name="connsiteX4" fmla="*/ 5329646 w 5721531"/>
              <a:gd name="connsiteY4" fmla="*/ 435428 h 1068479"/>
              <a:gd name="connsiteX5" fmla="*/ 5721531 w 5721531"/>
              <a:gd name="connsiteY5" fmla="*/ 0 h 1068479"/>
              <a:gd name="connsiteX0" fmla="*/ 0 w 5721531"/>
              <a:gd name="connsiteY0" fmla="*/ 69668 h 1078063"/>
              <a:gd name="connsiteX1" fmla="*/ 1349829 w 5721531"/>
              <a:gd name="connsiteY1" fmla="*/ 766354 h 1078063"/>
              <a:gd name="connsiteX2" fmla="*/ 2795451 w 5721531"/>
              <a:gd name="connsiteY2" fmla="*/ 1062445 h 1078063"/>
              <a:gd name="connsiteX3" fmla="*/ 4345578 w 5721531"/>
              <a:gd name="connsiteY3" fmla="*/ 923108 h 1078063"/>
              <a:gd name="connsiteX4" fmla="*/ 5329646 w 5721531"/>
              <a:gd name="connsiteY4" fmla="*/ 435428 h 1078063"/>
              <a:gd name="connsiteX5" fmla="*/ 5721531 w 5721531"/>
              <a:gd name="connsiteY5" fmla="*/ 0 h 1078063"/>
              <a:gd name="connsiteX0" fmla="*/ 0 w 5721531"/>
              <a:gd name="connsiteY0" fmla="*/ 69668 h 1078063"/>
              <a:gd name="connsiteX1" fmla="*/ 1349829 w 5721531"/>
              <a:gd name="connsiteY1" fmla="*/ 766354 h 1078063"/>
              <a:gd name="connsiteX2" fmla="*/ 2795451 w 5721531"/>
              <a:gd name="connsiteY2" fmla="*/ 1062445 h 1078063"/>
              <a:gd name="connsiteX3" fmla="*/ 4345578 w 5721531"/>
              <a:gd name="connsiteY3" fmla="*/ 923108 h 1078063"/>
              <a:gd name="connsiteX4" fmla="*/ 5329646 w 5721531"/>
              <a:gd name="connsiteY4" fmla="*/ 435428 h 1078063"/>
              <a:gd name="connsiteX5" fmla="*/ 5721531 w 5721531"/>
              <a:gd name="connsiteY5" fmla="*/ 0 h 1078063"/>
              <a:gd name="connsiteX0" fmla="*/ 0 w 5721531"/>
              <a:gd name="connsiteY0" fmla="*/ 69668 h 1078063"/>
              <a:gd name="connsiteX1" fmla="*/ 1349829 w 5721531"/>
              <a:gd name="connsiteY1" fmla="*/ 766354 h 1078063"/>
              <a:gd name="connsiteX2" fmla="*/ 2795451 w 5721531"/>
              <a:gd name="connsiteY2" fmla="*/ 1062445 h 1078063"/>
              <a:gd name="connsiteX3" fmla="*/ 4345578 w 5721531"/>
              <a:gd name="connsiteY3" fmla="*/ 923108 h 1078063"/>
              <a:gd name="connsiteX4" fmla="*/ 5329646 w 5721531"/>
              <a:gd name="connsiteY4" fmla="*/ 435428 h 1078063"/>
              <a:gd name="connsiteX5" fmla="*/ 5721531 w 5721531"/>
              <a:gd name="connsiteY5" fmla="*/ 0 h 1078063"/>
              <a:gd name="connsiteX0" fmla="*/ 0 w 5721531"/>
              <a:gd name="connsiteY0" fmla="*/ 17417 h 1078063"/>
              <a:gd name="connsiteX1" fmla="*/ 1349829 w 5721531"/>
              <a:gd name="connsiteY1" fmla="*/ 766354 h 1078063"/>
              <a:gd name="connsiteX2" fmla="*/ 2795451 w 5721531"/>
              <a:gd name="connsiteY2" fmla="*/ 1062445 h 1078063"/>
              <a:gd name="connsiteX3" fmla="*/ 4345578 w 5721531"/>
              <a:gd name="connsiteY3" fmla="*/ 923108 h 1078063"/>
              <a:gd name="connsiteX4" fmla="*/ 5329646 w 5721531"/>
              <a:gd name="connsiteY4" fmla="*/ 435428 h 1078063"/>
              <a:gd name="connsiteX5" fmla="*/ 5721531 w 5721531"/>
              <a:gd name="connsiteY5" fmla="*/ 0 h 1078063"/>
              <a:gd name="connsiteX0" fmla="*/ 0 w 5721531"/>
              <a:gd name="connsiteY0" fmla="*/ 17417 h 1078063"/>
              <a:gd name="connsiteX1" fmla="*/ 1349829 w 5721531"/>
              <a:gd name="connsiteY1" fmla="*/ 766354 h 1078063"/>
              <a:gd name="connsiteX2" fmla="*/ 2795451 w 5721531"/>
              <a:gd name="connsiteY2" fmla="*/ 1062445 h 1078063"/>
              <a:gd name="connsiteX3" fmla="*/ 4345578 w 5721531"/>
              <a:gd name="connsiteY3" fmla="*/ 923108 h 1078063"/>
              <a:gd name="connsiteX4" fmla="*/ 5329646 w 5721531"/>
              <a:gd name="connsiteY4" fmla="*/ 435428 h 1078063"/>
              <a:gd name="connsiteX5" fmla="*/ 5721531 w 5721531"/>
              <a:gd name="connsiteY5" fmla="*/ 0 h 1078063"/>
              <a:gd name="connsiteX0" fmla="*/ 0 w 5721531"/>
              <a:gd name="connsiteY0" fmla="*/ 17417 h 1078063"/>
              <a:gd name="connsiteX1" fmla="*/ 1349829 w 5721531"/>
              <a:gd name="connsiteY1" fmla="*/ 766354 h 1078063"/>
              <a:gd name="connsiteX2" fmla="*/ 2795451 w 5721531"/>
              <a:gd name="connsiteY2" fmla="*/ 1062445 h 1078063"/>
              <a:gd name="connsiteX3" fmla="*/ 4345578 w 5721531"/>
              <a:gd name="connsiteY3" fmla="*/ 923108 h 1078063"/>
              <a:gd name="connsiteX4" fmla="*/ 5312229 w 5721531"/>
              <a:gd name="connsiteY4" fmla="*/ 435428 h 1078063"/>
              <a:gd name="connsiteX5" fmla="*/ 5721531 w 5721531"/>
              <a:gd name="connsiteY5" fmla="*/ 0 h 1078063"/>
              <a:gd name="connsiteX0" fmla="*/ 0 w 5721531"/>
              <a:gd name="connsiteY0" fmla="*/ 17417 h 1078063"/>
              <a:gd name="connsiteX1" fmla="*/ 1349829 w 5721531"/>
              <a:gd name="connsiteY1" fmla="*/ 766354 h 1078063"/>
              <a:gd name="connsiteX2" fmla="*/ 2795451 w 5721531"/>
              <a:gd name="connsiteY2" fmla="*/ 1062445 h 1078063"/>
              <a:gd name="connsiteX3" fmla="*/ 4345578 w 5721531"/>
              <a:gd name="connsiteY3" fmla="*/ 923108 h 1078063"/>
              <a:gd name="connsiteX4" fmla="*/ 5312229 w 5721531"/>
              <a:gd name="connsiteY4" fmla="*/ 435428 h 1078063"/>
              <a:gd name="connsiteX5" fmla="*/ 5721531 w 5721531"/>
              <a:gd name="connsiteY5" fmla="*/ 0 h 1078063"/>
              <a:gd name="connsiteX0" fmla="*/ 0 w 5721531"/>
              <a:gd name="connsiteY0" fmla="*/ 17417 h 1078063"/>
              <a:gd name="connsiteX1" fmla="*/ 1349829 w 5721531"/>
              <a:gd name="connsiteY1" fmla="*/ 766354 h 1078063"/>
              <a:gd name="connsiteX2" fmla="*/ 2795451 w 5721531"/>
              <a:gd name="connsiteY2" fmla="*/ 1062445 h 1078063"/>
              <a:gd name="connsiteX3" fmla="*/ 4345578 w 5721531"/>
              <a:gd name="connsiteY3" fmla="*/ 923108 h 1078063"/>
              <a:gd name="connsiteX4" fmla="*/ 5312229 w 5721531"/>
              <a:gd name="connsiteY4" fmla="*/ 435428 h 1078063"/>
              <a:gd name="connsiteX5" fmla="*/ 5721531 w 5721531"/>
              <a:gd name="connsiteY5" fmla="*/ 0 h 10780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721531" h="1078063">
                <a:moveTo>
                  <a:pt x="0" y="17417"/>
                </a:moveTo>
                <a:cubicBezTo>
                  <a:pt x="545011" y="447766"/>
                  <a:pt x="883921" y="592183"/>
                  <a:pt x="1349829" y="766354"/>
                </a:cubicBezTo>
                <a:cubicBezTo>
                  <a:pt x="1815738" y="940525"/>
                  <a:pt x="2304868" y="1010193"/>
                  <a:pt x="2795451" y="1062445"/>
                </a:cubicBezTo>
                <a:cubicBezTo>
                  <a:pt x="3286034" y="1114697"/>
                  <a:pt x="3926115" y="1027611"/>
                  <a:pt x="4345578" y="923108"/>
                </a:cubicBezTo>
                <a:cubicBezTo>
                  <a:pt x="4765041" y="818605"/>
                  <a:pt x="5126446" y="589279"/>
                  <a:pt x="5312229" y="435428"/>
                </a:cubicBezTo>
                <a:cubicBezTo>
                  <a:pt x="5498012" y="281577"/>
                  <a:pt x="5572035" y="226423"/>
                  <a:pt x="5721531" y="0"/>
                </a:cubicBezTo>
              </a:path>
            </a:pathLst>
          </a:cu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2" name="Zahnutá šipka dolů 21"/>
          <p:cNvSpPr/>
          <p:nvPr/>
        </p:nvSpPr>
        <p:spPr>
          <a:xfrm rot="10800000">
            <a:off x="2817083" y="1059442"/>
            <a:ext cx="6061165" cy="923317"/>
          </a:xfrm>
          <a:prstGeom prst="curvedDownArrow">
            <a:avLst>
              <a:gd name="adj1" fmla="val 0"/>
              <a:gd name="adj2" fmla="val 0"/>
              <a:gd name="adj3" fmla="val 0"/>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chemeClr val="tx1"/>
              </a:solidFill>
            </a:endParaRPr>
          </a:p>
        </p:txBody>
      </p:sp>
      <p:sp>
        <p:nvSpPr>
          <p:cNvPr id="18" name="Vývojový diagram: magnetický disk 17"/>
          <p:cNvSpPr/>
          <p:nvPr/>
        </p:nvSpPr>
        <p:spPr>
          <a:xfrm>
            <a:off x="7856490" y="1106398"/>
            <a:ext cx="163148" cy="312688"/>
          </a:xfrm>
          <a:prstGeom prst="flowChartMagneticDisk">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 name="Nadpis 1"/>
          <p:cNvSpPr>
            <a:spLocks noGrp="1"/>
          </p:cNvSpPr>
          <p:nvPr>
            <p:ph type="title"/>
          </p:nvPr>
        </p:nvSpPr>
        <p:spPr>
          <a:xfrm>
            <a:off x="838200" y="365126"/>
            <a:ext cx="10515600" cy="594044"/>
          </a:xfrm>
        </p:spPr>
        <p:txBody>
          <a:bodyPr>
            <a:normAutofit fontScale="90000"/>
          </a:bodyPr>
          <a:lstStyle/>
          <a:p>
            <a:r>
              <a:rPr lang="cs-CZ" sz="2800" dirty="0" smtClean="0"/>
              <a:t>Volně zavěšené velmi </a:t>
            </a:r>
            <a:r>
              <a:rPr lang="cs-CZ" sz="2800" dirty="0" smtClean="0"/>
              <a:t>dlouhé ohebné </a:t>
            </a:r>
            <a:r>
              <a:rPr lang="cs-CZ" sz="2800" dirty="0" smtClean="0"/>
              <a:t>vodiče jsou protékané proudy </a:t>
            </a:r>
            <a:r>
              <a:rPr lang="cs-CZ" sz="2800" dirty="0" smtClean="0"/>
              <a:t>20A </a:t>
            </a:r>
            <a:r>
              <a:rPr lang="cs-CZ" sz="2800" dirty="0" smtClean="0"/>
              <a:t>ve směru podle </a:t>
            </a:r>
            <a:r>
              <a:rPr lang="cs-CZ" sz="2800" dirty="0" smtClean="0"/>
              <a:t>šipek. </a:t>
            </a:r>
            <a:endParaRPr lang="cs-CZ" sz="2800" dirty="0"/>
          </a:p>
        </p:txBody>
      </p:sp>
      <p:sp>
        <p:nvSpPr>
          <p:cNvPr id="3" name="Zástupný symbol pro obsah 2"/>
          <p:cNvSpPr>
            <a:spLocks noGrp="1"/>
          </p:cNvSpPr>
          <p:nvPr>
            <p:ph idx="1"/>
          </p:nvPr>
        </p:nvSpPr>
        <p:spPr>
          <a:xfrm>
            <a:off x="8480797" y="1324112"/>
            <a:ext cx="3445727" cy="4852851"/>
          </a:xfrm>
        </p:spPr>
        <p:txBody>
          <a:bodyPr/>
          <a:lstStyle/>
          <a:p>
            <a:r>
              <a:rPr lang="cs-CZ" dirty="0" smtClean="0"/>
              <a:t>Určete </a:t>
            </a:r>
            <a:r>
              <a:rPr lang="cs-CZ" dirty="0" smtClean="0"/>
              <a:t>směr </a:t>
            </a:r>
            <a:r>
              <a:rPr lang="cs-CZ" dirty="0"/>
              <a:t>a </a:t>
            </a:r>
            <a:r>
              <a:rPr lang="cs-CZ" dirty="0" smtClean="0"/>
              <a:t>přibližně velikost </a:t>
            </a:r>
            <a:r>
              <a:rPr lang="cs-CZ" dirty="0" smtClean="0"/>
              <a:t>sil </a:t>
            </a:r>
            <a:r>
              <a:rPr lang="cs-CZ" dirty="0" smtClean="0"/>
              <a:t>působících </a:t>
            </a:r>
            <a:r>
              <a:rPr lang="cs-CZ" dirty="0" smtClean="0"/>
              <a:t>mezi vodiči.</a:t>
            </a:r>
            <a:endParaRPr lang="cs-CZ" dirty="0"/>
          </a:p>
        </p:txBody>
      </p:sp>
      <p:sp>
        <p:nvSpPr>
          <p:cNvPr id="4" name="Vývojový diagram: magnetický disk 3"/>
          <p:cNvSpPr/>
          <p:nvPr/>
        </p:nvSpPr>
        <p:spPr>
          <a:xfrm>
            <a:off x="984066" y="4326931"/>
            <a:ext cx="992777" cy="2072640"/>
          </a:xfrm>
          <a:prstGeom prst="flowChartMagneticDisk">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6" name="Vývojový diagram: magnetický disk 5"/>
          <p:cNvSpPr/>
          <p:nvPr/>
        </p:nvSpPr>
        <p:spPr>
          <a:xfrm>
            <a:off x="1340574" y="1992082"/>
            <a:ext cx="259080" cy="418011"/>
          </a:xfrm>
          <a:prstGeom prst="flowChartMagneticDisk">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 name="Vývojový diagram: magnetický disk 7"/>
          <p:cNvSpPr/>
          <p:nvPr/>
        </p:nvSpPr>
        <p:spPr>
          <a:xfrm>
            <a:off x="1340574" y="4345577"/>
            <a:ext cx="259625" cy="426720"/>
          </a:xfrm>
          <a:prstGeom prst="flowChartMagneticDisk">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0" name="Vývojový diagram: magnetický disk 9"/>
          <p:cNvSpPr/>
          <p:nvPr/>
        </p:nvSpPr>
        <p:spPr>
          <a:xfrm>
            <a:off x="2109243" y="1106398"/>
            <a:ext cx="163148" cy="312688"/>
          </a:xfrm>
          <a:prstGeom prst="flowChartMagneticDisk">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1" name="Zaoblený obdélník 10"/>
          <p:cNvSpPr/>
          <p:nvPr/>
        </p:nvSpPr>
        <p:spPr>
          <a:xfrm>
            <a:off x="1343295" y="2368729"/>
            <a:ext cx="256903" cy="2098767"/>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2" name="Krychle 11"/>
          <p:cNvSpPr/>
          <p:nvPr/>
        </p:nvSpPr>
        <p:spPr>
          <a:xfrm>
            <a:off x="408757" y="1262742"/>
            <a:ext cx="1863634" cy="1784646"/>
          </a:xfrm>
          <a:prstGeom prst="cube">
            <a:avLst>
              <a:gd name="adj" fmla="val 97335"/>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3" name="Vývojový diagram: magnetický disk 12"/>
          <p:cNvSpPr/>
          <p:nvPr/>
        </p:nvSpPr>
        <p:spPr>
          <a:xfrm>
            <a:off x="6697024" y="4326931"/>
            <a:ext cx="992777" cy="2072640"/>
          </a:xfrm>
          <a:prstGeom prst="flowChartMagneticDisk">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4" name="Vývojový diagram: magnetický disk 13"/>
          <p:cNvSpPr/>
          <p:nvPr/>
        </p:nvSpPr>
        <p:spPr>
          <a:xfrm>
            <a:off x="7053532" y="1992082"/>
            <a:ext cx="259080" cy="418011"/>
          </a:xfrm>
          <a:prstGeom prst="flowChartMagneticDisk">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5" name="Vývojový diagram: magnetický disk 14"/>
          <p:cNvSpPr/>
          <p:nvPr/>
        </p:nvSpPr>
        <p:spPr>
          <a:xfrm>
            <a:off x="7053532" y="4345577"/>
            <a:ext cx="259625" cy="426720"/>
          </a:xfrm>
          <a:prstGeom prst="flowChartMagneticDisk">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6" name="Zaoblený obdélník 15"/>
          <p:cNvSpPr/>
          <p:nvPr/>
        </p:nvSpPr>
        <p:spPr>
          <a:xfrm>
            <a:off x="7056253" y="2368729"/>
            <a:ext cx="256903" cy="2098767"/>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7" name="Krychle 16"/>
          <p:cNvSpPr/>
          <p:nvPr/>
        </p:nvSpPr>
        <p:spPr>
          <a:xfrm>
            <a:off x="6121715" y="1262742"/>
            <a:ext cx="1863634" cy="1784646"/>
          </a:xfrm>
          <a:prstGeom prst="cube">
            <a:avLst>
              <a:gd name="adj" fmla="val 97335"/>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9" name="Vývojový diagram: magnetický disk 18"/>
          <p:cNvSpPr/>
          <p:nvPr/>
        </p:nvSpPr>
        <p:spPr>
          <a:xfrm>
            <a:off x="389227" y="2891044"/>
            <a:ext cx="163148" cy="312688"/>
          </a:xfrm>
          <a:prstGeom prst="flowChartMagneticDisk">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0" name="Vývojový diagram: magnetický disk 19"/>
          <p:cNvSpPr/>
          <p:nvPr/>
        </p:nvSpPr>
        <p:spPr>
          <a:xfrm>
            <a:off x="6121714" y="2891044"/>
            <a:ext cx="163148" cy="312688"/>
          </a:xfrm>
          <a:prstGeom prst="flowChartMagneticDisk">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4" name="Volný tvar 23"/>
          <p:cNvSpPr/>
          <p:nvPr/>
        </p:nvSpPr>
        <p:spPr>
          <a:xfrm>
            <a:off x="470801" y="3150604"/>
            <a:ext cx="5721531" cy="1078063"/>
          </a:xfrm>
          <a:custGeom>
            <a:avLst/>
            <a:gdLst>
              <a:gd name="connsiteX0" fmla="*/ 0 w 5721531"/>
              <a:gd name="connsiteY0" fmla="*/ 69668 h 974396"/>
              <a:gd name="connsiteX1" fmla="*/ 1776549 w 5721531"/>
              <a:gd name="connsiteY1" fmla="*/ 853440 h 974396"/>
              <a:gd name="connsiteX2" fmla="*/ 3283131 w 5721531"/>
              <a:gd name="connsiteY2" fmla="*/ 966651 h 974396"/>
              <a:gd name="connsiteX3" fmla="*/ 4598126 w 5721531"/>
              <a:gd name="connsiteY3" fmla="*/ 801188 h 974396"/>
              <a:gd name="connsiteX4" fmla="*/ 5590903 w 5721531"/>
              <a:gd name="connsiteY4" fmla="*/ 374468 h 974396"/>
              <a:gd name="connsiteX5" fmla="*/ 5721531 w 5721531"/>
              <a:gd name="connsiteY5" fmla="*/ 0 h 974396"/>
              <a:gd name="connsiteX0" fmla="*/ 0 w 5721531"/>
              <a:gd name="connsiteY0" fmla="*/ 69668 h 974396"/>
              <a:gd name="connsiteX1" fmla="*/ 1776549 w 5721531"/>
              <a:gd name="connsiteY1" fmla="*/ 853440 h 974396"/>
              <a:gd name="connsiteX2" fmla="*/ 3283131 w 5721531"/>
              <a:gd name="connsiteY2" fmla="*/ 966651 h 974396"/>
              <a:gd name="connsiteX3" fmla="*/ 4598126 w 5721531"/>
              <a:gd name="connsiteY3" fmla="*/ 801188 h 974396"/>
              <a:gd name="connsiteX4" fmla="*/ 5486400 w 5721531"/>
              <a:gd name="connsiteY4" fmla="*/ 418011 h 974396"/>
              <a:gd name="connsiteX5" fmla="*/ 5721531 w 5721531"/>
              <a:gd name="connsiteY5" fmla="*/ 0 h 974396"/>
              <a:gd name="connsiteX0" fmla="*/ 0 w 5721531"/>
              <a:gd name="connsiteY0" fmla="*/ 69668 h 974396"/>
              <a:gd name="connsiteX1" fmla="*/ 1776549 w 5721531"/>
              <a:gd name="connsiteY1" fmla="*/ 853440 h 974396"/>
              <a:gd name="connsiteX2" fmla="*/ 3283131 w 5721531"/>
              <a:gd name="connsiteY2" fmla="*/ 966651 h 974396"/>
              <a:gd name="connsiteX3" fmla="*/ 4598126 w 5721531"/>
              <a:gd name="connsiteY3" fmla="*/ 801188 h 974396"/>
              <a:gd name="connsiteX4" fmla="*/ 5486400 w 5721531"/>
              <a:gd name="connsiteY4" fmla="*/ 418011 h 974396"/>
              <a:gd name="connsiteX5" fmla="*/ 5721531 w 5721531"/>
              <a:gd name="connsiteY5" fmla="*/ 0 h 974396"/>
              <a:gd name="connsiteX0" fmla="*/ 0 w 5721531"/>
              <a:gd name="connsiteY0" fmla="*/ 69668 h 974396"/>
              <a:gd name="connsiteX1" fmla="*/ 1776549 w 5721531"/>
              <a:gd name="connsiteY1" fmla="*/ 853440 h 974396"/>
              <a:gd name="connsiteX2" fmla="*/ 3283131 w 5721531"/>
              <a:gd name="connsiteY2" fmla="*/ 966651 h 974396"/>
              <a:gd name="connsiteX3" fmla="*/ 4598126 w 5721531"/>
              <a:gd name="connsiteY3" fmla="*/ 801188 h 974396"/>
              <a:gd name="connsiteX4" fmla="*/ 5486400 w 5721531"/>
              <a:gd name="connsiteY4" fmla="*/ 418011 h 974396"/>
              <a:gd name="connsiteX5" fmla="*/ 5721531 w 5721531"/>
              <a:gd name="connsiteY5" fmla="*/ 0 h 974396"/>
              <a:gd name="connsiteX0" fmla="*/ 0 w 5721531"/>
              <a:gd name="connsiteY0" fmla="*/ 69668 h 974396"/>
              <a:gd name="connsiteX1" fmla="*/ 1776549 w 5721531"/>
              <a:gd name="connsiteY1" fmla="*/ 853440 h 974396"/>
              <a:gd name="connsiteX2" fmla="*/ 3283131 w 5721531"/>
              <a:gd name="connsiteY2" fmla="*/ 966651 h 974396"/>
              <a:gd name="connsiteX3" fmla="*/ 4598126 w 5721531"/>
              <a:gd name="connsiteY3" fmla="*/ 801188 h 974396"/>
              <a:gd name="connsiteX4" fmla="*/ 5434149 w 5721531"/>
              <a:gd name="connsiteY4" fmla="*/ 418011 h 974396"/>
              <a:gd name="connsiteX5" fmla="*/ 5721531 w 5721531"/>
              <a:gd name="connsiteY5" fmla="*/ 0 h 974396"/>
              <a:gd name="connsiteX0" fmla="*/ 0 w 5721531"/>
              <a:gd name="connsiteY0" fmla="*/ 69668 h 974396"/>
              <a:gd name="connsiteX1" fmla="*/ 1776549 w 5721531"/>
              <a:gd name="connsiteY1" fmla="*/ 853440 h 974396"/>
              <a:gd name="connsiteX2" fmla="*/ 3283131 w 5721531"/>
              <a:gd name="connsiteY2" fmla="*/ 966651 h 974396"/>
              <a:gd name="connsiteX3" fmla="*/ 4598126 w 5721531"/>
              <a:gd name="connsiteY3" fmla="*/ 801188 h 974396"/>
              <a:gd name="connsiteX4" fmla="*/ 5434149 w 5721531"/>
              <a:gd name="connsiteY4" fmla="*/ 418011 h 974396"/>
              <a:gd name="connsiteX5" fmla="*/ 5721531 w 5721531"/>
              <a:gd name="connsiteY5" fmla="*/ 0 h 974396"/>
              <a:gd name="connsiteX0" fmla="*/ 0 w 5721531"/>
              <a:gd name="connsiteY0" fmla="*/ 69668 h 974396"/>
              <a:gd name="connsiteX1" fmla="*/ 1776549 w 5721531"/>
              <a:gd name="connsiteY1" fmla="*/ 853440 h 974396"/>
              <a:gd name="connsiteX2" fmla="*/ 3283131 w 5721531"/>
              <a:gd name="connsiteY2" fmla="*/ 966651 h 974396"/>
              <a:gd name="connsiteX3" fmla="*/ 4598126 w 5721531"/>
              <a:gd name="connsiteY3" fmla="*/ 801188 h 974396"/>
              <a:gd name="connsiteX4" fmla="*/ 5329646 w 5721531"/>
              <a:gd name="connsiteY4" fmla="*/ 435428 h 974396"/>
              <a:gd name="connsiteX5" fmla="*/ 5721531 w 5721531"/>
              <a:gd name="connsiteY5" fmla="*/ 0 h 974396"/>
              <a:gd name="connsiteX0" fmla="*/ 0 w 5721531"/>
              <a:gd name="connsiteY0" fmla="*/ 69668 h 974396"/>
              <a:gd name="connsiteX1" fmla="*/ 1776549 w 5721531"/>
              <a:gd name="connsiteY1" fmla="*/ 853440 h 974396"/>
              <a:gd name="connsiteX2" fmla="*/ 3283131 w 5721531"/>
              <a:gd name="connsiteY2" fmla="*/ 966651 h 974396"/>
              <a:gd name="connsiteX3" fmla="*/ 4598126 w 5721531"/>
              <a:gd name="connsiteY3" fmla="*/ 801188 h 974396"/>
              <a:gd name="connsiteX4" fmla="*/ 5329646 w 5721531"/>
              <a:gd name="connsiteY4" fmla="*/ 435428 h 974396"/>
              <a:gd name="connsiteX5" fmla="*/ 5721531 w 5721531"/>
              <a:gd name="connsiteY5" fmla="*/ 0 h 974396"/>
              <a:gd name="connsiteX0" fmla="*/ 0 w 5721531"/>
              <a:gd name="connsiteY0" fmla="*/ 69668 h 982534"/>
              <a:gd name="connsiteX1" fmla="*/ 1776549 w 5721531"/>
              <a:gd name="connsiteY1" fmla="*/ 853440 h 982534"/>
              <a:gd name="connsiteX2" fmla="*/ 3283131 w 5721531"/>
              <a:gd name="connsiteY2" fmla="*/ 966651 h 982534"/>
              <a:gd name="connsiteX3" fmla="*/ 4345578 w 5721531"/>
              <a:gd name="connsiteY3" fmla="*/ 923108 h 982534"/>
              <a:gd name="connsiteX4" fmla="*/ 5329646 w 5721531"/>
              <a:gd name="connsiteY4" fmla="*/ 435428 h 982534"/>
              <a:gd name="connsiteX5" fmla="*/ 5721531 w 5721531"/>
              <a:gd name="connsiteY5" fmla="*/ 0 h 982534"/>
              <a:gd name="connsiteX0" fmla="*/ 0 w 5721531"/>
              <a:gd name="connsiteY0" fmla="*/ 69668 h 1022735"/>
              <a:gd name="connsiteX1" fmla="*/ 1776549 w 5721531"/>
              <a:gd name="connsiteY1" fmla="*/ 853440 h 1022735"/>
              <a:gd name="connsiteX2" fmla="*/ 3161211 w 5721531"/>
              <a:gd name="connsiteY2" fmla="*/ 1018902 h 1022735"/>
              <a:gd name="connsiteX3" fmla="*/ 4345578 w 5721531"/>
              <a:gd name="connsiteY3" fmla="*/ 923108 h 1022735"/>
              <a:gd name="connsiteX4" fmla="*/ 5329646 w 5721531"/>
              <a:gd name="connsiteY4" fmla="*/ 435428 h 1022735"/>
              <a:gd name="connsiteX5" fmla="*/ 5721531 w 5721531"/>
              <a:gd name="connsiteY5" fmla="*/ 0 h 1022735"/>
              <a:gd name="connsiteX0" fmla="*/ 0 w 5721531"/>
              <a:gd name="connsiteY0" fmla="*/ 69668 h 1028636"/>
              <a:gd name="connsiteX1" fmla="*/ 1349829 w 5721531"/>
              <a:gd name="connsiteY1" fmla="*/ 766354 h 1028636"/>
              <a:gd name="connsiteX2" fmla="*/ 3161211 w 5721531"/>
              <a:gd name="connsiteY2" fmla="*/ 1018902 h 1028636"/>
              <a:gd name="connsiteX3" fmla="*/ 4345578 w 5721531"/>
              <a:gd name="connsiteY3" fmla="*/ 923108 h 1028636"/>
              <a:gd name="connsiteX4" fmla="*/ 5329646 w 5721531"/>
              <a:gd name="connsiteY4" fmla="*/ 435428 h 1028636"/>
              <a:gd name="connsiteX5" fmla="*/ 5721531 w 5721531"/>
              <a:gd name="connsiteY5" fmla="*/ 0 h 1028636"/>
              <a:gd name="connsiteX0" fmla="*/ 0 w 5721531"/>
              <a:gd name="connsiteY0" fmla="*/ 69668 h 1028636"/>
              <a:gd name="connsiteX1" fmla="*/ 1349829 w 5721531"/>
              <a:gd name="connsiteY1" fmla="*/ 766354 h 1028636"/>
              <a:gd name="connsiteX2" fmla="*/ 3161211 w 5721531"/>
              <a:gd name="connsiteY2" fmla="*/ 1018902 h 1028636"/>
              <a:gd name="connsiteX3" fmla="*/ 4345578 w 5721531"/>
              <a:gd name="connsiteY3" fmla="*/ 923108 h 1028636"/>
              <a:gd name="connsiteX4" fmla="*/ 5329646 w 5721531"/>
              <a:gd name="connsiteY4" fmla="*/ 435428 h 1028636"/>
              <a:gd name="connsiteX5" fmla="*/ 5721531 w 5721531"/>
              <a:gd name="connsiteY5" fmla="*/ 0 h 1028636"/>
              <a:gd name="connsiteX0" fmla="*/ 0 w 5721531"/>
              <a:gd name="connsiteY0" fmla="*/ 69668 h 1068479"/>
              <a:gd name="connsiteX1" fmla="*/ 1349829 w 5721531"/>
              <a:gd name="connsiteY1" fmla="*/ 766354 h 1068479"/>
              <a:gd name="connsiteX2" fmla="*/ 2795451 w 5721531"/>
              <a:gd name="connsiteY2" fmla="*/ 1062445 h 1068479"/>
              <a:gd name="connsiteX3" fmla="*/ 4345578 w 5721531"/>
              <a:gd name="connsiteY3" fmla="*/ 923108 h 1068479"/>
              <a:gd name="connsiteX4" fmla="*/ 5329646 w 5721531"/>
              <a:gd name="connsiteY4" fmla="*/ 435428 h 1068479"/>
              <a:gd name="connsiteX5" fmla="*/ 5721531 w 5721531"/>
              <a:gd name="connsiteY5" fmla="*/ 0 h 1068479"/>
              <a:gd name="connsiteX0" fmla="*/ 0 w 5721531"/>
              <a:gd name="connsiteY0" fmla="*/ 69668 h 1078063"/>
              <a:gd name="connsiteX1" fmla="*/ 1349829 w 5721531"/>
              <a:gd name="connsiteY1" fmla="*/ 766354 h 1078063"/>
              <a:gd name="connsiteX2" fmla="*/ 2795451 w 5721531"/>
              <a:gd name="connsiteY2" fmla="*/ 1062445 h 1078063"/>
              <a:gd name="connsiteX3" fmla="*/ 4345578 w 5721531"/>
              <a:gd name="connsiteY3" fmla="*/ 923108 h 1078063"/>
              <a:gd name="connsiteX4" fmla="*/ 5329646 w 5721531"/>
              <a:gd name="connsiteY4" fmla="*/ 435428 h 1078063"/>
              <a:gd name="connsiteX5" fmla="*/ 5721531 w 5721531"/>
              <a:gd name="connsiteY5" fmla="*/ 0 h 1078063"/>
              <a:gd name="connsiteX0" fmla="*/ 0 w 5721531"/>
              <a:gd name="connsiteY0" fmla="*/ 69668 h 1078063"/>
              <a:gd name="connsiteX1" fmla="*/ 1349829 w 5721531"/>
              <a:gd name="connsiteY1" fmla="*/ 766354 h 1078063"/>
              <a:gd name="connsiteX2" fmla="*/ 2795451 w 5721531"/>
              <a:gd name="connsiteY2" fmla="*/ 1062445 h 1078063"/>
              <a:gd name="connsiteX3" fmla="*/ 4345578 w 5721531"/>
              <a:gd name="connsiteY3" fmla="*/ 923108 h 1078063"/>
              <a:gd name="connsiteX4" fmla="*/ 5329646 w 5721531"/>
              <a:gd name="connsiteY4" fmla="*/ 435428 h 1078063"/>
              <a:gd name="connsiteX5" fmla="*/ 5721531 w 5721531"/>
              <a:gd name="connsiteY5" fmla="*/ 0 h 1078063"/>
              <a:gd name="connsiteX0" fmla="*/ 0 w 5721531"/>
              <a:gd name="connsiteY0" fmla="*/ 69668 h 1078063"/>
              <a:gd name="connsiteX1" fmla="*/ 1349829 w 5721531"/>
              <a:gd name="connsiteY1" fmla="*/ 766354 h 1078063"/>
              <a:gd name="connsiteX2" fmla="*/ 2795451 w 5721531"/>
              <a:gd name="connsiteY2" fmla="*/ 1062445 h 1078063"/>
              <a:gd name="connsiteX3" fmla="*/ 4345578 w 5721531"/>
              <a:gd name="connsiteY3" fmla="*/ 923108 h 1078063"/>
              <a:gd name="connsiteX4" fmla="*/ 5329646 w 5721531"/>
              <a:gd name="connsiteY4" fmla="*/ 435428 h 1078063"/>
              <a:gd name="connsiteX5" fmla="*/ 5721531 w 5721531"/>
              <a:gd name="connsiteY5" fmla="*/ 0 h 1078063"/>
              <a:gd name="connsiteX0" fmla="*/ 0 w 5721531"/>
              <a:gd name="connsiteY0" fmla="*/ 17417 h 1078063"/>
              <a:gd name="connsiteX1" fmla="*/ 1349829 w 5721531"/>
              <a:gd name="connsiteY1" fmla="*/ 766354 h 1078063"/>
              <a:gd name="connsiteX2" fmla="*/ 2795451 w 5721531"/>
              <a:gd name="connsiteY2" fmla="*/ 1062445 h 1078063"/>
              <a:gd name="connsiteX3" fmla="*/ 4345578 w 5721531"/>
              <a:gd name="connsiteY3" fmla="*/ 923108 h 1078063"/>
              <a:gd name="connsiteX4" fmla="*/ 5329646 w 5721531"/>
              <a:gd name="connsiteY4" fmla="*/ 435428 h 1078063"/>
              <a:gd name="connsiteX5" fmla="*/ 5721531 w 5721531"/>
              <a:gd name="connsiteY5" fmla="*/ 0 h 1078063"/>
              <a:gd name="connsiteX0" fmla="*/ 0 w 5721531"/>
              <a:gd name="connsiteY0" fmla="*/ 17417 h 1078063"/>
              <a:gd name="connsiteX1" fmla="*/ 1349829 w 5721531"/>
              <a:gd name="connsiteY1" fmla="*/ 766354 h 1078063"/>
              <a:gd name="connsiteX2" fmla="*/ 2795451 w 5721531"/>
              <a:gd name="connsiteY2" fmla="*/ 1062445 h 1078063"/>
              <a:gd name="connsiteX3" fmla="*/ 4345578 w 5721531"/>
              <a:gd name="connsiteY3" fmla="*/ 923108 h 1078063"/>
              <a:gd name="connsiteX4" fmla="*/ 5329646 w 5721531"/>
              <a:gd name="connsiteY4" fmla="*/ 435428 h 1078063"/>
              <a:gd name="connsiteX5" fmla="*/ 5721531 w 5721531"/>
              <a:gd name="connsiteY5" fmla="*/ 0 h 1078063"/>
              <a:gd name="connsiteX0" fmla="*/ 0 w 5721531"/>
              <a:gd name="connsiteY0" fmla="*/ 17417 h 1078063"/>
              <a:gd name="connsiteX1" fmla="*/ 1349829 w 5721531"/>
              <a:gd name="connsiteY1" fmla="*/ 766354 h 1078063"/>
              <a:gd name="connsiteX2" fmla="*/ 2795451 w 5721531"/>
              <a:gd name="connsiteY2" fmla="*/ 1062445 h 1078063"/>
              <a:gd name="connsiteX3" fmla="*/ 4345578 w 5721531"/>
              <a:gd name="connsiteY3" fmla="*/ 923108 h 1078063"/>
              <a:gd name="connsiteX4" fmla="*/ 5312229 w 5721531"/>
              <a:gd name="connsiteY4" fmla="*/ 435428 h 1078063"/>
              <a:gd name="connsiteX5" fmla="*/ 5721531 w 5721531"/>
              <a:gd name="connsiteY5" fmla="*/ 0 h 1078063"/>
              <a:gd name="connsiteX0" fmla="*/ 0 w 5721531"/>
              <a:gd name="connsiteY0" fmla="*/ 17417 h 1078063"/>
              <a:gd name="connsiteX1" fmla="*/ 1349829 w 5721531"/>
              <a:gd name="connsiteY1" fmla="*/ 766354 h 1078063"/>
              <a:gd name="connsiteX2" fmla="*/ 2795451 w 5721531"/>
              <a:gd name="connsiteY2" fmla="*/ 1062445 h 1078063"/>
              <a:gd name="connsiteX3" fmla="*/ 4345578 w 5721531"/>
              <a:gd name="connsiteY3" fmla="*/ 923108 h 1078063"/>
              <a:gd name="connsiteX4" fmla="*/ 5312229 w 5721531"/>
              <a:gd name="connsiteY4" fmla="*/ 435428 h 1078063"/>
              <a:gd name="connsiteX5" fmla="*/ 5721531 w 5721531"/>
              <a:gd name="connsiteY5" fmla="*/ 0 h 1078063"/>
              <a:gd name="connsiteX0" fmla="*/ 0 w 5721531"/>
              <a:gd name="connsiteY0" fmla="*/ 17417 h 1078063"/>
              <a:gd name="connsiteX1" fmla="*/ 1349829 w 5721531"/>
              <a:gd name="connsiteY1" fmla="*/ 766354 h 1078063"/>
              <a:gd name="connsiteX2" fmla="*/ 2795451 w 5721531"/>
              <a:gd name="connsiteY2" fmla="*/ 1062445 h 1078063"/>
              <a:gd name="connsiteX3" fmla="*/ 4345578 w 5721531"/>
              <a:gd name="connsiteY3" fmla="*/ 923108 h 1078063"/>
              <a:gd name="connsiteX4" fmla="*/ 5312229 w 5721531"/>
              <a:gd name="connsiteY4" fmla="*/ 435428 h 1078063"/>
              <a:gd name="connsiteX5" fmla="*/ 5721531 w 5721531"/>
              <a:gd name="connsiteY5" fmla="*/ 0 h 10780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721531" h="1078063">
                <a:moveTo>
                  <a:pt x="0" y="17417"/>
                </a:moveTo>
                <a:cubicBezTo>
                  <a:pt x="545011" y="447766"/>
                  <a:pt x="883921" y="592183"/>
                  <a:pt x="1349829" y="766354"/>
                </a:cubicBezTo>
                <a:cubicBezTo>
                  <a:pt x="1815738" y="940525"/>
                  <a:pt x="2304868" y="1010193"/>
                  <a:pt x="2795451" y="1062445"/>
                </a:cubicBezTo>
                <a:cubicBezTo>
                  <a:pt x="3286034" y="1114697"/>
                  <a:pt x="3926115" y="1027611"/>
                  <a:pt x="4345578" y="923108"/>
                </a:cubicBezTo>
                <a:cubicBezTo>
                  <a:pt x="4765041" y="818605"/>
                  <a:pt x="5126446" y="589279"/>
                  <a:pt x="5312229" y="435428"/>
                </a:cubicBezTo>
                <a:cubicBezTo>
                  <a:pt x="5498012" y="281577"/>
                  <a:pt x="5563326" y="226423"/>
                  <a:pt x="5721531" y="0"/>
                </a:cubicBezTo>
              </a:path>
            </a:pathLst>
          </a:cu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1" name="Šipka doprava 20"/>
          <p:cNvSpPr/>
          <p:nvPr/>
        </p:nvSpPr>
        <p:spPr>
          <a:xfrm>
            <a:off x="4972594" y="1982759"/>
            <a:ext cx="731520" cy="150841"/>
          </a:xfrm>
          <a:prstGeom prst="right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5" name="Šipka doprava 24"/>
          <p:cNvSpPr/>
          <p:nvPr/>
        </p:nvSpPr>
        <p:spPr>
          <a:xfrm rot="203697">
            <a:off x="3025271" y="3861957"/>
            <a:ext cx="731520" cy="150841"/>
          </a:xfrm>
          <a:prstGeom prst="right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cxnSp>
        <p:nvCxnSpPr>
          <p:cNvPr id="27" name="Přímá spojnice se šipkou 26"/>
          <p:cNvCxnSpPr/>
          <p:nvPr/>
        </p:nvCxnSpPr>
        <p:spPr>
          <a:xfrm flipV="1">
            <a:off x="889354" y="1717463"/>
            <a:ext cx="1776684" cy="1789598"/>
          </a:xfrm>
          <a:prstGeom prst="straightConnector1">
            <a:avLst/>
          </a:prstGeom>
          <a:ln w="12700">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32" name="TextovéPole 31"/>
          <p:cNvSpPr txBox="1"/>
          <p:nvPr/>
        </p:nvSpPr>
        <p:spPr>
          <a:xfrm rot="18802288">
            <a:off x="1641961" y="2051241"/>
            <a:ext cx="636713" cy="369332"/>
          </a:xfrm>
          <a:prstGeom prst="rect">
            <a:avLst/>
          </a:prstGeom>
          <a:noFill/>
        </p:spPr>
        <p:txBody>
          <a:bodyPr wrap="none" rtlCol="0">
            <a:spAutoFit/>
          </a:bodyPr>
          <a:lstStyle/>
          <a:p>
            <a:r>
              <a:rPr lang="cs-CZ" dirty="0" smtClean="0"/>
              <a:t>3 cm</a:t>
            </a:r>
            <a:endParaRPr lang="cs-CZ" dirty="0"/>
          </a:p>
        </p:txBody>
      </p:sp>
    </p:spTree>
    <p:extLst>
      <p:ext uri="{BB962C8B-B14F-4D97-AF65-F5344CB8AC3E}">
        <p14:creationId xmlns:p14="http://schemas.microsoft.com/office/powerpoint/2010/main" val="110662673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1433501" y="3433668"/>
            <a:ext cx="830425" cy="286449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 name="Obdélník 4"/>
          <p:cNvSpPr/>
          <p:nvPr/>
        </p:nvSpPr>
        <p:spPr>
          <a:xfrm>
            <a:off x="3467574" y="3433668"/>
            <a:ext cx="830425" cy="286449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6" name="Obdélník 5"/>
          <p:cNvSpPr/>
          <p:nvPr/>
        </p:nvSpPr>
        <p:spPr>
          <a:xfrm rot="16200000">
            <a:off x="2450537" y="4450704"/>
            <a:ext cx="830425" cy="286449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 name="Zaoblený obdélník 6"/>
          <p:cNvSpPr/>
          <p:nvPr/>
        </p:nvSpPr>
        <p:spPr>
          <a:xfrm>
            <a:off x="589080" y="3788231"/>
            <a:ext cx="2519265" cy="1548881"/>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sp>
        <p:nvSpPr>
          <p:cNvPr id="9" name="Prstenec 8"/>
          <p:cNvSpPr/>
          <p:nvPr/>
        </p:nvSpPr>
        <p:spPr>
          <a:xfrm>
            <a:off x="1372854" y="4413381"/>
            <a:ext cx="219266" cy="223937"/>
          </a:xfrm>
          <a:prstGeom prst="don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chemeClr val="tx1"/>
              </a:solidFill>
            </a:endParaRPr>
          </a:p>
        </p:txBody>
      </p:sp>
      <p:sp>
        <p:nvSpPr>
          <p:cNvPr id="10" name="Prstenec 9"/>
          <p:cNvSpPr/>
          <p:nvPr/>
        </p:nvSpPr>
        <p:spPr>
          <a:xfrm>
            <a:off x="2077312" y="4394722"/>
            <a:ext cx="247261" cy="242596"/>
          </a:xfrm>
          <a:prstGeom prst="donu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chemeClr val="tx1"/>
              </a:solidFill>
            </a:endParaRPr>
          </a:p>
        </p:txBody>
      </p:sp>
      <p:sp>
        <p:nvSpPr>
          <p:cNvPr id="11" name="Obdélník 10"/>
          <p:cNvSpPr/>
          <p:nvPr/>
        </p:nvSpPr>
        <p:spPr>
          <a:xfrm>
            <a:off x="1347193" y="3097766"/>
            <a:ext cx="3037112" cy="317241"/>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2" name="Obdélník 11"/>
          <p:cNvSpPr/>
          <p:nvPr/>
        </p:nvSpPr>
        <p:spPr>
          <a:xfrm>
            <a:off x="7903204" y="3396343"/>
            <a:ext cx="830425" cy="286449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3" name="Obdélník 12"/>
          <p:cNvSpPr/>
          <p:nvPr/>
        </p:nvSpPr>
        <p:spPr>
          <a:xfrm>
            <a:off x="9937277" y="3396343"/>
            <a:ext cx="830425" cy="286449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4" name="Obdélník 13"/>
          <p:cNvSpPr/>
          <p:nvPr/>
        </p:nvSpPr>
        <p:spPr>
          <a:xfrm rot="16200000">
            <a:off x="8920240" y="4413379"/>
            <a:ext cx="830425" cy="286449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5" name="Zaoblený obdélník 14"/>
          <p:cNvSpPr/>
          <p:nvPr/>
        </p:nvSpPr>
        <p:spPr>
          <a:xfrm>
            <a:off x="7058783" y="3750906"/>
            <a:ext cx="2519265" cy="1548881"/>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6" name="Prstenec 15"/>
          <p:cNvSpPr/>
          <p:nvPr/>
        </p:nvSpPr>
        <p:spPr>
          <a:xfrm>
            <a:off x="7842557" y="4376056"/>
            <a:ext cx="219266" cy="223937"/>
          </a:xfrm>
          <a:prstGeom prst="don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chemeClr val="tx1"/>
              </a:solidFill>
            </a:endParaRPr>
          </a:p>
        </p:txBody>
      </p:sp>
      <p:sp>
        <p:nvSpPr>
          <p:cNvPr id="17" name="Prstenec 16"/>
          <p:cNvSpPr/>
          <p:nvPr/>
        </p:nvSpPr>
        <p:spPr>
          <a:xfrm>
            <a:off x="8547015" y="4357397"/>
            <a:ext cx="247261" cy="242596"/>
          </a:xfrm>
          <a:prstGeom prst="donu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chemeClr val="tx1"/>
              </a:solidFill>
            </a:endParaRPr>
          </a:p>
        </p:txBody>
      </p:sp>
      <p:sp>
        <p:nvSpPr>
          <p:cNvPr id="18" name="Obdélník 17"/>
          <p:cNvSpPr/>
          <p:nvPr/>
        </p:nvSpPr>
        <p:spPr>
          <a:xfrm>
            <a:off x="7842557" y="2939145"/>
            <a:ext cx="3037112" cy="317241"/>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3" name="Šipka dolů 2"/>
          <p:cNvSpPr/>
          <p:nvPr/>
        </p:nvSpPr>
        <p:spPr>
          <a:xfrm flipV="1">
            <a:off x="2616155" y="1842797"/>
            <a:ext cx="363894" cy="681135"/>
          </a:xfrm>
          <a:prstGeom prst="downArrow">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 name="Prstenec 7"/>
          <p:cNvSpPr/>
          <p:nvPr/>
        </p:nvSpPr>
        <p:spPr>
          <a:xfrm>
            <a:off x="2562505" y="2621905"/>
            <a:ext cx="471195" cy="531845"/>
          </a:xfrm>
          <a:prstGeom prst="donu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9" name="Prstenec 18"/>
          <p:cNvSpPr/>
          <p:nvPr/>
        </p:nvSpPr>
        <p:spPr>
          <a:xfrm>
            <a:off x="9125515" y="2453953"/>
            <a:ext cx="471195" cy="531845"/>
          </a:xfrm>
          <a:prstGeom prst="donu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0" name="Šipka dolů 19"/>
          <p:cNvSpPr/>
          <p:nvPr/>
        </p:nvSpPr>
        <p:spPr>
          <a:xfrm flipV="1">
            <a:off x="9125515" y="1595536"/>
            <a:ext cx="363894" cy="681135"/>
          </a:xfrm>
          <a:prstGeom prst="downArrow">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1" name="TextovéPole 20"/>
          <p:cNvSpPr txBox="1"/>
          <p:nvPr/>
        </p:nvSpPr>
        <p:spPr>
          <a:xfrm>
            <a:off x="3467574" y="2174035"/>
            <a:ext cx="1528367" cy="369332"/>
          </a:xfrm>
          <a:prstGeom prst="rect">
            <a:avLst/>
          </a:prstGeom>
          <a:noFill/>
        </p:spPr>
        <p:txBody>
          <a:bodyPr wrap="none" rtlCol="0">
            <a:spAutoFit/>
          </a:bodyPr>
          <a:lstStyle/>
          <a:p>
            <a:r>
              <a:rPr lang="cs-CZ" dirty="0" smtClean="0"/>
              <a:t>F </a:t>
            </a:r>
            <a:r>
              <a:rPr lang="cs-CZ" dirty="0" err="1" smtClean="0"/>
              <a:t>odtrhová</a:t>
            </a:r>
            <a:r>
              <a:rPr lang="cs-CZ" dirty="0" smtClean="0"/>
              <a:t> 1 ?</a:t>
            </a:r>
            <a:endParaRPr lang="cs-CZ" dirty="0"/>
          </a:p>
        </p:txBody>
      </p:sp>
      <mc:AlternateContent xmlns:mc="http://schemas.openxmlformats.org/markup-compatibility/2006">
        <mc:Choice xmlns:a14="http://schemas.microsoft.com/office/drawing/2010/main" Requires="a14">
          <p:sp>
            <p:nvSpPr>
              <p:cNvPr id="23" name="Obdélník 22"/>
              <p:cNvSpPr/>
              <p:nvPr/>
            </p:nvSpPr>
            <p:spPr>
              <a:xfrm>
                <a:off x="2157819" y="512411"/>
                <a:ext cx="2025298" cy="830997"/>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cs-CZ" sz="4800" i="1" smtClean="0">
                          <a:latin typeface="Cambria Math" panose="02040503050406030204" pitchFamily="18" charset="0"/>
                        </a:rPr>
                        <m:t>𝑠𝑡𝑎𝑣</m:t>
                      </m:r>
                      <m:r>
                        <a:rPr lang="cs-CZ" sz="4800" i="1" smtClean="0">
                          <a:latin typeface="Cambria Math" panose="02040503050406030204" pitchFamily="18" charset="0"/>
                        </a:rPr>
                        <m:t> 3</m:t>
                      </m:r>
                    </m:oMath>
                  </m:oMathPara>
                </a14:m>
                <a:endParaRPr lang="cs-CZ" sz="4800" dirty="0"/>
              </a:p>
            </p:txBody>
          </p:sp>
        </mc:Choice>
        <mc:Fallback>
          <p:sp>
            <p:nvSpPr>
              <p:cNvPr id="23" name="Obdélník 22"/>
              <p:cNvSpPr>
                <a:spLocks noRot="1" noChangeAspect="1" noMove="1" noResize="1" noEditPoints="1" noAdjustHandles="1" noChangeArrowheads="1" noChangeShapeType="1" noTextEdit="1"/>
              </p:cNvSpPr>
              <p:nvPr/>
            </p:nvSpPr>
            <p:spPr>
              <a:xfrm>
                <a:off x="2157819" y="512411"/>
                <a:ext cx="2025298" cy="830997"/>
              </a:xfrm>
              <a:prstGeom prst="rect">
                <a:avLst/>
              </a:prstGeom>
              <a:blipFill>
                <a:blip r:embed="rId2"/>
                <a:stretch>
                  <a:fillRect/>
                </a:stretch>
              </a:blipFill>
            </p:spPr>
            <p:txBody>
              <a:bodyPr/>
              <a:lstStyle/>
              <a:p>
                <a:r>
                  <a:rPr lang="cs-CZ">
                    <a:noFill/>
                  </a:rPr>
                  <a:t> </a:t>
                </a:r>
              </a:p>
            </p:txBody>
          </p:sp>
        </mc:Fallback>
      </mc:AlternateContent>
      <mc:AlternateContent xmlns:mc="http://schemas.openxmlformats.org/markup-compatibility/2006">
        <mc:Choice xmlns:a14="http://schemas.microsoft.com/office/drawing/2010/main" Requires="a14">
          <p:sp>
            <p:nvSpPr>
              <p:cNvPr id="24" name="Obdélník 23"/>
              <p:cNvSpPr/>
              <p:nvPr/>
            </p:nvSpPr>
            <p:spPr>
              <a:xfrm>
                <a:off x="7597046" y="433302"/>
                <a:ext cx="2025298" cy="830997"/>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cs-CZ" sz="4800" i="1" smtClean="0">
                          <a:latin typeface="Cambria Math" panose="02040503050406030204" pitchFamily="18" charset="0"/>
                        </a:rPr>
                        <m:t>𝑠𝑡𝑎𝑣</m:t>
                      </m:r>
                      <m:r>
                        <a:rPr lang="cs-CZ" sz="4800" i="1" smtClean="0">
                          <a:latin typeface="Cambria Math" panose="02040503050406030204" pitchFamily="18" charset="0"/>
                        </a:rPr>
                        <m:t> 4</m:t>
                      </m:r>
                    </m:oMath>
                  </m:oMathPara>
                </a14:m>
                <a:endParaRPr lang="cs-CZ" sz="4800" dirty="0"/>
              </a:p>
            </p:txBody>
          </p:sp>
        </mc:Choice>
        <mc:Fallback>
          <p:sp>
            <p:nvSpPr>
              <p:cNvPr id="24" name="Obdélník 23"/>
              <p:cNvSpPr>
                <a:spLocks noRot="1" noChangeAspect="1" noMove="1" noResize="1" noEditPoints="1" noAdjustHandles="1" noChangeArrowheads="1" noChangeShapeType="1" noTextEdit="1"/>
              </p:cNvSpPr>
              <p:nvPr/>
            </p:nvSpPr>
            <p:spPr>
              <a:xfrm>
                <a:off x="7597046" y="433302"/>
                <a:ext cx="2025298" cy="830997"/>
              </a:xfrm>
              <a:prstGeom prst="rect">
                <a:avLst/>
              </a:prstGeom>
              <a:blipFill>
                <a:blip r:embed="rId3"/>
                <a:stretch>
                  <a:fillRect/>
                </a:stretch>
              </a:blipFill>
            </p:spPr>
            <p:txBody>
              <a:bodyPr/>
              <a:lstStyle/>
              <a:p>
                <a:r>
                  <a:rPr lang="cs-CZ">
                    <a:noFill/>
                  </a:rPr>
                  <a:t> </a:t>
                </a:r>
              </a:p>
            </p:txBody>
          </p:sp>
        </mc:Fallback>
      </mc:AlternateContent>
      <p:sp>
        <p:nvSpPr>
          <p:cNvPr id="25" name="TextovéPole 24"/>
          <p:cNvSpPr txBox="1"/>
          <p:nvPr/>
        </p:nvSpPr>
        <p:spPr>
          <a:xfrm>
            <a:off x="7639978" y="2166647"/>
            <a:ext cx="1030667" cy="369332"/>
          </a:xfrm>
          <a:prstGeom prst="rect">
            <a:avLst/>
          </a:prstGeom>
          <a:noFill/>
        </p:spPr>
        <p:txBody>
          <a:bodyPr wrap="none" rtlCol="0">
            <a:spAutoFit/>
          </a:bodyPr>
          <a:lstStyle/>
          <a:p>
            <a:r>
              <a:rPr lang="cs-CZ" dirty="0" smtClean="0"/>
              <a:t>odtrženo</a:t>
            </a:r>
            <a:endParaRPr lang="cs-CZ" dirty="0"/>
          </a:p>
        </p:txBody>
      </p:sp>
      <p:sp>
        <p:nvSpPr>
          <p:cNvPr id="26" name="Obdélník 25"/>
          <p:cNvSpPr/>
          <p:nvPr/>
        </p:nvSpPr>
        <p:spPr>
          <a:xfrm>
            <a:off x="1504918" y="3988065"/>
            <a:ext cx="696024" cy="369332"/>
          </a:xfrm>
          <a:prstGeom prst="rect">
            <a:avLst/>
          </a:prstGeom>
        </p:spPr>
        <p:txBody>
          <a:bodyPr wrap="none">
            <a:spAutoFit/>
          </a:bodyPr>
          <a:lstStyle/>
          <a:p>
            <a:r>
              <a:rPr lang="cs-CZ" dirty="0"/>
              <a:t>Z 600</a:t>
            </a:r>
            <a:endParaRPr lang="cs-CZ" dirty="0"/>
          </a:p>
        </p:txBody>
      </p:sp>
      <p:sp>
        <p:nvSpPr>
          <p:cNvPr id="27" name="Obdélník 26"/>
          <p:cNvSpPr/>
          <p:nvPr/>
        </p:nvSpPr>
        <p:spPr>
          <a:xfrm>
            <a:off x="7957451" y="3841493"/>
            <a:ext cx="696024" cy="369332"/>
          </a:xfrm>
          <a:prstGeom prst="rect">
            <a:avLst/>
          </a:prstGeom>
        </p:spPr>
        <p:txBody>
          <a:bodyPr wrap="none">
            <a:spAutoFit/>
          </a:bodyPr>
          <a:lstStyle/>
          <a:p>
            <a:r>
              <a:rPr lang="cs-CZ" dirty="0"/>
              <a:t>Z 600</a:t>
            </a:r>
            <a:endParaRPr lang="cs-CZ" dirty="0"/>
          </a:p>
        </p:txBody>
      </p:sp>
    </p:spTree>
    <p:extLst>
      <p:ext uri="{BB962C8B-B14F-4D97-AF65-F5344CB8AC3E}">
        <p14:creationId xmlns:p14="http://schemas.microsoft.com/office/powerpoint/2010/main" val="36477881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1496400" y="3610948"/>
            <a:ext cx="830425" cy="286449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 name="Obdélník 4"/>
          <p:cNvSpPr/>
          <p:nvPr/>
        </p:nvSpPr>
        <p:spPr>
          <a:xfrm>
            <a:off x="3530473" y="3610948"/>
            <a:ext cx="830425" cy="286449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6" name="Obdélník 5"/>
          <p:cNvSpPr/>
          <p:nvPr/>
        </p:nvSpPr>
        <p:spPr>
          <a:xfrm rot="16200000">
            <a:off x="2513436" y="4627984"/>
            <a:ext cx="830425" cy="286449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 name="Zaoblený obdélník 6"/>
          <p:cNvSpPr/>
          <p:nvPr/>
        </p:nvSpPr>
        <p:spPr>
          <a:xfrm>
            <a:off x="651979" y="3965511"/>
            <a:ext cx="2519265" cy="1548881"/>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9" name="Prstenec 8"/>
          <p:cNvSpPr/>
          <p:nvPr/>
        </p:nvSpPr>
        <p:spPr>
          <a:xfrm>
            <a:off x="1435753" y="4590661"/>
            <a:ext cx="219266" cy="223937"/>
          </a:xfrm>
          <a:prstGeom prst="don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chemeClr val="tx1"/>
              </a:solidFill>
            </a:endParaRPr>
          </a:p>
        </p:txBody>
      </p:sp>
      <p:sp>
        <p:nvSpPr>
          <p:cNvPr id="10" name="Prstenec 9"/>
          <p:cNvSpPr/>
          <p:nvPr/>
        </p:nvSpPr>
        <p:spPr>
          <a:xfrm>
            <a:off x="2140211" y="4572002"/>
            <a:ext cx="247261" cy="242596"/>
          </a:xfrm>
          <a:prstGeom prst="donu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chemeClr val="tx1"/>
              </a:solidFill>
            </a:endParaRPr>
          </a:p>
        </p:txBody>
      </p:sp>
      <p:sp>
        <p:nvSpPr>
          <p:cNvPr id="11" name="Obdélník 10"/>
          <p:cNvSpPr/>
          <p:nvPr/>
        </p:nvSpPr>
        <p:spPr>
          <a:xfrm>
            <a:off x="1435753" y="3312368"/>
            <a:ext cx="3037112" cy="317241"/>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2" name="Obdélník 11"/>
          <p:cNvSpPr/>
          <p:nvPr/>
        </p:nvSpPr>
        <p:spPr>
          <a:xfrm>
            <a:off x="7868699" y="3573623"/>
            <a:ext cx="830425" cy="286449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3" name="Obdélník 12"/>
          <p:cNvSpPr/>
          <p:nvPr/>
        </p:nvSpPr>
        <p:spPr>
          <a:xfrm>
            <a:off x="9902772" y="3573623"/>
            <a:ext cx="830425" cy="286449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4" name="Obdélník 13"/>
          <p:cNvSpPr/>
          <p:nvPr/>
        </p:nvSpPr>
        <p:spPr>
          <a:xfrm rot="16200000">
            <a:off x="8885735" y="4590659"/>
            <a:ext cx="830425" cy="286449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5" name="Zaoblený obdélník 14"/>
          <p:cNvSpPr/>
          <p:nvPr/>
        </p:nvSpPr>
        <p:spPr>
          <a:xfrm>
            <a:off x="7024278" y="3928186"/>
            <a:ext cx="2519265" cy="1548881"/>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6" name="Prstenec 15"/>
          <p:cNvSpPr/>
          <p:nvPr/>
        </p:nvSpPr>
        <p:spPr>
          <a:xfrm>
            <a:off x="7808052" y="4553336"/>
            <a:ext cx="219266" cy="223937"/>
          </a:xfrm>
          <a:prstGeom prst="don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chemeClr val="tx1"/>
              </a:solidFill>
            </a:endParaRPr>
          </a:p>
        </p:txBody>
      </p:sp>
      <p:sp>
        <p:nvSpPr>
          <p:cNvPr id="17" name="Prstenec 16"/>
          <p:cNvSpPr/>
          <p:nvPr/>
        </p:nvSpPr>
        <p:spPr>
          <a:xfrm>
            <a:off x="8512510" y="4534677"/>
            <a:ext cx="247261" cy="242596"/>
          </a:xfrm>
          <a:prstGeom prst="donu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chemeClr val="tx1"/>
              </a:solidFill>
            </a:endParaRPr>
          </a:p>
        </p:txBody>
      </p:sp>
      <p:sp>
        <p:nvSpPr>
          <p:cNvPr id="18" name="Obdélník 17"/>
          <p:cNvSpPr/>
          <p:nvPr/>
        </p:nvSpPr>
        <p:spPr>
          <a:xfrm>
            <a:off x="7808052" y="3116425"/>
            <a:ext cx="3037112" cy="317241"/>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 name="Prstenec 7"/>
          <p:cNvSpPr/>
          <p:nvPr/>
        </p:nvSpPr>
        <p:spPr>
          <a:xfrm>
            <a:off x="2625404" y="2799185"/>
            <a:ext cx="471195" cy="531845"/>
          </a:xfrm>
          <a:prstGeom prst="donu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9" name="Prstenec 18"/>
          <p:cNvSpPr/>
          <p:nvPr/>
        </p:nvSpPr>
        <p:spPr>
          <a:xfrm>
            <a:off x="9091010" y="2631233"/>
            <a:ext cx="471195" cy="531845"/>
          </a:xfrm>
          <a:prstGeom prst="donu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0" name="Šipka dolů 19"/>
          <p:cNvSpPr/>
          <p:nvPr/>
        </p:nvSpPr>
        <p:spPr>
          <a:xfrm flipV="1">
            <a:off x="9091010" y="1772816"/>
            <a:ext cx="363894" cy="681135"/>
          </a:xfrm>
          <a:prstGeom prst="downArrow">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1" name="TextovéPole 20"/>
          <p:cNvSpPr txBox="1"/>
          <p:nvPr/>
        </p:nvSpPr>
        <p:spPr>
          <a:xfrm>
            <a:off x="9718909" y="1956706"/>
            <a:ext cx="1581267" cy="369332"/>
          </a:xfrm>
          <a:prstGeom prst="rect">
            <a:avLst/>
          </a:prstGeom>
          <a:noFill/>
        </p:spPr>
        <p:txBody>
          <a:bodyPr wrap="none" rtlCol="0">
            <a:spAutoFit/>
          </a:bodyPr>
          <a:lstStyle/>
          <a:p>
            <a:r>
              <a:rPr lang="cs-CZ" dirty="0" smtClean="0"/>
              <a:t>F </a:t>
            </a:r>
            <a:r>
              <a:rPr lang="cs-CZ" dirty="0" err="1" smtClean="0"/>
              <a:t>odtrhová</a:t>
            </a:r>
            <a:r>
              <a:rPr lang="cs-CZ" dirty="0" smtClean="0"/>
              <a:t> 2 ? </a:t>
            </a:r>
            <a:endParaRPr lang="cs-CZ" dirty="0"/>
          </a:p>
        </p:txBody>
      </p:sp>
      <mc:AlternateContent xmlns:mc="http://schemas.openxmlformats.org/markup-compatibility/2006">
        <mc:Choice xmlns:a14="http://schemas.microsoft.com/office/drawing/2010/main" Requires="a14">
          <p:sp>
            <p:nvSpPr>
              <p:cNvPr id="3" name="Obdélník 2"/>
              <p:cNvSpPr/>
              <p:nvPr/>
            </p:nvSpPr>
            <p:spPr>
              <a:xfrm>
                <a:off x="1985120" y="377120"/>
                <a:ext cx="1871538" cy="769441"/>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cs-CZ" sz="4400" i="1" smtClean="0">
                          <a:latin typeface="Cambria Math" panose="02040503050406030204" pitchFamily="18" charset="0"/>
                        </a:rPr>
                        <m:t>𝑠𝑡𝑎𝑣</m:t>
                      </m:r>
                      <m:r>
                        <a:rPr lang="cs-CZ" sz="4400" i="1" smtClean="0">
                          <a:latin typeface="Cambria Math" panose="02040503050406030204" pitchFamily="18" charset="0"/>
                        </a:rPr>
                        <m:t> 5</m:t>
                      </m:r>
                    </m:oMath>
                  </m:oMathPara>
                </a14:m>
                <a:endParaRPr lang="cs-CZ" sz="4400" dirty="0"/>
              </a:p>
            </p:txBody>
          </p:sp>
        </mc:Choice>
        <mc:Fallback>
          <p:sp>
            <p:nvSpPr>
              <p:cNvPr id="3" name="Obdélník 2"/>
              <p:cNvSpPr>
                <a:spLocks noRot="1" noChangeAspect="1" noMove="1" noResize="1" noEditPoints="1" noAdjustHandles="1" noChangeArrowheads="1" noChangeShapeType="1" noTextEdit="1"/>
              </p:cNvSpPr>
              <p:nvPr/>
            </p:nvSpPr>
            <p:spPr>
              <a:xfrm>
                <a:off x="1985120" y="377120"/>
                <a:ext cx="1871538" cy="769441"/>
              </a:xfrm>
              <a:prstGeom prst="rect">
                <a:avLst/>
              </a:prstGeom>
              <a:blipFill>
                <a:blip r:embed="rId2"/>
                <a:stretch>
                  <a:fillRect/>
                </a:stretch>
              </a:blipFill>
            </p:spPr>
            <p:txBody>
              <a:bodyPr/>
              <a:lstStyle/>
              <a:p>
                <a:r>
                  <a:rPr lang="cs-CZ">
                    <a:noFill/>
                  </a:rPr>
                  <a:t> </a:t>
                </a:r>
              </a:p>
            </p:txBody>
          </p:sp>
        </mc:Fallback>
      </mc:AlternateContent>
      <mc:AlternateContent xmlns:mc="http://schemas.openxmlformats.org/markup-compatibility/2006">
        <mc:Choice xmlns:a14="http://schemas.microsoft.com/office/drawing/2010/main" Requires="a14">
          <p:sp>
            <p:nvSpPr>
              <p:cNvPr id="22" name="Obdélník 21"/>
              <p:cNvSpPr/>
              <p:nvPr/>
            </p:nvSpPr>
            <p:spPr>
              <a:xfrm>
                <a:off x="7847371" y="315409"/>
                <a:ext cx="1871538" cy="769441"/>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cs-CZ" sz="4400" i="1" smtClean="0">
                          <a:latin typeface="Cambria Math" panose="02040503050406030204" pitchFamily="18" charset="0"/>
                        </a:rPr>
                        <m:t>𝑠𝑡𝑎𝑣</m:t>
                      </m:r>
                      <m:r>
                        <a:rPr lang="cs-CZ" sz="4400" i="1" smtClean="0">
                          <a:latin typeface="Cambria Math" panose="02040503050406030204" pitchFamily="18" charset="0"/>
                        </a:rPr>
                        <m:t> 6</m:t>
                      </m:r>
                    </m:oMath>
                  </m:oMathPara>
                </a14:m>
                <a:endParaRPr lang="cs-CZ" sz="4400" dirty="0"/>
              </a:p>
            </p:txBody>
          </p:sp>
        </mc:Choice>
        <mc:Fallback>
          <p:sp>
            <p:nvSpPr>
              <p:cNvPr id="22" name="Obdélník 21"/>
              <p:cNvSpPr>
                <a:spLocks noRot="1" noChangeAspect="1" noMove="1" noResize="1" noEditPoints="1" noAdjustHandles="1" noChangeArrowheads="1" noChangeShapeType="1" noTextEdit="1"/>
              </p:cNvSpPr>
              <p:nvPr/>
            </p:nvSpPr>
            <p:spPr>
              <a:xfrm>
                <a:off x="7847371" y="315409"/>
                <a:ext cx="1871538" cy="769441"/>
              </a:xfrm>
              <a:prstGeom prst="rect">
                <a:avLst/>
              </a:prstGeom>
              <a:blipFill>
                <a:blip r:embed="rId3"/>
                <a:stretch>
                  <a:fillRect/>
                </a:stretch>
              </a:blipFill>
            </p:spPr>
            <p:txBody>
              <a:bodyPr/>
              <a:lstStyle/>
              <a:p>
                <a:r>
                  <a:rPr lang="cs-CZ">
                    <a:noFill/>
                  </a:rPr>
                  <a:t> </a:t>
                </a:r>
              </a:p>
            </p:txBody>
          </p:sp>
        </mc:Fallback>
      </mc:AlternateContent>
      <p:sp>
        <p:nvSpPr>
          <p:cNvPr id="23" name="Obdélník 22"/>
          <p:cNvSpPr/>
          <p:nvPr/>
        </p:nvSpPr>
        <p:spPr>
          <a:xfrm>
            <a:off x="5747988" y="3244334"/>
            <a:ext cx="696024" cy="369332"/>
          </a:xfrm>
          <a:prstGeom prst="rect">
            <a:avLst/>
          </a:prstGeom>
        </p:spPr>
        <p:txBody>
          <a:bodyPr wrap="none">
            <a:spAutoFit/>
          </a:bodyPr>
          <a:lstStyle/>
          <a:p>
            <a:r>
              <a:rPr lang="cs-CZ" dirty="0"/>
              <a:t>Z 600</a:t>
            </a:r>
            <a:endParaRPr lang="cs-CZ" dirty="0"/>
          </a:p>
        </p:txBody>
      </p:sp>
      <p:sp>
        <p:nvSpPr>
          <p:cNvPr id="24" name="Obdélník 23"/>
          <p:cNvSpPr/>
          <p:nvPr/>
        </p:nvSpPr>
        <p:spPr>
          <a:xfrm>
            <a:off x="1502759" y="4137356"/>
            <a:ext cx="696024" cy="369332"/>
          </a:xfrm>
          <a:prstGeom prst="rect">
            <a:avLst/>
          </a:prstGeom>
        </p:spPr>
        <p:txBody>
          <a:bodyPr wrap="none">
            <a:spAutoFit/>
          </a:bodyPr>
          <a:lstStyle/>
          <a:p>
            <a:r>
              <a:rPr lang="cs-CZ" dirty="0"/>
              <a:t>Z 600</a:t>
            </a:r>
            <a:endParaRPr lang="cs-CZ" dirty="0"/>
          </a:p>
        </p:txBody>
      </p:sp>
      <p:sp>
        <p:nvSpPr>
          <p:cNvPr id="25" name="Obdélník 24"/>
          <p:cNvSpPr/>
          <p:nvPr/>
        </p:nvSpPr>
        <p:spPr>
          <a:xfrm>
            <a:off x="7949787" y="4083386"/>
            <a:ext cx="696024" cy="369332"/>
          </a:xfrm>
          <a:prstGeom prst="rect">
            <a:avLst/>
          </a:prstGeom>
        </p:spPr>
        <p:txBody>
          <a:bodyPr wrap="none">
            <a:spAutoFit/>
          </a:bodyPr>
          <a:lstStyle/>
          <a:p>
            <a:r>
              <a:rPr lang="cs-CZ" dirty="0"/>
              <a:t>Z 600</a:t>
            </a:r>
            <a:endParaRPr lang="cs-CZ" dirty="0"/>
          </a:p>
        </p:txBody>
      </p:sp>
    </p:spTree>
    <p:extLst>
      <p:ext uri="{BB962C8B-B14F-4D97-AF65-F5344CB8AC3E}">
        <p14:creationId xmlns:p14="http://schemas.microsoft.com/office/powerpoint/2010/main" val="265407669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aoblený obdélník 1"/>
          <p:cNvSpPr/>
          <p:nvPr/>
        </p:nvSpPr>
        <p:spPr>
          <a:xfrm>
            <a:off x="871869" y="2225615"/>
            <a:ext cx="2864499" cy="3829596"/>
          </a:xfrm>
          <a:prstGeom prst="roundRect">
            <a:avLst/>
          </a:prstGeom>
          <a:solidFill>
            <a:schemeClr val="accent1"/>
          </a:solidFill>
          <a:ln w="28575">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9" name="Zaoblený obdélník 18"/>
          <p:cNvSpPr/>
          <p:nvPr/>
        </p:nvSpPr>
        <p:spPr>
          <a:xfrm>
            <a:off x="4744617" y="3839545"/>
            <a:ext cx="2066731" cy="2817845"/>
          </a:xfrm>
          <a:prstGeom prst="round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0" name="Prstenec 19"/>
          <p:cNvSpPr/>
          <p:nvPr/>
        </p:nvSpPr>
        <p:spPr>
          <a:xfrm>
            <a:off x="5317285" y="5598368"/>
            <a:ext cx="219266" cy="223937"/>
          </a:xfrm>
          <a:prstGeom prst="don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chemeClr val="tx1"/>
              </a:solidFill>
            </a:endParaRPr>
          </a:p>
        </p:txBody>
      </p:sp>
      <p:sp>
        <p:nvSpPr>
          <p:cNvPr id="21" name="Prstenec 20"/>
          <p:cNvSpPr/>
          <p:nvPr/>
        </p:nvSpPr>
        <p:spPr>
          <a:xfrm>
            <a:off x="6050319" y="5589038"/>
            <a:ext cx="247261" cy="242596"/>
          </a:xfrm>
          <a:prstGeom prst="donu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chemeClr val="tx1"/>
              </a:solidFill>
            </a:endParaRPr>
          </a:p>
        </p:txBody>
      </p:sp>
      <mc:AlternateContent xmlns:mc="http://schemas.openxmlformats.org/markup-compatibility/2006">
        <mc:Choice xmlns:a14="http://schemas.microsoft.com/office/drawing/2010/main" Requires="a14">
          <p:sp>
            <p:nvSpPr>
              <p:cNvPr id="24" name="TextovéPole 23"/>
              <p:cNvSpPr txBox="1"/>
              <p:nvPr/>
            </p:nvSpPr>
            <p:spPr>
              <a:xfrm>
                <a:off x="5582338" y="5253925"/>
                <a:ext cx="385618" cy="276999"/>
              </a:xfrm>
              <a:prstGeom prst="rect">
                <a:avLst/>
              </a:prstGeom>
              <a:noFill/>
            </p:spPr>
            <p:txBody>
              <a:bodyPr wrap="none" lIns="0" tIns="0" rIns="0" bIns="0" rtlCol="0">
                <a:spAutoFit/>
              </a:bodyPr>
              <a:lstStyle/>
              <a:p>
                <a14:m>
                  <m:oMathPara xmlns:m="http://schemas.openxmlformats.org/officeDocument/2006/math">
                    <m:oMathParaPr>
                      <m:jc m:val="centerGroup"/>
                    </m:oMathParaPr>
                    <m:oMath xmlns:m="http://schemas.openxmlformats.org/officeDocument/2006/math">
                      <m:r>
                        <a:rPr lang="cs-CZ" b="0" i="1" smtClean="0">
                          <a:latin typeface="Cambria Math" panose="02040503050406030204" pitchFamily="18" charset="0"/>
                        </a:rPr>
                        <m:t>=</m:t>
                      </m:r>
                      <m:r>
                        <a:rPr lang="cs-CZ" b="0" i="1" smtClean="0">
                          <a:latin typeface="Cambria Math" panose="02040503050406030204" pitchFamily="18" charset="0"/>
                        </a:rPr>
                        <m:t>𝐼</m:t>
                      </m:r>
                    </m:oMath>
                  </m:oMathPara>
                </a14:m>
                <a:endParaRPr lang="cs-CZ" dirty="0"/>
              </a:p>
            </p:txBody>
          </p:sp>
        </mc:Choice>
        <mc:Fallback>
          <p:sp>
            <p:nvSpPr>
              <p:cNvPr id="24" name="TextovéPole 23"/>
              <p:cNvSpPr txBox="1">
                <a:spLocks noRot="1" noChangeAspect="1" noMove="1" noResize="1" noEditPoints="1" noAdjustHandles="1" noChangeArrowheads="1" noChangeShapeType="1" noTextEdit="1"/>
              </p:cNvSpPr>
              <p:nvPr/>
            </p:nvSpPr>
            <p:spPr>
              <a:xfrm>
                <a:off x="5582338" y="5253925"/>
                <a:ext cx="385618" cy="276999"/>
              </a:xfrm>
              <a:prstGeom prst="rect">
                <a:avLst/>
              </a:prstGeom>
              <a:blipFill>
                <a:blip r:embed="rId2"/>
                <a:stretch>
                  <a:fillRect l="-7937" r="-11111" b="-6667"/>
                </a:stretch>
              </a:blipFill>
            </p:spPr>
            <p:txBody>
              <a:bodyPr/>
              <a:lstStyle/>
              <a:p>
                <a:r>
                  <a:rPr lang="cs-CZ">
                    <a:noFill/>
                  </a:rPr>
                  <a:t> </a:t>
                </a:r>
              </a:p>
            </p:txBody>
          </p:sp>
        </mc:Fallback>
      </mc:AlternateContent>
      <p:sp>
        <p:nvSpPr>
          <p:cNvPr id="26" name="Obdélník 25"/>
          <p:cNvSpPr/>
          <p:nvPr/>
        </p:nvSpPr>
        <p:spPr>
          <a:xfrm>
            <a:off x="876601" y="3793174"/>
            <a:ext cx="696024" cy="369332"/>
          </a:xfrm>
          <a:prstGeom prst="rect">
            <a:avLst/>
          </a:prstGeom>
        </p:spPr>
        <p:txBody>
          <a:bodyPr wrap="none">
            <a:spAutoFit/>
          </a:bodyPr>
          <a:lstStyle/>
          <a:p>
            <a:r>
              <a:rPr lang="cs-CZ" dirty="0"/>
              <a:t>Z 600</a:t>
            </a:r>
            <a:endParaRPr lang="cs-CZ" dirty="0"/>
          </a:p>
        </p:txBody>
      </p:sp>
      <p:sp>
        <p:nvSpPr>
          <p:cNvPr id="29" name="Ovál 28"/>
          <p:cNvSpPr/>
          <p:nvPr/>
        </p:nvSpPr>
        <p:spPr>
          <a:xfrm>
            <a:off x="5021769" y="4071579"/>
            <a:ext cx="1466487" cy="850698"/>
          </a:xfrm>
          <a:custGeom>
            <a:avLst/>
            <a:gdLst>
              <a:gd name="connsiteX0" fmla="*/ 0 w 861594"/>
              <a:gd name="connsiteY0" fmla="*/ 429755 h 859509"/>
              <a:gd name="connsiteX1" fmla="*/ 430797 w 861594"/>
              <a:gd name="connsiteY1" fmla="*/ 0 h 859509"/>
              <a:gd name="connsiteX2" fmla="*/ 861594 w 861594"/>
              <a:gd name="connsiteY2" fmla="*/ 429755 h 859509"/>
              <a:gd name="connsiteX3" fmla="*/ 430797 w 861594"/>
              <a:gd name="connsiteY3" fmla="*/ 859510 h 859509"/>
              <a:gd name="connsiteX4" fmla="*/ 0 w 861594"/>
              <a:gd name="connsiteY4" fmla="*/ 429755 h 859509"/>
              <a:gd name="connsiteX0" fmla="*/ 69 w 861663"/>
              <a:gd name="connsiteY0" fmla="*/ 429755 h 582811"/>
              <a:gd name="connsiteX1" fmla="*/ 430866 w 861663"/>
              <a:gd name="connsiteY1" fmla="*/ 0 h 582811"/>
              <a:gd name="connsiteX2" fmla="*/ 861663 w 861663"/>
              <a:gd name="connsiteY2" fmla="*/ 429755 h 582811"/>
              <a:gd name="connsiteX3" fmla="*/ 456746 w 861663"/>
              <a:gd name="connsiteY3" fmla="*/ 557585 h 582811"/>
              <a:gd name="connsiteX4" fmla="*/ 69 w 861663"/>
              <a:gd name="connsiteY4" fmla="*/ 429755 h 582811"/>
              <a:gd name="connsiteX0" fmla="*/ 69 w 861663"/>
              <a:gd name="connsiteY0" fmla="*/ 429755 h 582811"/>
              <a:gd name="connsiteX1" fmla="*/ 430866 w 861663"/>
              <a:gd name="connsiteY1" fmla="*/ 0 h 582811"/>
              <a:gd name="connsiteX2" fmla="*/ 861663 w 861663"/>
              <a:gd name="connsiteY2" fmla="*/ 429755 h 582811"/>
              <a:gd name="connsiteX3" fmla="*/ 456746 w 861663"/>
              <a:gd name="connsiteY3" fmla="*/ 557585 h 582811"/>
              <a:gd name="connsiteX4" fmla="*/ 69 w 861663"/>
              <a:gd name="connsiteY4" fmla="*/ 429755 h 582811"/>
              <a:gd name="connsiteX0" fmla="*/ 579 w 862173"/>
              <a:gd name="connsiteY0" fmla="*/ 429755 h 582811"/>
              <a:gd name="connsiteX1" fmla="*/ 431376 w 862173"/>
              <a:gd name="connsiteY1" fmla="*/ 0 h 582811"/>
              <a:gd name="connsiteX2" fmla="*/ 862173 w 862173"/>
              <a:gd name="connsiteY2" fmla="*/ 429755 h 582811"/>
              <a:gd name="connsiteX3" fmla="*/ 457256 w 862173"/>
              <a:gd name="connsiteY3" fmla="*/ 557585 h 582811"/>
              <a:gd name="connsiteX4" fmla="*/ 579 w 862173"/>
              <a:gd name="connsiteY4" fmla="*/ 429755 h 582811"/>
              <a:gd name="connsiteX0" fmla="*/ 579 w 862173"/>
              <a:gd name="connsiteY0" fmla="*/ 429755 h 582811"/>
              <a:gd name="connsiteX1" fmla="*/ 431376 w 862173"/>
              <a:gd name="connsiteY1" fmla="*/ 0 h 582811"/>
              <a:gd name="connsiteX2" fmla="*/ 862173 w 862173"/>
              <a:gd name="connsiteY2" fmla="*/ 429755 h 582811"/>
              <a:gd name="connsiteX3" fmla="*/ 457256 w 862173"/>
              <a:gd name="connsiteY3" fmla="*/ 557585 h 582811"/>
              <a:gd name="connsiteX4" fmla="*/ 579 w 862173"/>
              <a:gd name="connsiteY4" fmla="*/ 429755 h 582811"/>
              <a:gd name="connsiteX0" fmla="*/ 579 w 862173"/>
              <a:gd name="connsiteY0" fmla="*/ 429755 h 582811"/>
              <a:gd name="connsiteX1" fmla="*/ 431376 w 862173"/>
              <a:gd name="connsiteY1" fmla="*/ 0 h 582811"/>
              <a:gd name="connsiteX2" fmla="*/ 862173 w 862173"/>
              <a:gd name="connsiteY2" fmla="*/ 429755 h 582811"/>
              <a:gd name="connsiteX3" fmla="*/ 457256 w 862173"/>
              <a:gd name="connsiteY3" fmla="*/ 557585 h 582811"/>
              <a:gd name="connsiteX4" fmla="*/ 579 w 862173"/>
              <a:gd name="connsiteY4" fmla="*/ 429755 h 582811"/>
              <a:gd name="connsiteX0" fmla="*/ 579 w 862173"/>
              <a:gd name="connsiteY0" fmla="*/ 429755 h 582811"/>
              <a:gd name="connsiteX1" fmla="*/ 431376 w 862173"/>
              <a:gd name="connsiteY1" fmla="*/ 0 h 582811"/>
              <a:gd name="connsiteX2" fmla="*/ 862173 w 862173"/>
              <a:gd name="connsiteY2" fmla="*/ 429755 h 582811"/>
              <a:gd name="connsiteX3" fmla="*/ 457256 w 862173"/>
              <a:gd name="connsiteY3" fmla="*/ 557585 h 582811"/>
              <a:gd name="connsiteX4" fmla="*/ 579 w 862173"/>
              <a:gd name="connsiteY4" fmla="*/ 429755 h 582811"/>
              <a:gd name="connsiteX0" fmla="*/ 579 w 862173"/>
              <a:gd name="connsiteY0" fmla="*/ 429755 h 557585"/>
              <a:gd name="connsiteX1" fmla="*/ 431376 w 862173"/>
              <a:gd name="connsiteY1" fmla="*/ 0 h 557585"/>
              <a:gd name="connsiteX2" fmla="*/ 862173 w 862173"/>
              <a:gd name="connsiteY2" fmla="*/ 429755 h 557585"/>
              <a:gd name="connsiteX3" fmla="*/ 457256 w 862173"/>
              <a:gd name="connsiteY3" fmla="*/ 557585 h 557585"/>
              <a:gd name="connsiteX4" fmla="*/ 579 w 862173"/>
              <a:gd name="connsiteY4" fmla="*/ 429755 h 557585"/>
              <a:gd name="connsiteX0" fmla="*/ 579 w 862173"/>
              <a:gd name="connsiteY0" fmla="*/ 429755 h 454068"/>
              <a:gd name="connsiteX1" fmla="*/ 431376 w 862173"/>
              <a:gd name="connsiteY1" fmla="*/ 0 h 454068"/>
              <a:gd name="connsiteX2" fmla="*/ 862173 w 862173"/>
              <a:gd name="connsiteY2" fmla="*/ 429755 h 454068"/>
              <a:gd name="connsiteX3" fmla="*/ 465883 w 862173"/>
              <a:gd name="connsiteY3" fmla="*/ 454068 h 454068"/>
              <a:gd name="connsiteX4" fmla="*/ 579 w 862173"/>
              <a:gd name="connsiteY4" fmla="*/ 429755 h 454068"/>
              <a:gd name="connsiteX0" fmla="*/ 579 w 862173"/>
              <a:gd name="connsiteY0" fmla="*/ 429755 h 430591"/>
              <a:gd name="connsiteX1" fmla="*/ 431376 w 862173"/>
              <a:gd name="connsiteY1" fmla="*/ 0 h 430591"/>
              <a:gd name="connsiteX2" fmla="*/ 862173 w 862173"/>
              <a:gd name="connsiteY2" fmla="*/ 429755 h 430591"/>
              <a:gd name="connsiteX3" fmla="*/ 457257 w 862173"/>
              <a:gd name="connsiteY3" fmla="*/ 419562 h 430591"/>
              <a:gd name="connsiteX4" fmla="*/ 579 w 862173"/>
              <a:gd name="connsiteY4" fmla="*/ 429755 h 430591"/>
              <a:gd name="connsiteX0" fmla="*/ 579 w 862173"/>
              <a:gd name="connsiteY0" fmla="*/ 429755 h 436815"/>
              <a:gd name="connsiteX1" fmla="*/ 431376 w 862173"/>
              <a:gd name="connsiteY1" fmla="*/ 0 h 436815"/>
              <a:gd name="connsiteX2" fmla="*/ 862173 w 862173"/>
              <a:gd name="connsiteY2" fmla="*/ 429755 h 436815"/>
              <a:gd name="connsiteX3" fmla="*/ 457257 w 862173"/>
              <a:gd name="connsiteY3" fmla="*/ 436815 h 436815"/>
              <a:gd name="connsiteX4" fmla="*/ 579 w 862173"/>
              <a:gd name="connsiteY4" fmla="*/ 429755 h 43681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62173" h="436815">
                <a:moveTo>
                  <a:pt x="579" y="429755"/>
                </a:moveTo>
                <a:cubicBezTo>
                  <a:pt x="-12361" y="216054"/>
                  <a:pt x="193453" y="0"/>
                  <a:pt x="431376" y="0"/>
                </a:cubicBezTo>
                <a:cubicBezTo>
                  <a:pt x="669299" y="0"/>
                  <a:pt x="862173" y="192408"/>
                  <a:pt x="862173" y="429755"/>
                </a:cubicBezTo>
                <a:cubicBezTo>
                  <a:pt x="663765" y="434189"/>
                  <a:pt x="695180" y="436815"/>
                  <a:pt x="457257" y="436815"/>
                </a:cubicBezTo>
                <a:cubicBezTo>
                  <a:pt x="219334" y="436815"/>
                  <a:pt x="168795" y="427795"/>
                  <a:pt x="579" y="429755"/>
                </a:cubicBezTo>
                <a:close/>
              </a:path>
            </a:pathLst>
          </a:cu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30" name="Rovnoramenný trojúhelník 29"/>
          <p:cNvSpPr/>
          <p:nvPr/>
        </p:nvSpPr>
        <p:spPr>
          <a:xfrm rot="20676828">
            <a:off x="5642884" y="4353675"/>
            <a:ext cx="166480" cy="563238"/>
          </a:xfrm>
          <a:prstGeom prst="triangle">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mc:AlternateContent xmlns:mc="http://schemas.openxmlformats.org/markup-compatibility/2006">
        <mc:Choice xmlns:a14="http://schemas.microsoft.com/office/drawing/2010/main" Requires="a14">
          <p:sp>
            <p:nvSpPr>
              <p:cNvPr id="32" name="TextovéPole 31"/>
              <p:cNvSpPr txBox="1"/>
              <p:nvPr/>
            </p:nvSpPr>
            <p:spPr>
              <a:xfrm>
                <a:off x="1623525" y="-2421"/>
                <a:ext cx="2068900" cy="830997"/>
              </a:xfrm>
              <a:prstGeom prst="rect">
                <a:avLst/>
              </a:prstGeom>
              <a:noFill/>
            </p:spPr>
            <p:txBody>
              <a:bodyPr wrap="none" lIns="0" tIns="0" rIns="0" bIns="0" rtlCol="0">
                <a:spAutoFit/>
              </a:bodyPr>
              <a:lstStyle/>
              <a:p>
                <a14:m>
                  <m:oMathPara xmlns:m="http://schemas.openxmlformats.org/officeDocument/2006/math">
                    <m:oMathParaPr>
                      <m:jc m:val="centerGroup"/>
                    </m:oMathParaPr>
                    <m:oMath xmlns:m="http://schemas.openxmlformats.org/officeDocument/2006/math">
                      <m:r>
                        <a:rPr lang="cs-CZ" sz="5400" b="0" i="1" smtClean="0">
                          <a:latin typeface="Cambria Math" panose="02040503050406030204" pitchFamily="18" charset="0"/>
                        </a:rPr>
                        <m:t>𝑠𝑡𝑎𝑣</m:t>
                      </m:r>
                      <m:r>
                        <a:rPr lang="cs-CZ" sz="5400" b="0" i="1" smtClean="0">
                          <a:latin typeface="Cambria Math" panose="02040503050406030204" pitchFamily="18" charset="0"/>
                        </a:rPr>
                        <m:t> 1</m:t>
                      </m:r>
                    </m:oMath>
                  </m:oMathPara>
                </a14:m>
                <a:endParaRPr lang="cs-CZ" sz="5400" dirty="0"/>
              </a:p>
            </p:txBody>
          </p:sp>
        </mc:Choice>
        <mc:Fallback>
          <p:sp>
            <p:nvSpPr>
              <p:cNvPr id="32" name="TextovéPole 31"/>
              <p:cNvSpPr txBox="1">
                <a:spLocks noRot="1" noChangeAspect="1" noMove="1" noResize="1" noEditPoints="1" noAdjustHandles="1" noChangeArrowheads="1" noChangeShapeType="1" noTextEdit="1"/>
              </p:cNvSpPr>
              <p:nvPr/>
            </p:nvSpPr>
            <p:spPr>
              <a:xfrm>
                <a:off x="1623525" y="-2421"/>
                <a:ext cx="2068900" cy="830997"/>
              </a:xfrm>
              <a:prstGeom prst="rect">
                <a:avLst/>
              </a:prstGeom>
              <a:blipFill>
                <a:blip r:embed="rId3"/>
                <a:stretch>
                  <a:fillRect/>
                </a:stretch>
              </a:blipFill>
            </p:spPr>
            <p:txBody>
              <a:bodyPr/>
              <a:lstStyle/>
              <a:p>
                <a:r>
                  <a:rPr lang="cs-CZ">
                    <a:noFill/>
                  </a:rPr>
                  <a:t> </a:t>
                </a:r>
              </a:p>
            </p:txBody>
          </p:sp>
        </mc:Fallback>
      </mc:AlternateContent>
      <mc:AlternateContent xmlns:mc="http://schemas.openxmlformats.org/markup-compatibility/2006">
        <mc:Choice xmlns:a14="http://schemas.microsoft.com/office/drawing/2010/main" Requires="a14">
          <p:sp>
            <p:nvSpPr>
              <p:cNvPr id="33" name="TextovéPole 32"/>
              <p:cNvSpPr txBox="1"/>
              <p:nvPr/>
            </p:nvSpPr>
            <p:spPr>
              <a:xfrm>
                <a:off x="6691757" y="49337"/>
                <a:ext cx="2068900" cy="830997"/>
              </a:xfrm>
              <a:prstGeom prst="rect">
                <a:avLst/>
              </a:prstGeom>
              <a:noFill/>
            </p:spPr>
            <p:txBody>
              <a:bodyPr wrap="none" lIns="0" tIns="0" rIns="0" bIns="0" rtlCol="0">
                <a:spAutoFit/>
              </a:bodyPr>
              <a:lstStyle/>
              <a:p>
                <a14:m>
                  <m:oMathPara xmlns:m="http://schemas.openxmlformats.org/officeDocument/2006/math">
                    <m:oMathParaPr>
                      <m:jc m:val="centerGroup"/>
                    </m:oMathParaPr>
                    <m:oMath xmlns:m="http://schemas.openxmlformats.org/officeDocument/2006/math">
                      <m:r>
                        <a:rPr lang="cs-CZ" sz="5400" b="0" i="1" smtClean="0">
                          <a:latin typeface="Cambria Math" panose="02040503050406030204" pitchFamily="18" charset="0"/>
                        </a:rPr>
                        <m:t>𝑠𝑡𝑎𝑣</m:t>
                      </m:r>
                      <m:r>
                        <a:rPr lang="cs-CZ" sz="5400" b="0" i="1" smtClean="0">
                          <a:latin typeface="Cambria Math" panose="02040503050406030204" pitchFamily="18" charset="0"/>
                        </a:rPr>
                        <m:t> 2</m:t>
                      </m:r>
                    </m:oMath>
                  </m:oMathPara>
                </a14:m>
                <a:endParaRPr lang="cs-CZ" sz="5400" dirty="0"/>
              </a:p>
            </p:txBody>
          </p:sp>
        </mc:Choice>
        <mc:Fallback>
          <p:sp>
            <p:nvSpPr>
              <p:cNvPr id="33" name="TextovéPole 32"/>
              <p:cNvSpPr txBox="1">
                <a:spLocks noRot="1" noChangeAspect="1" noMove="1" noResize="1" noEditPoints="1" noAdjustHandles="1" noChangeArrowheads="1" noChangeShapeType="1" noTextEdit="1"/>
              </p:cNvSpPr>
              <p:nvPr/>
            </p:nvSpPr>
            <p:spPr>
              <a:xfrm>
                <a:off x="6691757" y="49337"/>
                <a:ext cx="2068900" cy="830997"/>
              </a:xfrm>
              <a:prstGeom prst="rect">
                <a:avLst/>
              </a:prstGeom>
              <a:blipFill>
                <a:blip r:embed="rId4"/>
                <a:stretch>
                  <a:fillRect/>
                </a:stretch>
              </a:blipFill>
            </p:spPr>
            <p:txBody>
              <a:bodyPr/>
              <a:lstStyle/>
              <a:p>
                <a:r>
                  <a:rPr lang="cs-CZ">
                    <a:noFill/>
                  </a:rPr>
                  <a:t> </a:t>
                </a:r>
              </a:p>
            </p:txBody>
          </p:sp>
        </mc:Fallback>
      </mc:AlternateContent>
      <p:sp>
        <p:nvSpPr>
          <p:cNvPr id="36" name="Zaoblený obdélník 35"/>
          <p:cNvSpPr/>
          <p:nvPr/>
        </p:nvSpPr>
        <p:spPr>
          <a:xfrm>
            <a:off x="1717763" y="3019245"/>
            <a:ext cx="1194184" cy="2311880"/>
          </a:xfrm>
          <a:prstGeom prst="roundRect">
            <a:avLst/>
          </a:prstGeom>
          <a:solidFill>
            <a:schemeClr val="bg1"/>
          </a:solidFill>
          <a:ln w="28575">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 name="Zaoblený obdélník 6"/>
          <p:cNvSpPr/>
          <p:nvPr/>
        </p:nvSpPr>
        <p:spPr>
          <a:xfrm>
            <a:off x="62164" y="3388065"/>
            <a:ext cx="2519265" cy="1548881"/>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9" name="Prstenec 8"/>
          <p:cNvSpPr/>
          <p:nvPr/>
        </p:nvSpPr>
        <p:spPr>
          <a:xfrm>
            <a:off x="824358" y="4071580"/>
            <a:ext cx="249638" cy="242596"/>
          </a:xfrm>
          <a:prstGeom prst="don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chemeClr val="tx1"/>
              </a:solidFill>
            </a:endParaRPr>
          </a:p>
        </p:txBody>
      </p:sp>
      <p:sp>
        <p:nvSpPr>
          <p:cNvPr id="10" name="Prstenec 9"/>
          <p:cNvSpPr/>
          <p:nvPr/>
        </p:nvSpPr>
        <p:spPr>
          <a:xfrm>
            <a:off x="1559188" y="4071579"/>
            <a:ext cx="247261" cy="242596"/>
          </a:xfrm>
          <a:prstGeom prst="donu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chemeClr val="tx1"/>
              </a:solidFill>
            </a:endParaRPr>
          </a:p>
        </p:txBody>
      </p:sp>
      <p:sp>
        <p:nvSpPr>
          <p:cNvPr id="25" name="Obdélník 24"/>
          <p:cNvSpPr/>
          <p:nvPr/>
        </p:nvSpPr>
        <p:spPr>
          <a:xfrm>
            <a:off x="2859587" y="3953288"/>
            <a:ext cx="985721" cy="8281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cxnSp>
        <p:nvCxnSpPr>
          <p:cNvPr id="31" name="Přímá spojnice 30"/>
          <p:cNvCxnSpPr/>
          <p:nvPr/>
        </p:nvCxnSpPr>
        <p:spPr>
          <a:xfrm>
            <a:off x="2911947" y="3953288"/>
            <a:ext cx="142021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7" name="Přímá spojnice 36"/>
          <p:cNvCxnSpPr/>
          <p:nvPr/>
        </p:nvCxnSpPr>
        <p:spPr>
          <a:xfrm>
            <a:off x="2911947" y="4036098"/>
            <a:ext cx="142021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9" name="Přímá spojnice se šipkou 38"/>
          <p:cNvCxnSpPr/>
          <p:nvPr/>
        </p:nvCxnSpPr>
        <p:spPr>
          <a:xfrm flipH="1">
            <a:off x="4326590" y="3388065"/>
            <a:ext cx="560" cy="565223"/>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1" name="Přímá spojnice se šipkou 40"/>
          <p:cNvCxnSpPr/>
          <p:nvPr/>
        </p:nvCxnSpPr>
        <p:spPr>
          <a:xfrm flipH="1" flipV="1">
            <a:off x="4328055" y="4036099"/>
            <a:ext cx="4102" cy="599195"/>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4" name="Zaoblený obdélník 43"/>
          <p:cNvSpPr/>
          <p:nvPr/>
        </p:nvSpPr>
        <p:spPr>
          <a:xfrm>
            <a:off x="8630509" y="2260343"/>
            <a:ext cx="2864499" cy="3829596"/>
          </a:xfrm>
          <a:prstGeom prst="roundRect">
            <a:avLst/>
          </a:prstGeom>
          <a:solidFill>
            <a:schemeClr val="accent1"/>
          </a:solidFill>
          <a:ln w="28575">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45" name="Obdélník 44"/>
          <p:cNvSpPr/>
          <p:nvPr/>
        </p:nvSpPr>
        <p:spPr>
          <a:xfrm>
            <a:off x="8635241" y="3827902"/>
            <a:ext cx="696024" cy="369332"/>
          </a:xfrm>
          <a:prstGeom prst="rect">
            <a:avLst/>
          </a:prstGeom>
        </p:spPr>
        <p:txBody>
          <a:bodyPr wrap="none">
            <a:spAutoFit/>
          </a:bodyPr>
          <a:lstStyle/>
          <a:p>
            <a:r>
              <a:rPr lang="cs-CZ" dirty="0"/>
              <a:t>Z 600</a:t>
            </a:r>
            <a:endParaRPr lang="cs-CZ" dirty="0"/>
          </a:p>
        </p:txBody>
      </p:sp>
      <p:sp>
        <p:nvSpPr>
          <p:cNvPr id="46" name="Zaoblený obdélník 45"/>
          <p:cNvSpPr/>
          <p:nvPr/>
        </p:nvSpPr>
        <p:spPr>
          <a:xfrm>
            <a:off x="9476403" y="3053973"/>
            <a:ext cx="1194184" cy="2311880"/>
          </a:xfrm>
          <a:prstGeom prst="roundRect">
            <a:avLst/>
          </a:prstGeom>
          <a:solidFill>
            <a:schemeClr val="bg1"/>
          </a:solidFill>
          <a:ln w="28575">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47" name="Zaoblený obdélník 46"/>
          <p:cNvSpPr/>
          <p:nvPr/>
        </p:nvSpPr>
        <p:spPr>
          <a:xfrm>
            <a:off x="7820804" y="3422793"/>
            <a:ext cx="2519265" cy="1548881"/>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48" name="Prstenec 47"/>
          <p:cNvSpPr/>
          <p:nvPr/>
        </p:nvSpPr>
        <p:spPr>
          <a:xfrm>
            <a:off x="8582998" y="4106308"/>
            <a:ext cx="249638" cy="242596"/>
          </a:xfrm>
          <a:prstGeom prst="don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chemeClr val="tx1"/>
              </a:solidFill>
            </a:endParaRPr>
          </a:p>
        </p:txBody>
      </p:sp>
      <p:sp>
        <p:nvSpPr>
          <p:cNvPr id="49" name="Prstenec 48"/>
          <p:cNvSpPr/>
          <p:nvPr/>
        </p:nvSpPr>
        <p:spPr>
          <a:xfrm>
            <a:off x="9317828" y="4106307"/>
            <a:ext cx="247261" cy="242596"/>
          </a:xfrm>
          <a:prstGeom prst="donu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chemeClr val="tx1"/>
              </a:solidFill>
            </a:endParaRPr>
          </a:p>
        </p:txBody>
      </p:sp>
      <p:sp>
        <p:nvSpPr>
          <p:cNvPr id="50" name="Obdélník 49"/>
          <p:cNvSpPr/>
          <p:nvPr/>
        </p:nvSpPr>
        <p:spPr>
          <a:xfrm>
            <a:off x="2859587" y="3953258"/>
            <a:ext cx="985721" cy="8281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35" name="Volný tvar 34"/>
          <p:cNvSpPr/>
          <p:nvPr/>
        </p:nvSpPr>
        <p:spPr>
          <a:xfrm>
            <a:off x="6159260" y="3953288"/>
            <a:ext cx="3280954" cy="1955337"/>
          </a:xfrm>
          <a:custGeom>
            <a:avLst/>
            <a:gdLst>
              <a:gd name="connsiteX0" fmla="*/ 0 w 3114136"/>
              <a:gd name="connsiteY0" fmla="*/ 1757399 h 1955337"/>
              <a:gd name="connsiteX1" fmla="*/ 966159 w 3114136"/>
              <a:gd name="connsiteY1" fmla="*/ 1912674 h 1955337"/>
              <a:gd name="connsiteX2" fmla="*/ 1371600 w 3114136"/>
              <a:gd name="connsiteY2" fmla="*/ 1075912 h 1955337"/>
              <a:gd name="connsiteX3" fmla="*/ 1768415 w 3114136"/>
              <a:gd name="connsiteY3" fmla="*/ 170138 h 1955337"/>
              <a:gd name="connsiteX4" fmla="*/ 2320506 w 3114136"/>
              <a:gd name="connsiteY4" fmla="*/ 6237 h 1955337"/>
              <a:gd name="connsiteX5" fmla="*/ 3114136 w 3114136"/>
              <a:gd name="connsiteY5" fmla="*/ 265029 h 19553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114136" h="1955337">
                <a:moveTo>
                  <a:pt x="0" y="1757399"/>
                </a:moveTo>
                <a:cubicBezTo>
                  <a:pt x="368779" y="1891827"/>
                  <a:pt x="737559" y="2026255"/>
                  <a:pt x="966159" y="1912674"/>
                </a:cubicBezTo>
                <a:cubicBezTo>
                  <a:pt x="1194759" y="1799093"/>
                  <a:pt x="1237891" y="1366335"/>
                  <a:pt x="1371600" y="1075912"/>
                </a:cubicBezTo>
                <a:cubicBezTo>
                  <a:pt x="1505309" y="785489"/>
                  <a:pt x="1610264" y="348417"/>
                  <a:pt x="1768415" y="170138"/>
                </a:cubicBezTo>
                <a:cubicBezTo>
                  <a:pt x="1926566" y="-8141"/>
                  <a:pt x="2096219" y="-9578"/>
                  <a:pt x="2320506" y="6237"/>
                </a:cubicBezTo>
                <a:cubicBezTo>
                  <a:pt x="2544793" y="22052"/>
                  <a:pt x="2829464" y="143540"/>
                  <a:pt x="3114136" y="265029"/>
                </a:cubicBezTo>
              </a:path>
            </a:pathLst>
          </a:cu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34" name="Volný tvar 33"/>
          <p:cNvSpPr/>
          <p:nvPr/>
        </p:nvSpPr>
        <p:spPr>
          <a:xfrm>
            <a:off x="5369897" y="4197234"/>
            <a:ext cx="3260612" cy="2300315"/>
          </a:xfrm>
          <a:custGeom>
            <a:avLst/>
            <a:gdLst>
              <a:gd name="connsiteX0" fmla="*/ 64745 w 3144375"/>
              <a:gd name="connsiteY0" fmla="*/ 1440611 h 2218847"/>
              <a:gd name="connsiteX1" fmla="*/ 64745 w 3144375"/>
              <a:gd name="connsiteY1" fmla="*/ 1570007 h 2218847"/>
              <a:gd name="connsiteX2" fmla="*/ 737605 w 3144375"/>
              <a:gd name="connsiteY2" fmla="*/ 2096219 h 2218847"/>
              <a:gd name="connsiteX3" fmla="*/ 1729643 w 3144375"/>
              <a:gd name="connsiteY3" fmla="*/ 2061713 h 2218847"/>
              <a:gd name="connsiteX4" fmla="*/ 2756186 w 3144375"/>
              <a:gd name="connsiteY4" fmla="*/ 414068 h 2218847"/>
              <a:gd name="connsiteX5" fmla="*/ 3144375 w 3144375"/>
              <a:gd name="connsiteY5" fmla="*/ 0 h 2218847"/>
              <a:gd name="connsiteX6" fmla="*/ 3144375 w 3144375"/>
              <a:gd name="connsiteY6" fmla="*/ 0 h 22188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144375" h="2218847">
                <a:moveTo>
                  <a:pt x="64745" y="1440611"/>
                </a:moveTo>
                <a:cubicBezTo>
                  <a:pt x="8673" y="1450675"/>
                  <a:pt x="-47398" y="1460739"/>
                  <a:pt x="64745" y="1570007"/>
                </a:cubicBezTo>
                <a:cubicBezTo>
                  <a:pt x="176888" y="1679275"/>
                  <a:pt x="460122" y="2014268"/>
                  <a:pt x="737605" y="2096219"/>
                </a:cubicBezTo>
                <a:cubicBezTo>
                  <a:pt x="1015088" y="2178170"/>
                  <a:pt x="1393213" y="2342071"/>
                  <a:pt x="1729643" y="2061713"/>
                </a:cubicBezTo>
                <a:cubicBezTo>
                  <a:pt x="2066073" y="1781355"/>
                  <a:pt x="2520397" y="757687"/>
                  <a:pt x="2756186" y="414068"/>
                </a:cubicBezTo>
                <a:cubicBezTo>
                  <a:pt x="2991975" y="70449"/>
                  <a:pt x="3144375" y="0"/>
                  <a:pt x="3144375" y="0"/>
                </a:cubicBezTo>
                <a:lnTo>
                  <a:pt x="3144375" y="0"/>
                </a:lnTo>
              </a:path>
            </a:pathLst>
          </a:custGeom>
          <a:no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5" name="Zaoblený obdélník 54"/>
          <p:cNvSpPr/>
          <p:nvPr/>
        </p:nvSpPr>
        <p:spPr>
          <a:xfrm>
            <a:off x="9068077" y="2648601"/>
            <a:ext cx="2027816" cy="3097266"/>
          </a:xfrm>
          <a:prstGeom prst="roundRect">
            <a:avLst/>
          </a:prstGeom>
          <a:noFill/>
          <a:ln w="28575">
            <a:solidFill>
              <a:schemeClr val="tx1"/>
            </a:solidFill>
            <a:prstDash val="lg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7" name="Obdélník 56"/>
          <p:cNvSpPr/>
          <p:nvPr/>
        </p:nvSpPr>
        <p:spPr>
          <a:xfrm>
            <a:off x="8191726" y="3527463"/>
            <a:ext cx="696024" cy="369332"/>
          </a:xfrm>
          <a:prstGeom prst="rect">
            <a:avLst/>
          </a:prstGeom>
        </p:spPr>
        <p:txBody>
          <a:bodyPr wrap="none">
            <a:spAutoFit/>
          </a:bodyPr>
          <a:lstStyle/>
          <a:p>
            <a:r>
              <a:rPr lang="cs-CZ" dirty="0"/>
              <a:t>Z 600</a:t>
            </a:r>
            <a:endParaRPr lang="cs-CZ" dirty="0"/>
          </a:p>
        </p:txBody>
      </p:sp>
      <p:sp>
        <p:nvSpPr>
          <p:cNvPr id="58" name="Obdélník 57"/>
          <p:cNvSpPr/>
          <p:nvPr/>
        </p:nvSpPr>
        <p:spPr>
          <a:xfrm>
            <a:off x="425950" y="3517838"/>
            <a:ext cx="696024" cy="369332"/>
          </a:xfrm>
          <a:prstGeom prst="rect">
            <a:avLst/>
          </a:prstGeom>
        </p:spPr>
        <p:txBody>
          <a:bodyPr wrap="none">
            <a:spAutoFit/>
          </a:bodyPr>
          <a:lstStyle/>
          <a:p>
            <a:r>
              <a:rPr lang="cs-CZ" dirty="0"/>
              <a:t>Z 600</a:t>
            </a:r>
            <a:endParaRPr lang="cs-CZ" dirty="0"/>
          </a:p>
        </p:txBody>
      </p:sp>
      <mc:AlternateContent xmlns:mc="http://schemas.openxmlformats.org/markup-compatibility/2006">
        <mc:Choice xmlns:a14="http://schemas.microsoft.com/office/drawing/2010/main" Requires="a14">
          <p:sp>
            <p:nvSpPr>
              <p:cNvPr id="60" name="TextovéPole 59"/>
              <p:cNvSpPr txBox="1"/>
              <p:nvPr/>
            </p:nvSpPr>
            <p:spPr>
              <a:xfrm>
                <a:off x="9499558" y="1411527"/>
                <a:ext cx="948145" cy="726546"/>
              </a:xfrm>
              <a:prstGeom prst="rect">
                <a:avLst/>
              </a:prstGeom>
              <a:noFill/>
            </p:spPr>
            <p:txBody>
              <a:bodyPr wrap="none" lIns="0" tIns="0" rIns="0" bIns="0" rtlCol="0">
                <a:spAutoFit/>
              </a:bodyPr>
              <a:lstStyle/>
              <a:p>
                <a14:m>
                  <m:oMathPara xmlns:m="http://schemas.openxmlformats.org/officeDocument/2006/math">
                    <m:oMathParaPr>
                      <m:jc m:val="centerGroup"/>
                    </m:oMathParaPr>
                    <m:oMath xmlns:m="http://schemas.openxmlformats.org/officeDocument/2006/math">
                      <m:nary>
                        <m:naryPr>
                          <m:chr m:val="∮"/>
                          <m:limLoc m:val="undOvr"/>
                          <m:subHide m:val="on"/>
                          <m:supHide m:val="on"/>
                          <m:ctrlPr>
                            <a:rPr lang="cs-CZ" i="1" smtClean="0">
                              <a:latin typeface="Cambria Math" panose="02040503050406030204" pitchFamily="18" charset="0"/>
                            </a:rPr>
                          </m:ctrlPr>
                        </m:naryPr>
                        <m:sub/>
                        <m:sup/>
                        <m:e>
                          <m:acc>
                            <m:accPr>
                              <m:chr m:val="⃗"/>
                              <m:ctrlPr>
                                <a:rPr lang="cs-CZ" i="1" smtClean="0">
                                  <a:latin typeface="Cambria Math" panose="02040503050406030204" pitchFamily="18" charset="0"/>
                                </a:rPr>
                              </m:ctrlPr>
                            </m:accPr>
                            <m:e>
                              <m:r>
                                <a:rPr lang="cs-CZ" b="0" i="1" smtClean="0">
                                  <a:latin typeface="Cambria Math" panose="02040503050406030204" pitchFamily="18" charset="0"/>
                                </a:rPr>
                                <m:t>𝐻</m:t>
                              </m:r>
                            </m:e>
                          </m:acc>
                        </m:e>
                      </m:nary>
                      <m:r>
                        <a:rPr lang="cs-CZ" b="0" i="1" smtClean="0">
                          <a:latin typeface="Cambria Math" panose="02040503050406030204" pitchFamily="18" charset="0"/>
                        </a:rPr>
                        <m:t>𝑑</m:t>
                      </m:r>
                      <m:acc>
                        <m:accPr>
                          <m:chr m:val="⃗"/>
                          <m:ctrlPr>
                            <a:rPr lang="cs-CZ" b="0" i="1" smtClean="0">
                              <a:latin typeface="Cambria Math" panose="02040503050406030204" pitchFamily="18" charset="0"/>
                            </a:rPr>
                          </m:ctrlPr>
                        </m:accPr>
                        <m:e>
                          <m:r>
                            <a:rPr lang="cs-CZ" b="0" i="1" smtClean="0">
                              <a:latin typeface="Cambria Math" panose="02040503050406030204" pitchFamily="18" charset="0"/>
                            </a:rPr>
                            <m:t>𝑙</m:t>
                          </m:r>
                        </m:e>
                      </m:acc>
                      <m:r>
                        <a:rPr lang="cs-CZ" b="0" i="1" smtClean="0">
                          <a:latin typeface="Cambria Math" panose="02040503050406030204" pitchFamily="18" charset="0"/>
                        </a:rPr>
                        <m:t>=</m:t>
                      </m:r>
                    </m:oMath>
                  </m:oMathPara>
                </a14:m>
                <a:endParaRPr lang="cs-CZ" dirty="0"/>
              </a:p>
            </p:txBody>
          </p:sp>
        </mc:Choice>
        <mc:Fallback>
          <p:sp>
            <p:nvSpPr>
              <p:cNvPr id="60" name="TextovéPole 59"/>
              <p:cNvSpPr txBox="1">
                <a:spLocks noRot="1" noChangeAspect="1" noMove="1" noResize="1" noEditPoints="1" noAdjustHandles="1" noChangeArrowheads="1" noChangeShapeType="1" noTextEdit="1"/>
              </p:cNvSpPr>
              <p:nvPr/>
            </p:nvSpPr>
            <p:spPr>
              <a:xfrm>
                <a:off x="9499558" y="1411527"/>
                <a:ext cx="948145" cy="726546"/>
              </a:xfrm>
              <a:prstGeom prst="rect">
                <a:avLst/>
              </a:prstGeom>
              <a:blipFill>
                <a:blip r:embed="rId5"/>
                <a:stretch>
                  <a:fillRect/>
                </a:stretch>
              </a:blipFill>
            </p:spPr>
            <p:txBody>
              <a:bodyPr/>
              <a:lstStyle/>
              <a:p>
                <a:r>
                  <a:rPr lang="cs-CZ">
                    <a:noFill/>
                  </a:rPr>
                  <a:t> </a:t>
                </a:r>
              </a:p>
            </p:txBody>
          </p:sp>
        </mc:Fallback>
      </mc:AlternateContent>
      <mc:AlternateContent xmlns:mc="http://schemas.openxmlformats.org/markup-compatibility/2006">
        <mc:Choice xmlns:p14="http://schemas.microsoft.com/office/powerpoint/2010/main" Requires="p14">
          <p:contentPart p14:bwMode="auto" r:id="rId6">
            <p14:nvContentPartPr>
              <p14:cNvPr id="62" name="Rukopis 61"/>
              <p14:cNvContentPartPr/>
              <p14:nvPr/>
            </p14:nvContentPartPr>
            <p14:xfrm>
              <a:off x="5540601" y="4138157"/>
              <a:ext cx="77760" cy="54360"/>
            </p14:xfrm>
          </p:contentPart>
        </mc:Choice>
        <mc:Fallback>
          <p:pic>
            <p:nvPicPr>
              <p:cNvPr id="62" name="Rukopis 61"/>
              <p:cNvPicPr/>
              <p:nvPr/>
            </p:nvPicPr>
            <p:blipFill>
              <a:blip r:embed="rId7"/>
              <a:stretch>
                <a:fillRect/>
              </a:stretch>
            </p:blipFill>
            <p:spPr>
              <a:xfrm>
                <a:off x="5530161" y="4127717"/>
                <a:ext cx="98640" cy="75240"/>
              </a:xfrm>
              <a:prstGeom prst="rect">
                <a:avLst/>
              </a:prstGeom>
            </p:spPr>
          </p:pic>
        </mc:Fallback>
      </mc:AlternateContent>
      <mc:AlternateContent xmlns:mc="http://schemas.openxmlformats.org/markup-compatibility/2006">
        <mc:Choice xmlns:p14="http://schemas.microsoft.com/office/powerpoint/2010/main" Requires="p14">
          <p:contentPart p14:bwMode="auto" r:id="rId8">
            <p14:nvContentPartPr>
              <p14:cNvPr id="67" name="Rukopis 66"/>
              <p14:cNvContentPartPr/>
              <p14:nvPr/>
            </p14:nvContentPartPr>
            <p14:xfrm>
              <a:off x="5377881" y="3440477"/>
              <a:ext cx="341280" cy="171000"/>
            </p14:xfrm>
          </p:contentPart>
        </mc:Choice>
        <mc:Fallback>
          <p:pic>
            <p:nvPicPr>
              <p:cNvPr id="67" name="Rukopis 66"/>
              <p:cNvPicPr/>
              <p:nvPr/>
            </p:nvPicPr>
            <p:blipFill>
              <a:blip r:embed="rId9"/>
              <a:stretch>
                <a:fillRect/>
              </a:stretch>
            </p:blipFill>
            <p:spPr>
              <a:xfrm>
                <a:off x="5367441" y="3430037"/>
                <a:ext cx="362160" cy="191880"/>
              </a:xfrm>
              <a:prstGeom prst="rect">
                <a:avLst/>
              </a:prstGeom>
            </p:spPr>
          </p:pic>
        </mc:Fallback>
      </mc:AlternateContent>
      <mc:AlternateContent xmlns:mc="http://schemas.openxmlformats.org/markup-compatibility/2006">
        <mc:Choice xmlns:p14="http://schemas.microsoft.com/office/powerpoint/2010/main" Requires="p14">
          <p:contentPart p14:bwMode="auto" r:id="rId10">
            <p14:nvContentPartPr>
              <p14:cNvPr id="69" name="Rukopis 68"/>
              <p14:cNvContentPartPr/>
              <p14:nvPr/>
            </p14:nvContentPartPr>
            <p14:xfrm>
              <a:off x="10560441" y="1619597"/>
              <a:ext cx="406080" cy="240480"/>
            </p14:xfrm>
          </p:contentPart>
        </mc:Choice>
        <mc:Fallback>
          <p:pic>
            <p:nvPicPr>
              <p:cNvPr id="69" name="Rukopis 68"/>
              <p:cNvPicPr/>
              <p:nvPr/>
            </p:nvPicPr>
            <p:blipFill>
              <a:blip r:embed="rId11"/>
              <a:stretch>
                <a:fillRect/>
              </a:stretch>
            </p:blipFill>
            <p:spPr>
              <a:xfrm>
                <a:off x="10550001" y="1609157"/>
                <a:ext cx="426960" cy="261360"/>
              </a:xfrm>
              <a:prstGeom prst="rect">
                <a:avLst/>
              </a:prstGeom>
            </p:spPr>
          </p:pic>
        </mc:Fallback>
      </mc:AlternateContent>
      <p:sp>
        <p:nvSpPr>
          <p:cNvPr id="72" name="Zaoblený obdélník 71"/>
          <p:cNvSpPr/>
          <p:nvPr/>
        </p:nvSpPr>
        <p:spPr>
          <a:xfrm>
            <a:off x="1298041" y="2589524"/>
            <a:ext cx="2027816" cy="3097266"/>
          </a:xfrm>
          <a:prstGeom prst="roundRect">
            <a:avLst/>
          </a:prstGeom>
          <a:noFill/>
          <a:ln w="28575">
            <a:solidFill>
              <a:schemeClr val="tx1"/>
            </a:solidFill>
            <a:prstDash val="lg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364958879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aoblený obdélník 1"/>
          <p:cNvSpPr/>
          <p:nvPr/>
        </p:nvSpPr>
        <p:spPr>
          <a:xfrm>
            <a:off x="871869" y="2225615"/>
            <a:ext cx="2864499" cy="3829596"/>
          </a:xfrm>
          <a:prstGeom prst="roundRect">
            <a:avLst/>
          </a:prstGeom>
          <a:solidFill>
            <a:schemeClr val="accent1"/>
          </a:solidFill>
          <a:ln w="28575">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6" name="Obdélník 25"/>
          <p:cNvSpPr/>
          <p:nvPr/>
        </p:nvSpPr>
        <p:spPr>
          <a:xfrm>
            <a:off x="876601" y="3793174"/>
            <a:ext cx="696024" cy="369332"/>
          </a:xfrm>
          <a:prstGeom prst="rect">
            <a:avLst/>
          </a:prstGeom>
        </p:spPr>
        <p:txBody>
          <a:bodyPr wrap="none">
            <a:spAutoFit/>
          </a:bodyPr>
          <a:lstStyle/>
          <a:p>
            <a:r>
              <a:rPr lang="cs-CZ" dirty="0"/>
              <a:t>Z 600</a:t>
            </a:r>
            <a:endParaRPr lang="cs-CZ" dirty="0"/>
          </a:p>
        </p:txBody>
      </p:sp>
      <mc:AlternateContent xmlns:mc="http://schemas.openxmlformats.org/markup-compatibility/2006">
        <mc:Choice xmlns:a14="http://schemas.microsoft.com/office/drawing/2010/main" Requires="a14">
          <p:sp>
            <p:nvSpPr>
              <p:cNvPr id="32" name="TextovéPole 31"/>
              <p:cNvSpPr txBox="1"/>
              <p:nvPr/>
            </p:nvSpPr>
            <p:spPr>
              <a:xfrm>
                <a:off x="1623525" y="-2421"/>
                <a:ext cx="2068900" cy="830997"/>
              </a:xfrm>
              <a:prstGeom prst="rect">
                <a:avLst/>
              </a:prstGeom>
              <a:noFill/>
            </p:spPr>
            <p:txBody>
              <a:bodyPr wrap="none" lIns="0" tIns="0" rIns="0" bIns="0" rtlCol="0">
                <a:spAutoFit/>
              </a:bodyPr>
              <a:lstStyle/>
              <a:p>
                <a14:m>
                  <m:oMathPara xmlns:m="http://schemas.openxmlformats.org/officeDocument/2006/math">
                    <m:oMathParaPr>
                      <m:jc m:val="centerGroup"/>
                    </m:oMathParaPr>
                    <m:oMath xmlns:m="http://schemas.openxmlformats.org/officeDocument/2006/math">
                      <m:r>
                        <a:rPr lang="cs-CZ" sz="5400" b="0" i="1" smtClean="0">
                          <a:latin typeface="Cambria Math" panose="02040503050406030204" pitchFamily="18" charset="0"/>
                        </a:rPr>
                        <m:t>𝑠𝑡𝑎𝑣</m:t>
                      </m:r>
                      <m:r>
                        <a:rPr lang="cs-CZ" sz="5400" b="0" i="1" smtClean="0">
                          <a:latin typeface="Cambria Math" panose="02040503050406030204" pitchFamily="18" charset="0"/>
                        </a:rPr>
                        <m:t> 3</m:t>
                      </m:r>
                    </m:oMath>
                  </m:oMathPara>
                </a14:m>
                <a:endParaRPr lang="cs-CZ" sz="5400" dirty="0"/>
              </a:p>
            </p:txBody>
          </p:sp>
        </mc:Choice>
        <mc:Fallback>
          <p:sp>
            <p:nvSpPr>
              <p:cNvPr id="32" name="TextovéPole 31"/>
              <p:cNvSpPr txBox="1">
                <a:spLocks noRot="1" noChangeAspect="1" noMove="1" noResize="1" noEditPoints="1" noAdjustHandles="1" noChangeArrowheads="1" noChangeShapeType="1" noTextEdit="1"/>
              </p:cNvSpPr>
              <p:nvPr/>
            </p:nvSpPr>
            <p:spPr>
              <a:xfrm>
                <a:off x="1623525" y="-2421"/>
                <a:ext cx="2068900" cy="830997"/>
              </a:xfrm>
              <a:prstGeom prst="rect">
                <a:avLst/>
              </a:prstGeom>
              <a:blipFill>
                <a:blip r:embed="rId2"/>
                <a:stretch>
                  <a:fillRect/>
                </a:stretch>
              </a:blipFill>
            </p:spPr>
            <p:txBody>
              <a:bodyPr/>
              <a:lstStyle/>
              <a:p>
                <a:r>
                  <a:rPr lang="cs-CZ">
                    <a:noFill/>
                  </a:rPr>
                  <a:t> </a:t>
                </a:r>
              </a:p>
            </p:txBody>
          </p:sp>
        </mc:Fallback>
      </mc:AlternateContent>
      <p:sp>
        <p:nvSpPr>
          <p:cNvPr id="36" name="Zaoblený obdélník 35"/>
          <p:cNvSpPr/>
          <p:nvPr/>
        </p:nvSpPr>
        <p:spPr>
          <a:xfrm>
            <a:off x="1717763" y="3019245"/>
            <a:ext cx="1194184" cy="2311880"/>
          </a:xfrm>
          <a:prstGeom prst="roundRect">
            <a:avLst/>
          </a:prstGeom>
          <a:solidFill>
            <a:schemeClr val="bg1"/>
          </a:solidFill>
          <a:ln w="28575">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 name="Zaoblený obdélník 6"/>
          <p:cNvSpPr/>
          <p:nvPr/>
        </p:nvSpPr>
        <p:spPr>
          <a:xfrm>
            <a:off x="62164" y="3388065"/>
            <a:ext cx="2519265" cy="1548881"/>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9" name="Prstenec 8"/>
          <p:cNvSpPr/>
          <p:nvPr/>
        </p:nvSpPr>
        <p:spPr>
          <a:xfrm>
            <a:off x="824358" y="4071580"/>
            <a:ext cx="249638" cy="242596"/>
          </a:xfrm>
          <a:prstGeom prst="don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chemeClr val="tx1"/>
              </a:solidFill>
            </a:endParaRPr>
          </a:p>
        </p:txBody>
      </p:sp>
      <p:sp>
        <p:nvSpPr>
          <p:cNvPr id="10" name="Prstenec 9"/>
          <p:cNvSpPr/>
          <p:nvPr/>
        </p:nvSpPr>
        <p:spPr>
          <a:xfrm>
            <a:off x="1559188" y="4071579"/>
            <a:ext cx="247261" cy="242596"/>
          </a:xfrm>
          <a:prstGeom prst="donu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chemeClr val="tx1"/>
              </a:solidFill>
            </a:endParaRPr>
          </a:p>
        </p:txBody>
      </p:sp>
      <p:sp>
        <p:nvSpPr>
          <p:cNvPr id="25" name="Obdélník 24"/>
          <p:cNvSpPr/>
          <p:nvPr/>
        </p:nvSpPr>
        <p:spPr>
          <a:xfrm>
            <a:off x="2859587" y="3953288"/>
            <a:ext cx="985721" cy="8281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cxnSp>
        <p:nvCxnSpPr>
          <p:cNvPr id="31" name="Přímá spojnice 30"/>
          <p:cNvCxnSpPr/>
          <p:nvPr/>
        </p:nvCxnSpPr>
        <p:spPr>
          <a:xfrm>
            <a:off x="2911947" y="3953288"/>
            <a:ext cx="142021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7" name="Přímá spojnice 36"/>
          <p:cNvCxnSpPr/>
          <p:nvPr/>
        </p:nvCxnSpPr>
        <p:spPr>
          <a:xfrm>
            <a:off x="2911947" y="4036098"/>
            <a:ext cx="142021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9" name="Přímá spojnice se šipkou 38"/>
          <p:cNvCxnSpPr/>
          <p:nvPr/>
        </p:nvCxnSpPr>
        <p:spPr>
          <a:xfrm flipH="1">
            <a:off x="4326590" y="3388065"/>
            <a:ext cx="560" cy="565223"/>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1" name="Přímá spojnice se šipkou 40"/>
          <p:cNvCxnSpPr/>
          <p:nvPr/>
        </p:nvCxnSpPr>
        <p:spPr>
          <a:xfrm flipH="1" flipV="1">
            <a:off x="4328055" y="4036099"/>
            <a:ext cx="4102" cy="599195"/>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0" name="Obdélník 49"/>
          <p:cNvSpPr/>
          <p:nvPr/>
        </p:nvSpPr>
        <p:spPr>
          <a:xfrm>
            <a:off x="3916695" y="3006642"/>
            <a:ext cx="985721" cy="8281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5" name="Zaoblený obdélník 54"/>
          <p:cNvSpPr/>
          <p:nvPr/>
        </p:nvSpPr>
        <p:spPr>
          <a:xfrm>
            <a:off x="1329294" y="2531933"/>
            <a:ext cx="2027816" cy="3097266"/>
          </a:xfrm>
          <a:prstGeom prst="roundRect">
            <a:avLst/>
          </a:prstGeom>
          <a:noFill/>
          <a:ln w="28575">
            <a:solidFill>
              <a:schemeClr val="tx1"/>
            </a:solidFill>
            <a:prstDash val="lg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8" name="Obdélník 57"/>
          <p:cNvSpPr/>
          <p:nvPr/>
        </p:nvSpPr>
        <p:spPr>
          <a:xfrm>
            <a:off x="425950" y="3517838"/>
            <a:ext cx="696024" cy="369332"/>
          </a:xfrm>
          <a:prstGeom prst="rect">
            <a:avLst/>
          </a:prstGeom>
        </p:spPr>
        <p:txBody>
          <a:bodyPr wrap="none">
            <a:spAutoFit/>
          </a:bodyPr>
          <a:lstStyle/>
          <a:p>
            <a:r>
              <a:rPr lang="cs-CZ" dirty="0"/>
              <a:t>Z 600</a:t>
            </a:r>
            <a:endParaRPr lang="cs-CZ" dirty="0"/>
          </a:p>
        </p:txBody>
      </p:sp>
      <mc:AlternateContent xmlns:mc="http://schemas.openxmlformats.org/markup-compatibility/2006">
        <mc:Choice xmlns:a14="http://schemas.microsoft.com/office/drawing/2010/main" Requires="a14">
          <p:sp>
            <p:nvSpPr>
              <p:cNvPr id="3" name="Obdélník 2"/>
              <p:cNvSpPr/>
              <p:nvPr/>
            </p:nvSpPr>
            <p:spPr>
              <a:xfrm>
                <a:off x="2911947" y="1246032"/>
                <a:ext cx="1132810" cy="818879"/>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nary>
                        <m:naryPr>
                          <m:chr m:val="∮"/>
                          <m:limLoc m:val="undOvr"/>
                          <m:subHide m:val="on"/>
                          <m:supHide m:val="on"/>
                          <m:ctrlPr>
                            <a:rPr lang="cs-CZ" i="1">
                              <a:latin typeface="Cambria Math" panose="02040503050406030204" pitchFamily="18" charset="0"/>
                            </a:rPr>
                          </m:ctrlPr>
                        </m:naryPr>
                        <m:sub/>
                        <m:sup/>
                        <m:e>
                          <m:acc>
                            <m:accPr>
                              <m:chr m:val="⃗"/>
                              <m:ctrlPr>
                                <a:rPr lang="cs-CZ" i="1">
                                  <a:latin typeface="Cambria Math" panose="02040503050406030204" pitchFamily="18" charset="0"/>
                                </a:rPr>
                              </m:ctrlPr>
                            </m:accPr>
                            <m:e>
                              <m:r>
                                <a:rPr lang="cs-CZ" i="1">
                                  <a:latin typeface="Cambria Math" panose="02040503050406030204" pitchFamily="18" charset="0"/>
                                </a:rPr>
                                <m:t>𝐻</m:t>
                              </m:r>
                            </m:e>
                          </m:acc>
                        </m:e>
                      </m:nary>
                      <m:r>
                        <a:rPr lang="cs-CZ" i="1">
                          <a:latin typeface="Cambria Math" panose="02040503050406030204" pitchFamily="18" charset="0"/>
                        </a:rPr>
                        <m:t>𝑑</m:t>
                      </m:r>
                      <m:acc>
                        <m:accPr>
                          <m:chr m:val="⃗"/>
                          <m:ctrlPr>
                            <a:rPr lang="cs-CZ" i="1">
                              <a:latin typeface="Cambria Math" panose="02040503050406030204" pitchFamily="18" charset="0"/>
                            </a:rPr>
                          </m:ctrlPr>
                        </m:accPr>
                        <m:e>
                          <m:r>
                            <a:rPr lang="cs-CZ" i="1">
                              <a:latin typeface="Cambria Math" panose="02040503050406030204" pitchFamily="18" charset="0"/>
                            </a:rPr>
                            <m:t>𝑙</m:t>
                          </m:r>
                        </m:e>
                      </m:acc>
                      <m:r>
                        <a:rPr lang="cs-CZ" i="1">
                          <a:latin typeface="Cambria Math" panose="02040503050406030204" pitchFamily="18" charset="0"/>
                        </a:rPr>
                        <m:t>=</m:t>
                      </m:r>
                    </m:oMath>
                  </m:oMathPara>
                </a14:m>
                <a:endParaRPr lang="cs-CZ" dirty="0"/>
              </a:p>
            </p:txBody>
          </p:sp>
        </mc:Choice>
        <mc:Fallback>
          <p:sp>
            <p:nvSpPr>
              <p:cNvPr id="3" name="Obdélník 2"/>
              <p:cNvSpPr>
                <a:spLocks noRot="1" noChangeAspect="1" noMove="1" noResize="1" noEditPoints="1" noAdjustHandles="1" noChangeArrowheads="1" noChangeShapeType="1" noTextEdit="1"/>
              </p:cNvSpPr>
              <p:nvPr/>
            </p:nvSpPr>
            <p:spPr>
              <a:xfrm>
                <a:off x="2911947" y="1246032"/>
                <a:ext cx="1132810" cy="818879"/>
              </a:xfrm>
              <a:prstGeom prst="rect">
                <a:avLst/>
              </a:prstGeom>
              <a:blipFill>
                <a:blip r:embed="rId3"/>
                <a:stretch>
                  <a:fillRect/>
                </a:stretch>
              </a:blipFill>
            </p:spPr>
            <p:txBody>
              <a:bodyPr/>
              <a:lstStyle/>
              <a:p>
                <a:r>
                  <a:rPr lang="cs-CZ">
                    <a:noFill/>
                  </a:rPr>
                  <a:t> </a:t>
                </a:r>
              </a:p>
            </p:txBody>
          </p:sp>
        </mc:Fallback>
      </mc:AlternateContent>
      <mc:AlternateContent xmlns:mc="http://schemas.openxmlformats.org/markup-compatibility/2006">
        <mc:Choice xmlns:p14="http://schemas.microsoft.com/office/powerpoint/2010/main" Requires="p14">
          <p:contentPart p14:bwMode="auto" r:id="rId4">
            <p14:nvContentPartPr>
              <p14:cNvPr id="8" name="Rukopis 7"/>
              <p14:cNvContentPartPr/>
              <p14:nvPr/>
            </p14:nvContentPartPr>
            <p14:xfrm>
              <a:off x="7625001" y="898810"/>
              <a:ext cx="155520" cy="3084480"/>
            </p14:xfrm>
          </p:contentPart>
        </mc:Choice>
        <mc:Fallback>
          <p:pic>
            <p:nvPicPr>
              <p:cNvPr id="8" name="Rukopis 7"/>
              <p:cNvPicPr/>
              <p:nvPr/>
            </p:nvPicPr>
            <p:blipFill>
              <a:blip r:embed="rId5"/>
              <a:stretch>
                <a:fillRect/>
              </a:stretch>
            </p:blipFill>
            <p:spPr>
              <a:xfrm>
                <a:off x="7614561" y="888370"/>
                <a:ext cx="176400" cy="3105360"/>
              </a:xfrm>
              <a:prstGeom prst="rect">
                <a:avLst/>
              </a:prstGeom>
            </p:spPr>
          </p:pic>
        </mc:Fallback>
      </mc:AlternateContent>
      <mc:AlternateContent xmlns:mc="http://schemas.openxmlformats.org/markup-compatibility/2006">
        <mc:Choice xmlns:p14="http://schemas.microsoft.com/office/powerpoint/2010/main" Requires="p14">
          <p:contentPart p14:bwMode="auto" r:id="rId6">
            <p14:nvContentPartPr>
              <p14:cNvPr id="12" name="Rukopis 11"/>
              <p14:cNvContentPartPr/>
              <p14:nvPr/>
            </p14:nvContentPartPr>
            <p14:xfrm>
              <a:off x="6292281" y="2292370"/>
              <a:ext cx="3627000" cy="296280"/>
            </p14:xfrm>
          </p:contentPart>
        </mc:Choice>
        <mc:Fallback>
          <p:pic>
            <p:nvPicPr>
              <p:cNvPr id="12" name="Rukopis 11"/>
              <p:cNvPicPr/>
              <p:nvPr/>
            </p:nvPicPr>
            <p:blipFill>
              <a:blip r:embed="rId7"/>
              <a:stretch>
                <a:fillRect/>
              </a:stretch>
            </p:blipFill>
            <p:spPr>
              <a:xfrm>
                <a:off x="6281841" y="2281930"/>
                <a:ext cx="3647880" cy="317160"/>
              </a:xfrm>
              <a:prstGeom prst="rect">
                <a:avLst/>
              </a:prstGeom>
            </p:spPr>
          </p:pic>
        </mc:Fallback>
      </mc:AlternateContent>
      <mc:AlternateContent xmlns:mc="http://schemas.openxmlformats.org/markup-compatibility/2006">
        <mc:Choice xmlns:p14="http://schemas.microsoft.com/office/powerpoint/2010/main" Requires="p14">
          <p:contentPart p14:bwMode="auto" r:id="rId8">
            <p14:nvContentPartPr>
              <p14:cNvPr id="22" name="Rukopis 21"/>
              <p14:cNvContentPartPr/>
              <p14:nvPr/>
            </p14:nvContentPartPr>
            <p14:xfrm>
              <a:off x="6028761" y="3210730"/>
              <a:ext cx="2542320" cy="1485720"/>
            </p14:xfrm>
          </p:contentPart>
        </mc:Choice>
        <mc:Fallback>
          <p:pic>
            <p:nvPicPr>
              <p:cNvPr id="22" name="Rukopis 21"/>
              <p:cNvPicPr/>
              <p:nvPr/>
            </p:nvPicPr>
            <p:blipFill>
              <a:blip r:embed="rId9"/>
              <a:stretch>
                <a:fillRect/>
              </a:stretch>
            </p:blipFill>
            <p:spPr>
              <a:xfrm>
                <a:off x="6018321" y="3200290"/>
                <a:ext cx="2563200" cy="1506600"/>
              </a:xfrm>
              <a:prstGeom prst="rect">
                <a:avLst/>
              </a:prstGeom>
            </p:spPr>
          </p:pic>
        </mc:Fallback>
      </mc:AlternateContent>
      <mc:AlternateContent xmlns:mc="http://schemas.openxmlformats.org/markup-compatibility/2006">
        <mc:Choice xmlns:p14="http://schemas.microsoft.com/office/powerpoint/2010/main" Requires="p14">
          <p:contentPart p14:bwMode="auto" r:id="rId10">
            <p14:nvContentPartPr>
              <p14:cNvPr id="27" name="Rukopis 26"/>
              <p14:cNvContentPartPr/>
              <p14:nvPr/>
            </p14:nvContentPartPr>
            <p14:xfrm>
              <a:off x="6182121" y="5453170"/>
              <a:ext cx="2601360" cy="591480"/>
            </p14:xfrm>
          </p:contentPart>
        </mc:Choice>
        <mc:Fallback>
          <p:pic>
            <p:nvPicPr>
              <p:cNvPr id="27" name="Rukopis 26"/>
              <p:cNvPicPr/>
              <p:nvPr/>
            </p:nvPicPr>
            <p:blipFill>
              <a:blip r:embed="rId11"/>
              <a:stretch>
                <a:fillRect/>
              </a:stretch>
            </p:blipFill>
            <p:spPr>
              <a:xfrm>
                <a:off x="6171681" y="5442730"/>
                <a:ext cx="2622240" cy="612360"/>
              </a:xfrm>
              <a:prstGeom prst="rect">
                <a:avLst/>
              </a:prstGeom>
            </p:spPr>
          </p:pic>
        </mc:Fallback>
      </mc:AlternateContent>
      <mc:AlternateContent xmlns:mc="http://schemas.openxmlformats.org/markup-compatibility/2006">
        <mc:Choice xmlns:p14="http://schemas.microsoft.com/office/powerpoint/2010/main" Requires="p14">
          <p:contentPart p14:bwMode="auto" r:id="rId12">
            <p14:nvContentPartPr>
              <p14:cNvPr id="38" name="Rukopis 37"/>
              <p14:cNvContentPartPr/>
              <p14:nvPr/>
            </p14:nvContentPartPr>
            <p14:xfrm>
              <a:off x="6662721" y="4766290"/>
              <a:ext cx="95040" cy="649800"/>
            </p14:xfrm>
          </p:contentPart>
        </mc:Choice>
        <mc:Fallback>
          <p:pic>
            <p:nvPicPr>
              <p:cNvPr id="38" name="Rukopis 37"/>
              <p:cNvPicPr/>
              <p:nvPr/>
            </p:nvPicPr>
            <p:blipFill>
              <a:blip r:embed="rId13"/>
              <a:stretch>
                <a:fillRect/>
              </a:stretch>
            </p:blipFill>
            <p:spPr>
              <a:xfrm>
                <a:off x="6652281" y="4755850"/>
                <a:ext cx="115920" cy="670680"/>
              </a:xfrm>
              <a:prstGeom prst="rect">
                <a:avLst/>
              </a:prstGeom>
            </p:spPr>
          </p:pic>
        </mc:Fallback>
      </mc:AlternateContent>
      <mc:AlternateContent xmlns:mc="http://schemas.openxmlformats.org/markup-compatibility/2006">
        <mc:Choice xmlns:p14="http://schemas.microsoft.com/office/powerpoint/2010/main" Requires="p14">
          <p:contentPart p14:bwMode="auto" r:id="rId14">
            <p14:nvContentPartPr>
              <p14:cNvPr id="81" name="Rukopis 80"/>
              <p14:cNvContentPartPr/>
              <p14:nvPr/>
            </p14:nvContentPartPr>
            <p14:xfrm>
              <a:off x="5913201" y="4796890"/>
              <a:ext cx="371880" cy="612360"/>
            </p14:xfrm>
          </p:contentPart>
        </mc:Choice>
        <mc:Fallback>
          <p:pic>
            <p:nvPicPr>
              <p:cNvPr id="81" name="Rukopis 80"/>
              <p:cNvPicPr/>
              <p:nvPr/>
            </p:nvPicPr>
            <p:blipFill>
              <a:blip r:embed="rId15"/>
              <a:stretch>
                <a:fillRect/>
              </a:stretch>
            </p:blipFill>
            <p:spPr>
              <a:xfrm>
                <a:off x="5902761" y="4786450"/>
                <a:ext cx="392760" cy="633240"/>
              </a:xfrm>
              <a:prstGeom prst="rect">
                <a:avLst/>
              </a:prstGeom>
            </p:spPr>
          </p:pic>
        </mc:Fallback>
      </mc:AlternateContent>
      <mc:AlternateContent xmlns:mc="http://schemas.openxmlformats.org/markup-compatibility/2006">
        <mc:Choice xmlns:p14="http://schemas.microsoft.com/office/powerpoint/2010/main" Requires="p14">
          <p:contentPart p14:bwMode="auto" r:id="rId16">
            <p14:nvContentPartPr>
              <p14:cNvPr id="88" name="Rukopis 87"/>
              <p14:cNvContentPartPr/>
              <p14:nvPr/>
            </p14:nvContentPartPr>
            <p14:xfrm>
              <a:off x="7237641" y="4292890"/>
              <a:ext cx="519480" cy="70200"/>
            </p14:xfrm>
          </p:contentPart>
        </mc:Choice>
        <mc:Fallback>
          <p:pic>
            <p:nvPicPr>
              <p:cNvPr id="88" name="Rukopis 87"/>
              <p:cNvPicPr/>
              <p:nvPr/>
            </p:nvPicPr>
            <p:blipFill>
              <a:blip r:embed="rId17"/>
              <a:stretch>
                <a:fillRect/>
              </a:stretch>
            </p:blipFill>
            <p:spPr>
              <a:xfrm>
                <a:off x="7227201" y="4282450"/>
                <a:ext cx="540360" cy="91080"/>
              </a:xfrm>
              <a:prstGeom prst="rect">
                <a:avLst/>
              </a:prstGeom>
            </p:spPr>
          </p:pic>
        </mc:Fallback>
      </mc:AlternateContent>
      <mc:AlternateContent xmlns:mc="http://schemas.openxmlformats.org/markup-compatibility/2006">
        <mc:Choice xmlns:p14="http://schemas.microsoft.com/office/powerpoint/2010/main" Requires="p14">
          <p:contentPart p14:bwMode="auto" r:id="rId18">
            <p14:nvContentPartPr>
              <p14:cNvPr id="94" name="Rukopis 93"/>
              <p14:cNvContentPartPr/>
              <p14:nvPr/>
            </p14:nvContentPartPr>
            <p14:xfrm>
              <a:off x="7206681" y="4339690"/>
              <a:ext cx="47160" cy="356760"/>
            </p14:xfrm>
          </p:contentPart>
        </mc:Choice>
        <mc:Fallback>
          <p:pic>
            <p:nvPicPr>
              <p:cNvPr id="94" name="Rukopis 93"/>
              <p:cNvPicPr/>
              <p:nvPr/>
            </p:nvPicPr>
            <p:blipFill>
              <a:blip r:embed="rId19"/>
              <a:stretch>
                <a:fillRect/>
              </a:stretch>
            </p:blipFill>
            <p:spPr>
              <a:xfrm>
                <a:off x="7196241" y="4329250"/>
                <a:ext cx="68040" cy="377640"/>
              </a:xfrm>
              <a:prstGeom prst="rect">
                <a:avLst/>
              </a:prstGeom>
            </p:spPr>
          </p:pic>
        </mc:Fallback>
      </mc:AlternateContent>
      <mc:AlternateContent xmlns:mc="http://schemas.openxmlformats.org/markup-compatibility/2006">
        <mc:Choice xmlns:p14="http://schemas.microsoft.com/office/powerpoint/2010/main" Requires="p14">
          <p:contentPart p14:bwMode="auto" r:id="rId20">
            <p14:nvContentPartPr>
              <p14:cNvPr id="98" name="Rukopis 97"/>
              <p14:cNvContentPartPr/>
              <p14:nvPr/>
            </p14:nvContentPartPr>
            <p14:xfrm>
              <a:off x="7919481" y="4494490"/>
              <a:ext cx="310320" cy="372240"/>
            </p14:xfrm>
          </p:contentPart>
        </mc:Choice>
        <mc:Fallback>
          <p:pic>
            <p:nvPicPr>
              <p:cNvPr id="98" name="Rukopis 97"/>
              <p:cNvPicPr/>
              <p:nvPr/>
            </p:nvPicPr>
            <p:blipFill>
              <a:blip r:embed="rId21"/>
              <a:stretch>
                <a:fillRect/>
              </a:stretch>
            </p:blipFill>
            <p:spPr>
              <a:xfrm>
                <a:off x="7904361" y="4479370"/>
                <a:ext cx="335880" cy="397800"/>
              </a:xfrm>
              <a:prstGeom prst="rect">
                <a:avLst/>
              </a:prstGeom>
            </p:spPr>
          </p:pic>
        </mc:Fallback>
      </mc:AlternateContent>
      <mc:AlternateContent xmlns:mc="http://schemas.openxmlformats.org/markup-compatibility/2006">
        <mc:Choice xmlns:p14="http://schemas.microsoft.com/office/powerpoint/2010/main" Requires="p14">
          <p:contentPart p14:bwMode="auto" r:id="rId22">
            <p14:nvContentPartPr>
              <p14:cNvPr id="105" name="Rukopis 104"/>
              <p14:cNvContentPartPr/>
              <p14:nvPr/>
            </p14:nvContentPartPr>
            <p14:xfrm>
              <a:off x="5912121" y="3944410"/>
              <a:ext cx="1248480" cy="1333080"/>
            </p14:xfrm>
          </p:contentPart>
        </mc:Choice>
        <mc:Fallback>
          <p:pic>
            <p:nvPicPr>
              <p:cNvPr id="105" name="Rukopis 104"/>
              <p:cNvPicPr/>
              <p:nvPr/>
            </p:nvPicPr>
            <p:blipFill>
              <a:blip r:embed="rId23"/>
              <a:stretch>
                <a:fillRect/>
              </a:stretch>
            </p:blipFill>
            <p:spPr>
              <a:xfrm>
                <a:off x="5901681" y="3933970"/>
                <a:ext cx="1269360" cy="1353960"/>
              </a:xfrm>
              <a:prstGeom prst="rect">
                <a:avLst/>
              </a:prstGeom>
            </p:spPr>
          </p:pic>
        </mc:Fallback>
      </mc:AlternateContent>
      <mc:AlternateContent xmlns:mc="http://schemas.openxmlformats.org/markup-compatibility/2006">
        <mc:Choice xmlns:p14="http://schemas.microsoft.com/office/powerpoint/2010/main" Requires="p14">
          <p:contentPart p14:bwMode="auto" r:id="rId24">
            <p14:nvContentPartPr>
              <p14:cNvPr id="110" name="Rukopis 109"/>
              <p14:cNvContentPartPr/>
              <p14:nvPr/>
            </p14:nvContentPartPr>
            <p14:xfrm>
              <a:off x="7354641" y="4639930"/>
              <a:ext cx="182160" cy="242640"/>
            </p14:xfrm>
          </p:contentPart>
        </mc:Choice>
        <mc:Fallback>
          <p:pic>
            <p:nvPicPr>
              <p:cNvPr id="110" name="Rukopis 109"/>
              <p:cNvPicPr/>
              <p:nvPr/>
            </p:nvPicPr>
            <p:blipFill>
              <a:blip r:embed="rId25"/>
              <a:stretch>
                <a:fillRect/>
              </a:stretch>
            </p:blipFill>
            <p:spPr>
              <a:xfrm>
                <a:off x="7344201" y="4629490"/>
                <a:ext cx="203040" cy="263520"/>
              </a:xfrm>
              <a:prstGeom prst="rect">
                <a:avLst/>
              </a:prstGeom>
            </p:spPr>
          </p:pic>
        </mc:Fallback>
      </mc:AlternateContent>
      <mc:AlternateContent xmlns:mc="http://schemas.openxmlformats.org/markup-compatibility/2006">
        <mc:Choice xmlns:p14="http://schemas.microsoft.com/office/powerpoint/2010/main" Requires="p14">
          <p:contentPart p14:bwMode="auto" r:id="rId26">
            <p14:nvContentPartPr>
              <p14:cNvPr id="111" name="Rukopis 110"/>
              <p14:cNvContentPartPr/>
              <p14:nvPr/>
            </p14:nvContentPartPr>
            <p14:xfrm>
              <a:off x="7954401" y="4649650"/>
              <a:ext cx="50760" cy="697680"/>
            </p14:xfrm>
          </p:contentPart>
        </mc:Choice>
        <mc:Fallback>
          <p:pic>
            <p:nvPicPr>
              <p:cNvPr id="111" name="Rukopis 110"/>
              <p:cNvPicPr/>
              <p:nvPr/>
            </p:nvPicPr>
            <p:blipFill>
              <a:blip r:embed="rId27"/>
              <a:stretch>
                <a:fillRect/>
              </a:stretch>
            </p:blipFill>
            <p:spPr>
              <a:xfrm>
                <a:off x="7939281" y="4634530"/>
                <a:ext cx="81000" cy="727920"/>
              </a:xfrm>
              <a:prstGeom prst="rect">
                <a:avLst/>
              </a:prstGeom>
            </p:spPr>
          </p:pic>
        </mc:Fallback>
      </mc:AlternateContent>
      <mc:AlternateContent xmlns:mc="http://schemas.openxmlformats.org/markup-compatibility/2006">
        <mc:Choice xmlns:p14="http://schemas.microsoft.com/office/powerpoint/2010/main" Requires="p14">
          <p:contentPart p14:bwMode="auto" r:id="rId28">
            <p14:nvContentPartPr>
              <p14:cNvPr id="115" name="Rukopis 114"/>
              <p14:cNvContentPartPr/>
              <p14:nvPr/>
            </p14:nvContentPartPr>
            <p14:xfrm>
              <a:off x="10066161" y="3556690"/>
              <a:ext cx="574200" cy="388080"/>
            </p14:xfrm>
          </p:contentPart>
        </mc:Choice>
        <mc:Fallback>
          <p:pic>
            <p:nvPicPr>
              <p:cNvPr id="115" name="Rukopis 114"/>
              <p:cNvPicPr/>
              <p:nvPr/>
            </p:nvPicPr>
            <p:blipFill>
              <a:blip r:embed="rId29"/>
              <a:stretch>
                <a:fillRect/>
              </a:stretch>
            </p:blipFill>
            <p:spPr>
              <a:xfrm>
                <a:off x="10051041" y="3541570"/>
                <a:ext cx="604440" cy="418320"/>
              </a:xfrm>
              <a:prstGeom prst="rect">
                <a:avLst/>
              </a:prstGeom>
            </p:spPr>
          </p:pic>
        </mc:Fallback>
      </mc:AlternateContent>
      <mc:AlternateContent xmlns:mc="http://schemas.openxmlformats.org/markup-compatibility/2006">
        <mc:Choice xmlns:p14="http://schemas.microsoft.com/office/powerpoint/2010/main" Requires="p14">
          <p:contentPart p14:bwMode="auto" r:id="rId30">
            <p14:nvContentPartPr>
              <p14:cNvPr id="121" name="Rukopis 120"/>
              <p14:cNvContentPartPr/>
              <p14:nvPr/>
            </p14:nvContentPartPr>
            <p14:xfrm>
              <a:off x="7431321" y="4711570"/>
              <a:ext cx="163080" cy="728640"/>
            </p14:xfrm>
          </p:contentPart>
        </mc:Choice>
        <mc:Fallback>
          <p:pic>
            <p:nvPicPr>
              <p:cNvPr id="121" name="Rukopis 120"/>
              <p:cNvPicPr/>
              <p:nvPr/>
            </p:nvPicPr>
            <p:blipFill>
              <a:blip r:embed="rId31"/>
              <a:stretch>
                <a:fillRect/>
              </a:stretch>
            </p:blipFill>
            <p:spPr>
              <a:xfrm>
                <a:off x="7420881" y="4701130"/>
                <a:ext cx="183960" cy="749520"/>
              </a:xfrm>
              <a:prstGeom prst="rect">
                <a:avLst/>
              </a:prstGeom>
            </p:spPr>
          </p:pic>
        </mc:Fallback>
      </mc:AlternateContent>
      <mc:AlternateContent xmlns:mc="http://schemas.openxmlformats.org/markup-compatibility/2006">
        <mc:Choice xmlns:p14="http://schemas.microsoft.com/office/powerpoint/2010/main" Requires="p14">
          <p:contentPart p14:bwMode="auto" r:id="rId32">
            <p14:nvContentPartPr>
              <p14:cNvPr id="128" name="Rukopis 127"/>
              <p14:cNvContentPartPr/>
              <p14:nvPr/>
            </p14:nvContentPartPr>
            <p14:xfrm>
              <a:off x="9182721" y="3773770"/>
              <a:ext cx="1245600" cy="612720"/>
            </p14:xfrm>
          </p:contentPart>
        </mc:Choice>
        <mc:Fallback>
          <p:pic>
            <p:nvPicPr>
              <p:cNvPr id="128" name="Rukopis 127"/>
              <p:cNvPicPr/>
              <p:nvPr/>
            </p:nvPicPr>
            <p:blipFill>
              <a:blip r:embed="rId33"/>
              <a:stretch>
                <a:fillRect/>
              </a:stretch>
            </p:blipFill>
            <p:spPr>
              <a:xfrm>
                <a:off x="9167601" y="3758650"/>
                <a:ext cx="1275840" cy="642960"/>
              </a:xfrm>
              <a:prstGeom prst="rect">
                <a:avLst/>
              </a:prstGeom>
            </p:spPr>
          </p:pic>
        </mc:Fallback>
      </mc:AlternateContent>
      <mc:AlternateContent xmlns:mc="http://schemas.openxmlformats.org/markup-compatibility/2006">
        <mc:Choice xmlns:p14="http://schemas.microsoft.com/office/powerpoint/2010/main" Requires="p14">
          <p:contentPart p14:bwMode="auto" r:id="rId34">
            <p14:nvContentPartPr>
              <p14:cNvPr id="129" name="Rukopis 128"/>
              <p14:cNvContentPartPr/>
              <p14:nvPr/>
            </p14:nvContentPartPr>
            <p14:xfrm>
              <a:off x="7205601" y="4277410"/>
              <a:ext cx="1473840" cy="535320"/>
            </p14:xfrm>
          </p:contentPart>
        </mc:Choice>
        <mc:Fallback>
          <p:pic>
            <p:nvPicPr>
              <p:cNvPr id="129" name="Rukopis 128"/>
              <p:cNvPicPr/>
              <p:nvPr/>
            </p:nvPicPr>
            <p:blipFill>
              <a:blip r:embed="rId35"/>
              <a:stretch>
                <a:fillRect/>
              </a:stretch>
            </p:blipFill>
            <p:spPr>
              <a:xfrm>
                <a:off x="7195161" y="4266970"/>
                <a:ext cx="1494720" cy="556200"/>
              </a:xfrm>
              <a:prstGeom prst="rect">
                <a:avLst/>
              </a:prstGeom>
            </p:spPr>
          </p:pic>
        </mc:Fallback>
      </mc:AlternateContent>
      <mc:AlternateContent xmlns:mc="http://schemas.openxmlformats.org/markup-compatibility/2006">
        <mc:Choice xmlns:p14="http://schemas.microsoft.com/office/powerpoint/2010/main" Requires="p14">
          <p:contentPart p14:bwMode="auto" r:id="rId36">
            <p14:nvContentPartPr>
              <p14:cNvPr id="131" name="Rukopis 130"/>
              <p14:cNvContentPartPr/>
              <p14:nvPr/>
            </p14:nvContentPartPr>
            <p14:xfrm>
              <a:off x="5403081" y="424690"/>
              <a:ext cx="254160" cy="815400"/>
            </p14:xfrm>
          </p:contentPart>
        </mc:Choice>
        <mc:Fallback>
          <p:pic>
            <p:nvPicPr>
              <p:cNvPr id="131" name="Rukopis 130"/>
              <p:cNvPicPr/>
              <p:nvPr/>
            </p:nvPicPr>
            <p:blipFill>
              <a:blip r:embed="rId37"/>
              <a:stretch>
                <a:fillRect/>
              </a:stretch>
            </p:blipFill>
            <p:spPr>
              <a:xfrm>
                <a:off x="5387961" y="409570"/>
                <a:ext cx="284400" cy="845640"/>
              </a:xfrm>
              <a:prstGeom prst="rect">
                <a:avLst/>
              </a:prstGeom>
            </p:spPr>
          </p:pic>
        </mc:Fallback>
      </mc:AlternateContent>
      <mc:AlternateContent xmlns:mc="http://schemas.openxmlformats.org/markup-compatibility/2006">
        <mc:Choice xmlns:p14="http://schemas.microsoft.com/office/powerpoint/2010/main" Requires="p14">
          <p:contentPart p14:bwMode="auto" r:id="rId38">
            <p14:nvContentPartPr>
              <p14:cNvPr id="133" name="Rukopis 132"/>
              <p14:cNvContentPartPr/>
              <p14:nvPr/>
            </p14:nvContentPartPr>
            <p14:xfrm>
              <a:off x="3905481" y="3298930"/>
              <a:ext cx="713520" cy="750960"/>
            </p14:xfrm>
          </p:contentPart>
        </mc:Choice>
        <mc:Fallback>
          <p:pic>
            <p:nvPicPr>
              <p:cNvPr id="133" name="Rukopis 132"/>
              <p:cNvPicPr/>
              <p:nvPr/>
            </p:nvPicPr>
            <p:blipFill>
              <a:blip r:embed="rId39"/>
              <a:stretch>
                <a:fillRect/>
              </a:stretch>
            </p:blipFill>
            <p:spPr>
              <a:xfrm>
                <a:off x="3895041" y="3288490"/>
                <a:ext cx="739080" cy="776520"/>
              </a:xfrm>
              <a:prstGeom prst="rect">
                <a:avLst/>
              </a:prstGeom>
            </p:spPr>
          </p:pic>
        </mc:Fallback>
      </mc:AlternateContent>
      <mc:AlternateContent xmlns:mc="http://schemas.openxmlformats.org/markup-compatibility/2006">
        <mc:Choice xmlns:p14="http://schemas.microsoft.com/office/powerpoint/2010/main" Requires="p14">
          <p:contentPart p14:bwMode="auto" r:id="rId40">
            <p14:nvContentPartPr>
              <p14:cNvPr id="135" name="Rukopis 134"/>
              <p14:cNvContentPartPr/>
              <p14:nvPr/>
            </p14:nvContentPartPr>
            <p14:xfrm>
              <a:off x="3439641" y="3781690"/>
              <a:ext cx="125280" cy="543960"/>
            </p14:xfrm>
          </p:contentPart>
        </mc:Choice>
        <mc:Fallback>
          <p:pic>
            <p:nvPicPr>
              <p:cNvPr id="135" name="Rukopis 134"/>
              <p:cNvPicPr/>
              <p:nvPr/>
            </p:nvPicPr>
            <p:blipFill>
              <a:blip r:embed="rId41"/>
              <a:stretch>
                <a:fillRect/>
              </a:stretch>
            </p:blipFill>
            <p:spPr>
              <a:xfrm>
                <a:off x="3424521" y="3766570"/>
                <a:ext cx="155520" cy="574200"/>
              </a:xfrm>
              <a:prstGeom prst="rect">
                <a:avLst/>
              </a:prstGeom>
            </p:spPr>
          </p:pic>
        </mc:Fallback>
      </mc:AlternateContent>
      <mc:AlternateContent xmlns:mc="http://schemas.openxmlformats.org/markup-compatibility/2006">
        <mc:Choice xmlns:p14="http://schemas.microsoft.com/office/powerpoint/2010/main" Requires="p14">
          <p:contentPart p14:bwMode="auto" r:id="rId42">
            <p14:nvContentPartPr>
              <p14:cNvPr id="138" name="Rukopis 137"/>
              <p14:cNvContentPartPr/>
              <p14:nvPr/>
            </p14:nvContentPartPr>
            <p14:xfrm>
              <a:off x="8198481" y="4634170"/>
              <a:ext cx="109080" cy="697320"/>
            </p14:xfrm>
          </p:contentPart>
        </mc:Choice>
        <mc:Fallback>
          <p:pic>
            <p:nvPicPr>
              <p:cNvPr id="138" name="Rukopis 137"/>
              <p:cNvPicPr/>
              <p:nvPr/>
            </p:nvPicPr>
            <p:blipFill>
              <a:blip r:embed="rId43"/>
              <a:stretch>
                <a:fillRect/>
              </a:stretch>
            </p:blipFill>
            <p:spPr>
              <a:xfrm>
                <a:off x="8188041" y="4623730"/>
                <a:ext cx="129960" cy="718200"/>
              </a:xfrm>
              <a:prstGeom prst="rect">
                <a:avLst/>
              </a:prstGeom>
            </p:spPr>
          </p:pic>
        </mc:Fallback>
      </mc:AlternateContent>
      <mc:AlternateContent xmlns:mc="http://schemas.openxmlformats.org/markup-compatibility/2006">
        <mc:Choice xmlns:p14="http://schemas.microsoft.com/office/powerpoint/2010/main" Requires="p14">
          <p:contentPart p14:bwMode="auto" r:id="rId44">
            <p14:nvContentPartPr>
              <p14:cNvPr id="139" name="Rukopis 138"/>
              <p14:cNvContentPartPr/>
              <p14:nvPr/>
            </p14:nvContentPartPr>
            <p14:xfrm>
              <a:off x="8617161" y="4626250"/>
              <a:ext cx="232560" cy="674640"/>
            </p14:xfrm>
          </p:contentPart>
        </mc:Choice>
        <mc:Fallback>
          <p:pic>
            <p:nvPicPr>
              <p:cNvPr id="139" name="Rukopis 138"/>
              <p:cNvPicPr/>
              <p:nvPr/>
            </p:nvPicPr>
            <p:blipFill>
              <a:blip r:embed="rId45"/>
              <a:stretch>
                <a:fillRect/>
              </a:stretch>
            </p:blipFill>
            <p:spPr>
              <a:xfrm>
                <a:off x="8606721" y="4615810"/>
                <a:ext cx="253440" cy="695520"/>
              </a:xfrm>
              <a:prstGeom prst="rect">
                <a:avLst/>
              </a:prstGeom>
            </p:spPr>
          </p:pic>
        </mc:Fallback>
      </mc:AlternateContent>
      <mc:AlternateContent xmlns:mc="http://schemas.openxmlformats.org/markup-compatibility/2006">
        <mc:Choice xmlns:p14="http://schemas.microsoft.com/office/powerpoint/2010/main" Requires="p14">
          <p:contentPart p14:bwMode="auto" r:id="rId46">
            <p14:nvContentPartPr>
              <p14:cNvPr id="152" name="Rukopis 151"/>
              <p14:cNvContentPartPr/>
              <p14:nvPr/>
            </p14:nvContentPartPr>
            <p14:xfrm>
              <a:off x="6826881" y="317770"/>
              <a:ext cx="194040" cy="752040"/>
            </p14:xfrm>
          </p:contentPart>
        </mc:Choice>
        <mc:Fallback>
          <p:pic>
            <p:nvPicPr>
              <p:cNvPr id="152" name="Rukopis 151"/>
              <p:cNvPicPr/>
              <p:nvPr/>
            </p:nvPicPr>
            <p:blipFill>
              <a:blip r:embed="rId47"/>
              <a:stretch>
                <a:fillRect/>
              </a:stretch>
            </p:blipFill>
            <p:spPr>
              <a:xfrm>
                <a:off x="6811761" y="302650"/>
                <a:ext cx="224280" cy="782280"/>
              </a:xfrm>
              <a:prstGeom prst="rect">
                <a:avLst/>
              </a:prstGeom>
            </p:spPr>
          </p:pic>
        </mc:Fallback>
      </mc:AlternateContent>
      <mc:AlternateContent xmlns:mc="http://schemas.openxmlformats.org/markup-compatibility/2006">
        <mc:Choice xmlns:p14="http://schemas.microsoft.com/office/powerpoint/2010/main" Requires="p14">
          <p:contentPart p14:bwMode="auto" r:id="rId48">
            <p14:nvContentPartPr>
              <p14:cNvPr id="162" name="Rukopis 161"/>
              <p14:cNvContentPartPr/>
              <p14:nvPr/>
            </p14:nvContentPartPr>
            <p14:xfrm>
              <a:off x="5470761" y="200410"/>
              <a:ext cx="85680" cy="86760"/>
            </p14:xfrm>
          </p:contentPart>
        </mc:Choice>
        <mc:Fallback>
          <p:pic>
            <p:nvPicPr>
              <p:cNvPr id="162" name="Rukopis 161"/>
              <p:cNvPicPr/>
              <p:nvPr/>
            </p:nvPicPr>
            <p:blipFill>
              <a:blip r:embed="rId49"/>
              <a:stretch>
                <a:fillRect/>
              </a:stretch>
            </p:blipFill>
            <p:spPr>
              <a:xfrm>
                <a:off x="5455641" y="185290"/>
                <a:ext cx="115920" cy="117000"/>
              </a:xfrm>
              <a:prstGeom prst="rect">
                <a:avLst/>
              </a:prstGeom>
            </p:spPr>
          </p:pic>
        </mc:Fallback>
      </mc:AlternateContent>
      <mc:AlternateContent xmlns:mc="http://schemas.openxmlformats.org/markup-compatibility/2006">
        <mc:Choice xmlns:p14="http://schemas.microsoft.com/office/powerpoint/2010/main" Requires="p14">
          <p:contentPart p14:bwMode="auto" r:id="rId50">
            <p14:nvContentPartPr>
              <p14:cNvPr id="163" name="Rukopis 162"/>
              <p14:cNvContentPartPr/>
              <p14:nvPr/>
            </p14:nvContentPartPr>
            <p14:xfrm>
              <a:off x="5849481" y="720610"/>
              <a:ext cx="1164600" cy="604800"/>
            </p14:xfrm>
          </p:contentPart>
        </mc:Choice>
        <mc:Fallback>
          <p:pic>
            <p:nvPicPr>
              <p:cNvPr id="163" name="Rukopis 162"/>
              <p:cNvPicPr/>
              <p:nvPr/>
            </p:nvPicPr>
            <p:blipFill>
              <a:blip r:embed="rId51"/>
              <a:stretch>
                <a:fillRect/>
              </a:stretch>
            </p:blipFill>
            <p:spPr>
              <a:xfrm>
                <a:off x="5834361" y="705490"/>
                <a:ext cx="1194840" cy="635040"/>
              </a:xfrm>
              <a:prstGeom prst="rect">
                <a:avLst/>
              </a:prstGeom>
            </p:spPr>
          </p:pic>
        </mc:Fallback>
      </mc:AlternateContent>
      <mc:AlternateContent xmlns:mc="http://schemas.openxmlformats.org/markup-compatibility/2006">
        <mc:Choice xmlns:p14="http://schemas.microsoft.com/office/powerpoint/2010/main" Requires="p14">
          <p:contentPart p14:bwMode="auto" r:id="rId52">
            <p14:nvContentPartPr>
              <p14:cNvPr id="166" name="Rukopis 165"/>
              <p14:cNvContentPartPr/>
              <p14:nvPr/>
            </p14:nvContentPartPr>
            <p14:xfrm>
              <a:off x="6896721" y="85210"/>
              <a:ext cx="852840" cy="813960"/>
            </p14:xfrm>
          </p:contentPart>
        </mc:Choice>
        <mc:Fallback>
          <p:pic>
            <p:nvPicPr>
              <p:cNvPr id="166" name="Rukopis 165"/>
              <p:cNvPicPr/>
              <p:nvPr/>
            </p:nvPicPr>
            <p:blipFill>
              <a:blip r:embed="rId53"/>
              <a:stretch>
                <a:fillRect/>
              </a:stretch>
            </p:blipFill>
            <p:spPr>
              <a:xfrm>
                <a:off x="6881601" y="70090"/>
                <a:ext cx="883080" cy="844200"/>
              </a:xfrm>
              <a:prstGeom prst="rect">
                <a:avLst/>
              </a:prstGeom>
            </p:spPr>
          </p:pic>
        </mc:Fallback>
      </mc:AlternateContent>
      <mc:AlternateContent xmlns:mc="http://schemas.openxmlformats.org/markup-compatibility/2006">
        <mc:Choice xmlns:p14="http://schemas.microsoft.com/office/powerpoint/2010/main" Requires="p14">
          <p:contentPart p14:bwMode="auto" r:id="rId54">
            <p14:nvContentPartPr>
              <p14:cNvPr id="192" name="Rukopis 191"/>
              <p14:cNvContentPartPr/>
              <p14:nvPr/>
            </p14:nvContentPartPr>
            <p14:xfrm>
              <a:off x="5401281" y="1309570"/>
              <a:ext cx="54360" cy="132120"/>
            </p14:xfrm>
          </p:contentPart>
        </mc:Choice>
        <mc:Fallback>
          <p:pic>
            <p:nvPicPr>
              <p:cNvPr id="192" name="Rukopis 191"/>
              <p:cNvPicPr/>
              <p:nvPr/>
            </p:nvPicPr>
            <p:blipFill>
              <a:blip r:embed="rId55"/>
              <a:stretch>
                <a:fillRect/>
              </a:stretch>
            </p:blipFill>
            <p:spPr>
              <a:xfrm>
                <a:off x="5386161" y="1294450"/>
                <a:ext cx="84600" cy="162360"/>
              </a:xfrm>
              <a:prstGeom prst="rect">
                <a:avLst/>
              </a:prstGeom>
            </p:spPr>
          </p:pic>
        </mc:Fallback>
      </mc:AlternateContent>
      <mc:AlternateContent xmlns:mc="http://schemas.openxmlformats.org/markup-compatibility/2006">
        <mc:Choice xmlns:p14="http://schemas.microsoft.com/office/powerpoint/2010/main" Requires="p14">
          <p:contentPart p14:bwMode="auto" r:id="rId56">
            <p14:nvContentPartPr>
              <p14:cNvPr id="198" name="Rukopis 197"/>
              <p14:cNvContentPartPr/>
              <p14:nvPr/>
            </p14:nvContentPartPr>
            <p14:xfrm>
              <a:off x="4913121" y="1602970"/>
              <a:ext cx="255960" cy="884880"/>
            </p14:xfrm>
          </p:contentPart>
        </mc:Choice>
        <mc:Fallback>
          <p:pic>
            <p:nvPicPr>
              <p:cNvPr id="198" name="Rukopis 197"/>
              <p:cNvPicPr/>
              <p:nvPr/>
            </p:nvPicPr>
            <p:blipFill>
              <a:blip r:embed="rId57"/>
              <a:stretch>
                <a:fillRect/>
              </a:stretch>
            </p:blipFill>
            <p:spPr>
              <a:xfrm>
                <a:off x="4898001" y="1587850"/>
                <a:ext cx="286200" cy="915120"/>
              </a:xfrm>
              <a:prstGeom prst="rect">
                <a:avLst/>
              </a:prstGeom>
            </p:spPr>
          </p:pic>
        </mc:Fallback>
      </mc:AlternateContent>
      <mc:AlternateContent xmlns:mc="http://schemas.openxmlformats.org/markup-compatibility/2006">
        <mc:Choice xmlns:p14="http://schemas.microsoft.com/office/powerpoint/2010/main" Requires="p14">
          <p:contentPart p14:bwMode="auto" r:id="rId58">
            <p14:nvContentPartPr>
              <p14:cNvPr id="199" name="Rukopis 198"/>
              <p14:cNvContentPartPr/>
              <p14:nvPr/>
            </p14:nvContentPartPr>
            <p14:xfrm>
              <a:off x="7687281" y="1356010"/>
              <a:ext cx="1263240" cy="527400"/>
            </p14:xfrm>
          </p:contentPart>
        </mc:Choice>
        <mc:Fallback>
          <p:pic>
            <p:nvPicPr>
              <p:cNvPr id="199" name="Rukopis 198"/>
              <p:cNvPicPr/>
              <p:nvPr/>
            </p:nvPicPr>
            <p:blipFill>
              <a:blip r:embed="rId59"/>
              <a:stretch>
                <a:fillRect/>
              </a:stretch>
            </p:blipFill>
            <p:spPr>
              <a:xfrm>
                <a:off x="7676841" y="1345570"/>
                <a:ext cx="1284120" cy="548280"/>
              </a:xfrm>
              <a:prstGeom prst="rect">
                <a:avLst/>
              </a:prstGeom>
            </p:spPr>
          </p:pic>
        </mc:Fallback>
      </mc:AlternateContent>
      <mc:AlternateContent xmlns:mc="http://schemas.openxmlformats.org/markup-compatibility/2006">
        <mc:Choice xmlns:p14="http://schemas.microsoft.com/office/powerpoint/2010/main" Requires="p14">
          <p:contentPart p14:bwMode="auto" r:id="rId60">
            <p14:nvContentPartPr>
              <p14:cNvPr id="206" name="Rukopis 205"/>
              <p14:cNvContentPartPr/>
              <p14:nvPr/>
            </p14:nvContentPartPr>
            <p14:xfrm>
              <a:off x="4052721" y="1503250"/>
              <a:ext cx="1162800" cy="1186200"/>
            </p14:xfrm>
          </p:contentPart>
        </mc:Choice>
        <mc:Fallback>
          <p:pic>
            <p:nvPicPr>
              <p:cNvPr id="206" name="Rukopis 205"/>
              <p:cNvPicPr/>
              <p:nvPr/>
            </p:nvPicPr>
            <p:blipFill>
              <a:blip r:embed="rId61"/>
              <a:stretch>
                <a:fillRect/>
              </a:stretch>
            </p:blipFill>
            <p:spPr>
              <a:xfrm>
                <a:off x="4042281" y="1492810"/>
                <a:ext cx="1188360" cy="1211760"/>
              </a:xfrm>
              <a:prstGeom prst="rect">
                <a:avLst/>
              </a:prstGeom>
            </p:spPr>
          </p:pic>
        </mc:Fallback>
      </mc:AlternateContent>
      <mc:AlternateContent xmlns:mc="http://schemas.openxmlformats.org/markup-compatibility/2006">
        <mc:Choice xmlns:p14="http://schemas.microsoft.com/office/powerpoint/2010/main" Requires="p14">
          <p:contentPart p14:bwMode="auto" r:id="rId62">
            <p14:nvContentPartPr>
              <p14:cNvPr id="208" name="Rukopis 207"/>
              <p14:cNvContentPartPr/>
              <p14:nvPr/>
            </p14:nvContentPartPr>
            <p14:xfrm>
              <a:off x="7321161" y="3541210"/>
              <a:ext cx="18720" cy="558360"/>
            </p14:xfrm>
          </p:contentPart>
        </mc:Choice>
        <mc:Fallback>
          <p:pic>
            <p:nvPicPr>
              <p:cNvPr id="208" name="Rukopis 207"/>
              <p:cNvPicPr/>
              <p:nvPr/>
            </p:nvPicPr>
            <p:blipFill>
              <a:blip r:embed="rId63"/>
              <a:stretch>
                <a:fillRect/>
              </a:stretch>
            </p:blipFill>
            <p:spPr>
              <a:xfrm>
                <a:off x="7306041" y="3526090"/>
                <a:ext cx="48960" cy="588600"/>
              </a:xfrm>
              <a:prstGeom prst="rect">
                <a:avLst/>
              </a:prstGeom>
            </p:spPr>
          </p:pic>
        </mc:Fallback>
      </mc:AlternateContent>
      <mc:AlternateContent xmlns:mc="http://schemas.openxmlformats.org/markup-compatibility/2006">
        <mc:Choice xmlns:p14="http://schemas.microsoft.com/office/powerpoint/2010/main" Requires="p14">
          <p:contentPart p14:bwMode="auto" r:id="rId64">
            <p14:nvContentPartPr>
              <p14:cNvPr id="213" name="Rukopis 212"/>
              <p14:cNvContentPartPr/>
              <p14:nvPr/>
            </p14:nvContentPartPr>
            <p14:xfrm>
              <a:off x="7235121" y="3525730"/>
              <a:ext cx="189000" cy="189000"/>
            </p14:xfrm>
          </p:contentPart>
        </mc:Choice>
        <mc:Fallback>
          <p:pic>
            <p:nvPicPr>
              <p:cNvPr id="213" name="Rukopis 212"/>
              <p:cNvPicPr/>
              <p:nvPr/>
            </p:nvPicPr>
            <p:blipFill>
              <a:blip r:embed="rId65"/>
              <a:stretch>
                <a:fillRect/>
              </a:stretch>
            </p:blipFill>
            <p:spPr>
              <a:xfrm>
                <a:off x="7220001" y="3510610"/>
                <a:ext cx="219240" cy="219240"/>
              </a:xfrm>
              <a:prstGeom prst="rect">
                <a:avLst/>
              </a:prstGeom>
            </p:spPr>
          </p:pic>
        </mc:Fallback>
      </mc:AlternateContent>
      <mc:AlternateContent xmlns:mc="http://schemas.openxmlformats.org/markup-compatibility/2006">
        <mc:Choice xmlns:p14="http://schemas.microsoft.com/office/powerpoint/2010/main" Requires="p14">
          <p:contentPart p14:bwMode="auto" r:id="rId66">
            <p14:nvContentPartPr>
              <p14:cNvPr id="215" name="Rukopis 214"/>
              <p14:cNvContentPartPr/>
              <p14:nvPr/>
            </p14:nvContentPartPr>
            <p14:xfrm>
              <a:off x="1146801" y="5060050"/>
              <a:ext cx="140040" cy="116640"/>
            </p14:xfrm>
          </p:contentPart>
        </mc:Choice>
        <mc:Fallback>
          <p:pic>
            <p:nvPicPr>
              <p:cNvPr id="215" name="Rukopis 214"/>
              <p:cNvPicPr/>
              <p:nvPr/>
            </p:nvPicPr>
            <p:blipFill>
              <a:blip r:embed="rId67"/>
              <a:stretch>
                <a:fillRect/>
              </a:stretch>
            </p:blipFill>
            <p:spPr>
              <a:xfrm>
                <a:off x="1131681" y="5044930"/>
                <a:ext cx="170280" cy="146880"/>
              </a:xfrm>
              <a:prstGeom prst="rect">
                <a:avLst/>
              </a:prstGeom>
            </p:spPr>
          </p:pic>
        </mc:Fallback>
      </mc:AlternateContent>
      <mc:AlternateContent xmlns:mc="http://schemas.openxmlformats.org/markup-compatibility/2006">
        <mc:Choice xmlns:p14="http://schemas.microsoft.com/office/powerpoint/2010/main" Requires="p14">
          <p:contentPart p14:bwMode="auto" r:id="rId68">
            <p14:nvContentPartPr>
              <p14:cNvPr id="218" name="Rukopis 217"/>
              <p14:cNvContentPartPr/>
              <p14:nvPr/>
            </p14:nvContentPartPr>
            <p14:xfrm>
              <a:off x="5269521" y="1743730"/>
              <a:ext cx="1488240" cy="558000"/>
            </p14:xfrm>
          </p:contentPart>
        </mc:Choice>
        <mc:Fallback>
          <p:pic>
            <p:nvPicPr>
              <p:cNvPr id="218" name="Rukopis 217"/>
              <p:cNvPicPr/>
              <p:nvPr/>
            </p:nvPicPr>
            <p:blipFill>
              <a:blip r:embed="rId69"/>
              <a:stretch>
                <a:fillRect/>
              </a:stretch>
            </p:blipFill>
            <p:spPr>
              <a:xfrm>
                <a:off x="5254401" y="1728610"/>
                <a:ext cx="1518480" cy="588240"/>
              </a:xfrm>
              <a:prstGeom prst="rect">
                <a:avLst/>
              </a:prstGeom>
            </p:spPr>
          </p:pic>
        </mc:Fallback>
      </mc:AlternateContent>
      <mc:AlternateContent xmlns:mc="http://schemas.openxmlformats.org/markup-compatibility/2006">
        <mc:Choice xmlns:p14="http://schemas.microsoft.com/office/powerpoint/2010/main" Requires="p14">
          <p:contentPart p14:bwMode="auto" r:id="rId70">
            <p14:nvContentPartPr>
              <p14:cNvPr id="219" name="Rukopis 218"/>
              <p14:cNvContentPartPr/>
              <p14:nvPr/>
            </p14:nvContentPartPr>
            <p14:xfrm>
              <a:off x="6431961" y="1797730"/>
              <a:ext cx="792360" cy="736560"/>
            </p14:xfrm>
          </p:contentPart>
        </mc:Choice>
        <mc:Fallback>
          <p:pic>
            <p:nvPicPr>
              <p:cNvPr id="219" name="Rukopis 218"/>
              <p:cNvPicPr/>
              <p:nvPr/>
            </p:nvPicPr>
            <p:blipFill>
              <a:blip r:embed="rId71"/>
              <a:stretch>
                <a:fillRect/>
              </a:stretch>
            </p:blipFill>
            <p:spPr>
              <a:xfrm>
                <a:off x="6416841" y="1782610"/>
                <a:ext cx="822600" cy="766800"/>
              </a:xfrm>
              <a:prstGeom prst="rect">
                <a:avLst/>
              </a:prstGeom>
            </p:spPr>
          </p:pic>
        </mc:Fallback>
      </mc:AlternateContent>
      <mc:AlternateContent xmlns:mc="http://schemas.openxmlformats.org/markup-compatibility/2006">
        <mc:Choice xmlns:p14="http://schemas.microsoft.com/office/powerpoint/2010/main" Requires="p14">
          <p:contentPart p14:bwMode="auto" r:id="rId72">
            <p14:nvContentPartPr>
              <p14:cNvPr id="220" name="Rukopis 219"/>
              <p14:cNvContentPartPr/>
              <p14:nvPr/>
            </p14:nvContentPartPr>
            <p14:xfrm>
              <a:off x="7519161" y="1883050"/>
              <a:ext cx="183960" cy="674640"/>
            </p14:xfrm>
          </p:contentPart>
        </mc:Choice>
        <mc:Fallback>
          <p:pic>
            <p:nvPicPr>
              <p:cNvPr id="220" name="Rukopis 219"/>
              <p:cNvPicPr/>
              <p:nvPr/>
            </p:nvPicPr>
            <p:blipFill>
              <a:blip r:embed="rId73"/>
              <a:stretch>
                <a:fillRect/>
              </a:stretch>
            </p:blipFill>
            <p:spPr>
              <a:xfrm>
                <a:off x="7508721" y="1872610"/>
                <a:ext cx="204840" cy="695520"/>
              </a:xfrm>
              <a:prstGeom prst="rect">
                <a:avLst/>
              </a:prstGeom>
            </p:spPr>
          </p:pic>
        </mc:Fallback>
      </mc:AlternateContent>
    </p:spTree>
    <p:extLst>
      <p:ext uri="{BB962C8B-B14F-4D97-AF65-F5344CB8AC3E}">
        <p14:creationId xmlns:p14="http://schemas.microsoft.com/office/powerpoint/2010/main" val="331232646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Obdélník 37"/>
          <p:cNvSpPr/>
          <p:nvPr/>
        </p:nvSpPr>
        <p:spPr>
          <a:xfrm>
            <a:off x="5284206" y="2365464"/>
            <a:ext cx="830425" cy="286449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 name="Nadpis 1"/>
          <p:cNvSpPr>
            <a:spLocks noGrp="1"/>
          </p:cNvSpPr>
          <p:nvPr>
            <p:ph type="title"/>
          </p:nvPr>
        </p:nvSpPr>
        <p:spPr>
          <a:xfrm>
            <a:off x="838200" y="365126"/>
            <a:ext cx="10515600" cy="822167"/>
          </a:xfrm>
        </p:spPr>
        <p:txBody>
          <a:bodyPr>
            <a:normAutofit fontScale="90000"/>
          </a:bodyPr>
          <a:lstStyle/>
          <a:p>
            <a:r>
              <a:rPr lang="cs-CZ" sz="2400" dirty="0" smtClean="0"/>
              <a:t>Průřez jádra transformátoru je 3*3 cm, sytná magnetizace je 1,7 T. Na jádře jsou dvě cívky  se zanedbatelným ohmickým odporem. Uprostřed je příčka z magnetika stejného průřezu jako u ostatních částí magnetického obvodu, na kterou je možno nasadit měděný kroužek. </a:t>
            </a:r>
            <a:endParaRPr lang="cs-CZ" sz="2400" dirty="0"/>
          </a:p>
        </p:txBody>
      </p:sp>
      <p:sp>
        <p:nvSpPr>
          <p:cNvPr id="4" name="Obdélník 3"/>
          <p:cNvSpPr/>
          <p:nvPr/>
        </p:nvSpPr>
        <p:spPr>
          <a:xfrm>
            <a:off x="3078427" y="2426181"/>
            <a:ext cx="830425" cy="286449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 name="Obdélník 4"/>
          <p:cNvSpPr/>
          <p:nvPr/>
        </p:nvSpPr>
        <p:spPr>
          <a:xfrm>
            <a:off x="7610009" y="2426181"/>
            <a:ext cx="830425" cy="286449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6" name="Obdélník 5"/>
          <p:cNvSpPr/>
          <p:nvPr/>
        </p:nvSpPr>
        <p:spPr>
          <a:xfrm rot="16200000">
            <a:off x="5344217" y="2210722"/>
            <a:ext cx="830425" cy="536200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 name="Zaoblený obdélník 6"/>
          <p:cNvSpPr/>
          <p:nvPr/>
        </p:nvSpPr>
        <p:spPr>
          <a:xfrm>
            <a:off x="2451721" y="2506546"/>
            <a:ext cx="2068902" cy="1879063"/>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sp>
        <p:nvSpPr>
          <p:cNvPr id="9" name="Prstenec 8"/>
          <p:cNvSpPr/>
          <p:nvPr/>
        </p:nvSpPr>
        <p:spPr>
          <a:xfrm>
            <a:off x="3017780" y="3387231"/>
            <a:ext cx="219266" cy="223937"/>
          </a:xfrm>
          <a:prstGeom prst="don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chemeClr val="tx1"/>
              </a:solidFill>
            </a:endParaRPr>
          </a:p>
        </p:txBody>
      </p:sp>
      <p:sp>
        <p:nvSpPr>
          <p:cNvPr id="10" name="Prstenec 9"/>
          <p:cNvSpPr/>
          <p:nvPr/>
        </p:nvSpPr>
        <p:spPr>
          <a:xfrm>
            <a:off x="3722238" y="3387235"/>
            <a:ext cx="247261" cy="242596"/>
          </a:xfrm>
          <a:prstGeom prst="donu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chemeClr val="tx1"/>
              </a:solidFill>
            </a:endParaRPr>
          </a:p>
        </p:txBody>
      </p:sp>
      <p:sp>
        <p:nvSpPr>
          <p:cNvPr id="27" name="Obdélník 26"/>
          <p:cNvSpPr/>
          <p:nvPr/>
        </p:nvSpPr>
        <p:spPr>
          <a:xfrm rot="16200000">
            <a:off x="5344218" y="-661377"/>
            <a:ext cx="830425" cy="536200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30" name="TextovéPole 29"/>
          <p:cNvSpPr txBox="1"/>
          <p:nvPr/>
        </p:nvSpPr>
        <p:spPr>
          <a:xfrm>
            <a:off x="3068208" y="2977717"/>
            <a:ext cx="696024" cy="369332"/>
          </a:xfrm>
          <a:prstGeom prst="rect">
            <a:avLst/>
          </a:prstGeom>
          <a:noFill/>
        </p:spPr>
        <p:txBody>
          <a:bodyPr wrap="none" rtlCol="0">
            <a:spAutoFit/>
          </a:bodyPr>
          <a:lstStyle/>
          <a:p>
            <a:r>
              <a:rPr lang="cs-CZ" dirty="0" smtClean="0"/>
              <a:t>Z 600</a:t>
            </a:r>
            <a:endParaRPr lang="cs-CZ" dirty="0"/>
          </a:p>
        </p:txBody>
      </p:sp>
      <p:grpSp>
        <p:nvGrpSpPr>
          <p:cNvPr id="8" name="Skupina 7"/>
          <p:cNvGrpSpPr/>
          <p:nvPr/>
        </p:nvGrpSpPr>
        <p:grpSpPr>
          <a:xfrm>
            <a:off x="9969981" y="4104925"/>
            <a:ext cx="2066731" cy="2250073"/>
            <a:chOff x="8487410" y="3408674"/>
            <a:chExt cx="2066731" cy="2250073"/>
          </a:xfrm>
        </p:grpSpPr>
        <p:sp>
          <p:nvSpPr>
            <p:cNvPr id="31" name="Zaoblený obdélník 30"/>
            <p:cNvSpPr/>
            <p:nvPr/>
          </p:nvSpPr>
          <p:spPr>
            <a:xfrm>
              <a:off x="8487410" y="3408674"/>
              <a:ext cx="2066731" cy="2250073"/>
            </a:xfrm>
            <a:prstGeom prst="round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32" name="Prstenec 31"/>
            <p:cNvSpPr/>
            <p:nvPr/>
          </p:nvSpPr>
          <p:spPr>
            <a:xfrm>
              <a:off x="9061027" y="5017690"/>
              <a:ext cx="219266" cy="223937"/>
            </a:xfrm>
            <a:prstGeom prst="donu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chemeClr val="tx1"/>
                </a:solidFill>
              </a:endParaRPr>
            </a:p>
          </p:txBody>
        </p:sp>
        <p:sp>
          <p:nvSpPr>
            <p:cNvPr id="33" name="Prstenec 32"/>
            <p:cNvSpPr/>
            <p:nvPr/>
          </p:nvSpPr>
          <p:spPr>
            <a:xfrm>
              <a:off x="9794061" y="5008360"/>
              <a:ext cx="247261" cy="242596"/>
            </a:xfrm>
            <a:prstGeom prst="donu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chemeClr val="tx1"/>
                </a:solidFill>
              </a:endParaRPr>
            </a:p>
          </p:txBody>
        </p:sp>
        <p:sp>
          <p:nvSpPr>
            <p:cNvPr id="34" name="TextovéPole 33"/>
            <p:cNvSpPr txBox="1"/>
            <p:nvPr/>
          </p:nvSpPr>
          <p:spPr>
            <a:xfrm>
              <a:off x="8722816" y="4522395"/>
              <a:ext cx="1730389" cy="369332"/>
            </a:xfrm>
            <a:prstGeom prst="rect">
              <a:avLst/>
            </a:prstGeom>
            <a:noFill/>
          </p:spPr>
          <p:txBody>
            <a:bodyPr wrap="square" rtlCol="0">
              <a:spAutoFit/>
            </a:bodyPr>
            <a:lstStyle/>
            <a:p>
              <a:r>
                <a:rPr lang="cs-CZ" dirty="0" smtClean="0"/>
                <a:t>~ 230 V   50Hz</a:t>
              </a:r>
              <a:endParaRPr lang="cs-CZ" dirty="0"/>
            </a:p>
          </p:txBody>
        </p:sp>
      </p:grpSp>
      <p:sp>
        <p:nvSpPr>
          <p:cNvPr id="35" name="TextovéPole 34"/>
          <p:cNvSpPr txBox="1"/>
          <p:nvPr/>
        </p:nvSpPr>
        <p:spPr>
          <a:xfrm>
            <a:off x="3958207" y="1692186"/>
            <a:ext cx="1730389" cy="369332"/>
          </a:xfrm>
          <a:prstGeom prst="rect">
            <a:avLst/>
          </a:prstGeom>
          <a:noFill/>
        </p:spPr>
        <p:txBody>
          <a:bodyPr wrap="square" rtlCol="0">
            <a:spAutoFit/>
          </a:bodyPr>
          <a:lstStyle/>
          <a:p>
            <a:r>
              <a:rPr lang="cs-CZ" dirty="0" smtClean="0"/>
              <a:t>transformátor</a:t>
            </a:r>
            <a:endParaRPr lang="cs-CZ" dirty="0"/>
          </a:p>
        </p:txBody>
      </p:sp>
      <p:grpSp>
        <p:nvGrpSpPr>
          <p:cNvPr id="3" name="Skupina 2"/>
          <p:cNvGrpSpPr/>
          <p:nvPr/>
        </p:nvGrpSpPr>
        <p:grpSpPr>
          <a:xfrm>
            <a:off x="6990770" y="2511816"/>
            <a:ext cx="2068902" cy="1879063"/>
            <a:chOff x="5746702" y="1756831"/>
            <a:chExt cx="2068902" cy="1879063"/>
          </a:xfrm>
        </p:grpSpPr>
        <p:sp>
          <p:nvSpPr>
            <p:cNvPr id="24" name="Zaoblený obdélník 23"/>
            <p:cNvSpPr/>
            <p:nvPr/>
          </p:nvSpPr>
          <p:spPr>
            <a:xfrm>
              <a:off x="5746702" y="1756831"/>
              <a:ext cx="2068902" cy="1879063"/>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5" name="Prstenec 24"/>
            <p:cNvSpPr/>
            <p:nvPr/>
          </p:nvSpPr>
          <p:spPr>
            <a:xfrm>
              <a:off x="7089447" y="2495388"/>
              <a:ext cx="247261" cy="242596"/>
            </a:xfrm>
            <a:prstGeom prst="donu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chemeClr val="tx1"/>
                </a:solidFill>
              </a:endParaRPr>
            </a:p>
          </p:txBody>
        </p:sp>
        <p:sp>
          <p:nvSpPr>
            <p:cNvPr id="26" name="Prstenec 25"/>
            <p:cNvSpPr/>
            <p:nvPr/>
          </p:nvSpPr>
          <p:spPr>
            <a:xfrm>
              <a:off x="6294954" y="2510353"/>
              <a:ext cx="219266" cy="223937"/>
            </a:xfrm>
            <a:prstGeom prst="don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chemeClr val="tx1"/>
                </a:solidFill>
              </a:endParaRPr>
            </a:p>
          </p:txBody>
        </p:sp>
        <p:sp>
          <p:nvSpPr>
            <p:cNvPr id="29" name="TextovéPole 28"/>
            <p:cNvSpPr txBox="1"/>
            <p:nvPr/>
          </p:nvSpPr>
          <p:spPr>
            <a:xfrm>
              <a:off x="6487007" y="2092871"/>
              <a:ext cx="696024" cy="369332"/>
            </a:xfrm>
            <a:prstGeom prst="rect">
              <a:avLst/>
            </a:prstGeom>
            <a:noFill/>
          </p:spPr>
          <p:txBody>
            <a:bodyPr wrap="none" rtlCol="0">
              <a:spAutoFit/>
            </a:bodyPr>
            <a:lstStyle/>
            <a:p>
              <a:r>
                <a:rPr lang="cs-CZ" dirty="0" smtClean="0"/>
                <a:t>Z 600</a:t>
              </a:r>
              <a:endParaRPr lang="cs-CZ" dirty="0"/>
            </a:p>
          </p:txBody>
        </p:sp>
        <p:sp>
          <p:nvSpPr>
            <p:cNvPr id="36" name="TextovéPole 35"/>
            <p:cNvSpPr txBox="1"/>
            <p:nvPr/>
          </p:nvSpPr>
          <p:spPr>
            <a:xfrm>
              <a:off x="6469095" y="2830590"/>
              <a:ext cx="731848" cy="369332"/>
            </a:xfrm>
            <a:prstGeom prst="rect">
              <a:avLst/>
            </a:prstGeom>
            <a:noFill/>
          </p:spPr>
          <p:txBody>
            <a:bodyPr wrap="square" rtlCol="0">
              <a:spAutoFit/>
            </a:bodyPr>
            <a:lstStyle/>
            <a:p>
              <a:r>
                <a:rPr lang="cs-CZ" dirty="0" smtClean="0"/>
                <a:t>cívka</a:t>
              </a:r>
              <a:endParaRPr lang="cs-CZ" dirty="0"/>
            </a:p>
          </p:txBody>
        </p:sp>
      </p:grpSp>
      <p:sp>
        <p:nvSpPr>
          <p:cNvPr id="37" name="TextovéPole 36"/>
          <p:cNvSpPr txBox="1"/>
          <p:nvPr/>
        </p:nvSpPr>
        <p:spPr>
          <a:xfrm>
            <a:off x="3067964" y="3763451"/>
            <a:ext cx="731848" cy="369332"/>
          </a:xfrm>
          <a:prstGeom prst="rect">
            <a:avLst/>
          </a:prstGeom>
          <a:noFill/>
        </p:spPr>
        <p:txBody>
          <a:bodyPr wrap="square" rtlCol="0">
            <a:spAutoFit/>
          </a:bodyPr>
          <a:lstStyle/>
          <a:p>
            <a:r>
              <a:rPr lang="cs-CZ" dirty="0" smtClean="0"/>
              <a:t>cívka</a:t>
            </a:r>
            <a:endParaRPr lang="cs-CZ" dirty="0"/>
          </a:p>
        </p:txBody>
      </p:sp>
      <p:sp>
        <p:nvSpPr>
          <p:cNvPr id="11" name="Ovál 10"/>
          <p:cNvSpPr/>
          <p:nvPr/>
        </p:nvSpPr>
        <p:spPr>
          <a:xfrm>
            <a:off x="602562" y="1876852"/>
            <a:ext cx="1273932" cy="1885030"/>
          </a:xfrm>
          <a:custGeom>
            <a:avLst/>
            <a:gdLst>
              <a:gd name="connsiteX0" fmla="*/ 0 w 1225118"/>
              <a:gd name="connsiteY0" fmla="*/ 754427 h 1508853"/>
              <a:gd name="connsiteX1" fmla="*/ 612559 w 1225118"/>
              <a:gd name="connsiteY1" fmla="*/ 0 h 1508853"/>
              <a:gd name="connsiteX2" fmla="*/ 1225118 w 1225118"/>
              <a:gd name="connsiteY2" fmla="*/ 754427 h 1508853"/>
              <a:gd name="connsiteX3" fmla="*/ 612559 w 1225118"/>
              <a:gd name="connsiteY3" fmla="*/ 1508854 h 1508853"/>
              <a:gd name="connsiteX4" fmla="*/ 0 w 1225118"/>
              <a:gd name="connsiteY4" fmla="*/ 754427 h 1508853"/>
              <a:gd name="connsiteX0" fmla="*/ 36058 w 1261176"/>
              <a:gd name="connsiteY0" fmla="*/ 754427 h 1522700"/>
              <a:gd name="connsiteX1" fmla="*/ 648617 w 1261176"/>
              <a:gd name="connsiteY1" fmla="*/ 0 h 1522700"/>
              <a:gd name="connsiteX2" fmla="*/ 1261176 w 1261176"/>
              <a:gd name="connsiteY2" fmla="*/ 754427 h 1522700"/>
              <a:gd name="connsiteX3" fmla="*/ 648617 w 1261176"/>
              <a:gd name="connsiteY3" fmla="*/ 1508854 h 1522700"/>
              <a:gd name="connsiteX4" fmla="*/ 133712 w 1261176"/>
              <a:gd name="connsiteY4" fmla="*/ 1207012 h 1522700"/>
              <a:gd name="connsiteX5" fmla="*/ 36058 w 1261176"/>
              <a:gd name="connsiteY5" fmla="*/ 754427 h 1522700"/>
              <a:gd name="connsiteX0" fmla="*/ 36058 w 1275738"/>
              <a:gd name="connsiteY0" fmla="*/ 754427 h 1508894"/>
              <a:gd name="connsiteX1" fmla="*/ 648617 w 1275738"/>
              <a:gd name="connsiteY1" fmla="*/ 0 h 1508894"/>
              <a:gd name="connsiteX2" fmla="*/ 1261176 w 1275738"/>
              <a:gd name="connsiteY2" fmla="*/ 754427 h 1508894"/>
              <a:gd name="connsiteX3" fmla="*/ 1048112 w 1275738"/>
              <a:gd name="connsiteY3" fmla="*/ 1224767 h 1508894"/>
              <a:gd name="connsiteX4" fmla="*/ 648617 w 1275738"/>
              <a:gd name="connsiteY4" fmla="*/ 1508854 h 1508894"/>
              <a:gd name="connsiteX5" fmla="*/ 133712 w 1275738"/>
              <a:gd name="connsiteY5" fmla="*/ 1207012 h 1508894"/>
              <a:gd name="connsiteX6" fmla="*/ 36058 w 1275738"/>
              <a:gd name="connsiteY6" fmla="*/ 754427 h 1508894"/>
              <a:gd name="connsiteX0" fmla="*/ 29 w 1239709"/>
              <a:gd name="connsiteY0" fmla="*/ 754427 h 1508894"/>
              <a:gd name="connsiteX1" fmla="*/ 612588 w 1239709"/>
              <a:gd name="connsiteY1" fmla="*/ 0 h 1508894"/>
              <a:gd name="connsiteX2" fmla="*/ 1225147 w 1239709"/>
              <a:gd name="connsiteY2" fmla="*/ 754427 h 1508894"/>
              <a:gd name="connsiteX3" fmla="*/ 1012083 w 1239709"/>
              <a:gd name="connsiteY3" fmla="*/ 1224767 h 1508894"/>
              <a:gd name="connsiteX4" fmla="*/ 612588 w 1239709"/>
              <a:gd name="connsiteY4" fmla="*/ 1508854 h 1508894"/>
              <a:gd name="connsiteX5" fmla="*/ 97683 w 1239709"/>
              <a:gd name="connsiteY5" fmla="*/ 1207012 h 1508894"/>
              <a:gd name="connsiteX6" fmla="*/ 29 w 1239709"/>
              <a:gd name="connsiteY6" fmla="*/ 754427 h 1508894"/>
              <a:gd name="connsiteX0" fmla="*/ 29 w 1239709"/>
              <a:gd name="connsiteY0" fmla="*/ 754427 h 1508894"/>
              <a:gd name="connsiteX1" fmla="*/ 612588 w 1239709"/>
              <a:gd name="connsiteY1" fmla="*/ 0 h 1508894"/>
              <a:gd name="connsiteX2" fmla="*/ 1225147 w 1239709"/>
              <a:gd name="connsiteY2" fmla="*/ 754427 h 1508894"/>
              <a:gd name="connsiteX3" fmla="*/ 1012083 w 1239709"/>
              <a:gd name="connsiteY3" fmla="*/ 1224767 h 1508894"/>
              <a:gd name="connsiteX4" fmla="*/ 612588 w 1239709"/>
              <a:gd name="connsiteY4" fmla="*/ 1508854 h 1508894"/>
              <a:gd name="connsiteX5" fmla="*/ 97683 w 1239709"/>
              <a:gd name="connsiteY5" fmla="*/ 1207012 h 1508894"/>
              <a:gd name="connsiteX6" fmla="*/ 29 w 1239709"/>
              <a:gd name="connsiteY6" fmla="*/ 754427 h 1508894"/>
              <a:gd name="connsiteX0" fmla="*/ 29 w 1239709"/>
              <a:gd name="connsiteY0" fmla="*/ 754427 h 1508894"/>
              <a:gd name="connsiteX1" fmla="*/ 612588 w 1239709"/>
              <a:gd name="connsiteY1" fmla="*/ 0 h 1508894"/>
              <a:gd name="connsiteX2" fmla="*/ 1225147 w 1239709"/>
              <a:gd name="connsiteY2" fmla="*/ 754427 h 1508894"/>
              <a:gd name="connsiteX3" fmla="*/ 1012083 w 1239709"/>
              <a:gd name="connsiteY3" fmla="*/ 1224767 h 1508894"/>
              <a:gd name="connsiteX4" fmla="*/ 612588 w 1239709"/>
              <a:gd name="connsiteY4" fmla="*/ 1508854 h 1508894"/>
              <a:gd name="connsiteX5" fmla="*/ 97683 w 1239709"/>
              <a:gd name="connsiteY5" fmla="*/ 1207012 h 1508894"/>
              <a:gd name="connsiteX6" fmla="*/ 29 w 1239709"/>
              <a:gd name="connsiteY6" fmla="*/ 754427 h 1508894"/>
              <a:gd name="connsiteX0" fmla="*/ 29 w 1239709"/>
              <a:gd name="connsiteY0" fmla="*/ 754427 h 1508894"/>
              <a:gd name="connsiteX1" fmla="*/ 612588 w 1239709"/>
              <a:gd name="connsiteY1" fmla="*/ 0 h 1508894"/>
              <a:gd name="connsiteX2" fmla="*/ 1225147 w 1239709"/>
              <a:gd name="connsiteY2" fmla="*/ 754427 h 1508894"/>
              <a:gd name="connsiteX3" fmla="*/ 1012083 w 1239709"/>
              <a:gd name="connsiteY3" fmla="*/ 1224767 h 1508894"/>
              <a:gd name="connsiteX4" fmla="*/ 612588 w 1239709"/>
              <a:gd name="connsiteY4" fmla="*/ 1508854 h 1508894"/>
              <a:gd name="connsiteX5" fmla="*/ 97683 w 1239709"/>
              <a:gd name="connsiteY5" fmla="*/ 1207012 h 1508894"/>
              <a:gd name="connsiteX6" fmla="*/ 29 w 1239709"/>
              <a:gd name="connsiteY6" fmla="*/ 754427 h 1508894"/>
              <a:gd name="connsiteX0" fmla="*/ 29 w 1239709"/>
              <a:gd name="connsiteY0" fmla="*/ 754427 h 1508894"/>
              <a:gd name="connsiteX1" fmla="*/ 612588 w 1239709"/>
              <a:gd name="connsiteY1" fmla="*/ 0 h 1508894"/>
              <a:gd name="connsiteX2" fmla="*/ 1225147 w 1239709"/>
              <a:gd name="connsiteY2" fmla="*/ 754427 h 1508894"/>
              <a:gd name="connsiteX3" fmla="*/ 1012083 w 1239709"/>
              <a:gd name="connsiteY3" fmla="*/ 1224767 h 1508894"/>
              <a:gd name="connsiteX4" fmla="*/ 612588 w 1239709"/>
              <a:gd name="connsiteY4" fmla="*/ 1508854 h 1508894"/>
              <a:gd name="connsiteX5" fmla="*/ 97683 w 1239709"/>
              <a:gd name="connsiteY5" fmla="*/ 1207012 h 1508894"/>
              <a:gd name="connsiteX6" fmla="*/ 29 w 1239709"/>
              <a:gd name="connsiteY6" fmla="*/ 754427 h 1508894"/>
              <a:gd name="connsiteX0" fmla="*/ 10 w 1239777"/>
              <a:gd name="connsiteY0" fmla="*/ 754427 h 1917240"/>
              <a:gd name="connsiteX1" fmla="*/ 612569 w 1239777"/>
              <a:gd name="connsiteY1" fmla="*/ 0 h 1917240"/>
              <a:gd name="connsiteX2" fmla="*/ 1225128 w 1239777"/>
              <a:gd name="connsiteY2" fmla="*/ 754427 h 1917240"/>
              <a:gd name="connsiteX3" fmla="*/ 1012064 w 1239777"/>
              <a:gd name="connsiteY3" fmla="*/ 1224767 h 1917240"/>
              <a:gd name="connsiteX4" fmla="*/ 603692 w 1239777"/>
              <a:gd name="connsiteY4" fmla="*/ 1917227 h 1917240"/>
              <a:gd name="connsiteX5" fmla="*/ 97664 w 1239777"/>
              <a:gd name="connsiteY5" fmla="*/ 1207012 h 1917240"/>
              <a:gd name="connsiteX6" fmla="*/ 10 w 1239777"/>
              <a:gd name="connsiteY6" fmla="*/ 754427 h 1917240"/>
              <a:gd name="connsiteX0" fmla="*/ 10 w 1254610"/>
              <a:gd name="connsiteY0" fmla="*/ 754427 h 1917397"/>
              <a:gd name="connsiteX1" fmla="*/ 612569 w 1254610"/>
              <a:gd name="connsiteY1" fmla="*/ 0 h 1917397"/>
              <a:gd name="connsiteX2" fmla="*/ 1225128 w 1254610"/>
              <a:gd name="connsiteY2" fmla="*/ 754427 h 1917397"/>
              <a:gd name="connsiteX3" fmla="*/ 1100840 w 1254610"/>
              <a:gd name="connsiteY3" fmla="*/ 1269155 h 1917397"/>
              <a:gd name="connsiteX4" fmla="*/ 603692 w 1254610"/>
              <a:gd name="connsiteY4" fmla="*/ 1917227 h 1917397"/>
              <a:gd name="connsiteX5" fmla="*/ 97664 w 1254610"/>
              <a:gd name="connsiteY5" fmla="*/ 1207012 h 1917397"/>
              <a:gd name="connsiteX6" fmla="*/ 10 w 1254610"/>
              <a:gd name="connsiteY6" fmla="*/ 754427 h 1917397"/>
              <a:gd name="connsiteX0" fmla="*/ 10 w 1318235"/>
              <a:gd name="connsiteY0" fmla="*/ 754846 h 1917822"/>
              <a:gd name="connsiteX1" fmla="*/ 612569 w 1318235"/>
              <a:gd name="connsiteY1" fmla="*/ 419 h 1917822"/>
              <a:gd name="connsiteX2" fmla="*/ 1296150 w 1318235"/>
              <a:gd name="connsiteY2" fmla="*/ 657192 h 1917822"/>
              <a:gd name="connsiteX3" fmla="*/ 1100840 w 1318235"/>
              <a:gd name="connsiteY3" fmla="*/ 1269574 h 1917822"/>
              <a:gd name="connsiteX4" fmla="*/ 603692 w 1318235"/>
              <a:gd name="connsiteY4" fmla="*/ 1917646 h 1917822"/>
              <a:gd name="connsiteX5" fmla="*/ 97664 w 1318235"/>
              <a:gd name="connsiteY5" fmla="*/ 1207431 h 1917822"/>
              <a:gd name="connsiteX6" fmla="*/ 10 w 1318235"/>
              <a:gd name="connsiteY6" fmla="*/ 754846 h 1917822"/>
              <a:gd name="connsiteX0" fmla="*/ 10 w 1232068"/>
              <a:gd name="connsiteY0" fmla="*/ 754720 h 1917686"/>
              <a:gd name="connsiteX1" fmla="*/ 612569 w 1232068"/>
              <a:gd name="connsiteY1" fmla="*/ 293 h 1917686"/>
              <a:gd name="connsiteX2" fmla="*/ 1198495 w 1232068"/>
              <a:gd name="connsiteY2" fmla="*/ 825742 h 1917686"/>
              <a:gd name="connsiteX3" fmla="*/ 1100840 w 1232068"/>
              <a:gd name="connsiteY3" fmla="*/ 1269448 h 1917686"/>
              <a:gd name="connsiteX4" fmla="*/ 603692 w 1232068"/>
              <a:gd name="connsiteY4" fmla="*/ 1917520 h 1917686"/>
              <a:gd name="connsiteX5" fmla="*/ 97664 w 1232068"/>
              <a:gd name="connsiteY5" fmla="*/ 1207305 h 1917686"/>
              <a:gd name="connsiteX6" fmla="*/ 10 w 1232068"/>
              <a:gd name="connsiteY6" fmla="*/ 754720 h 1917686"/>
              <a:gd name="connsiteX0" fmla="*/ 10 w 1262321"/>
              <a:gd name="connsiteY0" fmla="*/ 754427 h 1917397"/>
              <a:gd name="connsiteX1" fmla="*/ 612569 w 1262321"/>
              <a:gd name="connsiteY1" fmla="*/ 0 h 1917397"/>
              <a:gd name="connsiteX2" fmla="*/ 1234006 w 1262321"/>
              <a:gd name="connsiteY2" fmla="*/ 754427 h 1917397"/>
              <a:gd name="connsiteX3" fmla="*/ 1100840 w 1262321"/>
              <a:gd name="connsiteY3" fmla="*/ 1269155 h 1917397"/>
              <a:gd name="connsiteX4" fmla="*/ 603692 w 1262321"/>
              <a:gd name="connsiteY4" fmla="*/ 1917227 h 1917397"/>
              <a:gd name="connsiteX5" fmla="*/ 97664 w 1262321"/>
              <a:gd name="connsiteY5" fmla="*/ 1207012 h 1917397"/>
              <a:gd name="connsiteX6" fmla="*/ 10 w 1262321"/>
              <a:gd name="connsiteY6" fmla="*/ 754427 h 1917397"/>
              <a:gd name="connsiteX0" fmla="*/ 10 w 1245237"/>
              <a:gd name="connsiteY0" fmla="*/ 754427 h 1917397"/>
              <a:gd name="connsiteX1" fmla="*/ 612569 w 1245237"/>
              <a:gd name="connsiteY1" fmla="*/ 0 h 1917397"/>
              <a:gd name="connsiteX2" fmla="*/ 1234006 w 1245237"/>
              <a:gd name="connsiteY2" fmla="*/ 754427 h 1917397"/>
              <a:gd name="connsiteX3" fmla="*/ 1100840 w 1245237"/>
              <a:gd name="connsiteY3" fmla="*/ 1269155 h 1917397"/>
              <a:gd name="connsiteX4" fmla="*/ 603692 w 1245237"/>
              <a:gd name="connsiteY4" fmla="*/ 1917227 h 1917397"/>
              <a:gd name="connsiteX5" fmla="*/ 97664 w 1245237"/>
              <a:gd name="connsiteY5" fmla="*/ 1207012 h 1917397"/>
              <a:gd name="connsiteX6" fmla="*/ 10 w 1245237"/>
              <a:gd name="connsiteY6" fmla="*/ 754427 h 1917397"/>
              <a:gd name="connsiteX0" fmla="*/ 10 w 1264331"/>
              <a:gd name="connsiteY0" fmla="*/ 754427 h 1917865"/>
              <a:gd name="connsiteX1" fmla="*/ 612569 w 1264331"/>
              <a:gd name="connsiteY1" fmla="*/ 0 h 1917865"/>
              <a:gd name="connsiteX2" fmla="*/ 1234006 w 1264331"/>
              <a:gd name="connsiteY2" fmla="*/ 754427 h 1917865"/>
              <a:gd name="connsiteX3" fmla="*/ 1109717 w 1264331"/>
              <a:gd name="connsiteY3" fmla="*/ 1322421 h 1917865"/>
              <a:gd name="connsiteX4" fmla="*/ 603692 w 1264331"/>
              <a:gd name="connsiteY4" fmla="*/ 1917227 h 1917865"/>
              <a:gd name="connsiteX5" fmla="*/ 97664 w 1264331"/>
              <a:gd name="connsiteY5" fmla="*/ 1207012 h 1917865"/>
              <a:gd name="connsiteX6" fmla="*/ 10 w 1264331"/>
              <a:gd name="connsiteY6" fmla="*/ 754427 h 1917865"/>
              <a:gd name="connsiteX0" fmla="*/ 10 w 1256735"/>
              <a:gd name="connsiteY0" fmla="*/ 756654 h 1920146"/>
              <a:gd name="connsiteX1" fmla="*/ 612569 w 1256735"/>
              <a:gd name="connsiteY1" fmla="*/ 2227 h 1920146"/>
              <a:gd name="connsiteX2" fmla="*/ 1225129 w 1256735"/>
              <a:gd name="connsiteY2" fmla="*/ 552468 h 1920146"/>
              <a:gd name="connsiteX3" fmla="*/ 1109717 w 1256735"/>
              <a:gd name="connsiteY3" fmla="*/ 1324648 h 1920146"/>
              <a:gd name="connsiteX4" fmla="*/ 603692 w 1256735"/>
              <a:gd name="connsiteY4" fmla="*/ 1919454 h 1920146"/>
              <a:gd name="connsiteX5" fmla="*/ 97664 w 1256735"/>
              <a:gd name="connsiteY5" fmla="*/ 1209239 h 1920146"/>
              <a:gd name="connsiteX6" fmla="*/ 10 w 1256735"/>
              <a:gd name="connsiteY6" fmla="*/ 756654 h 1920146"/>
              <a:gd name="connsiteX0" fmla="*/ 37484 w 1196555"/>
              <a:gd name="connsiteY0" fmla="*/ 576917 h 1917963"/>
              <a:gd name="connsiteX1" fmla="*/ 552389 w 1196555"/>
              <a:gd name="connsiteY1" fmla="*/ 44 h 1917963"/>
              <a:gd name="connsiteX2" fmla="*/ 1164949 w 1196555"/>
              <a:gd name="connsiteY2" fmla="*/ 550285 h 1917963"/>
              <a:gd name="connsiteX3" fmla="*/ 1049537 w 1196555"/>
              <a:gd name="connsiteY3" fmla="*/ 1322465 h 1917963"/>
              <a:gd name="connsiteX4" fmla="*/ 543512 w 1196555"/>
              <a:gd name="connsiteY4" fmla="*/ 1917271 h 1917963"/>
              <a:gd name="connsiteX5" fmla="*/ 37484 w 1196555"/>
              <a:gd name="connsiteY5" fmla="*/ 1207056 h 1917963"/>
              <a:gd name="connsiteX6" fmla="*/ 37484 w 1196555"/>
              <a:gd name="connsiteY6" fmla="*/ 576917 h 1917963"/>
              <a:gd name="connsiteX0" fmla="*/ 50825 w 1209896"/>
              <a:gd name="connsiteY0" fmla="*/ 576917 h 1917963"/>
              <a:gd name="connsiteX1" fmla="*/ 565730 w 1209896"/>
              <a:gd name="connsiteY1" fmla="*/ 44 h 1917963"/>
              <a:gd name="connsiteX2" fmla="*/ 1178290 w 1209896"/>
              <a:gd name="connsiteY2" fmla="*/ 550285 h 1917963"/>
              <a:gd name="connsiteX3" fmla="*/ 1062878 w 1209896"/>
              <a:gd name="connsiteY3" fmla="*/ 1322465 h 1917963"/>
              <a:gd name="connsiteX4" fmla="*/ 556853 w 1209896"/>
              <a:gd name="connsiteY4" fmla="*/ 1917271 h 1917963"/>
              <a:gd name="connsiteX5" fmla="*/ 50825 w 1209896"/>
              <a:gd name="connsiteY5" fmla="*/ 1207056 h 1917963"/>
              <a:gd name="connsiteX6" fmla="*/ 50825 w 1209896"/>
              <a:gd name="connsiteY6" fmla="*/ 576917 h 1917963"/>
              <a:gd name="connsiteX0" fmla="*/ 68338 w 1227409"/>
              <a:gd name="connsiteY0" fmla="*/ 576917 h 1917963"/>
              <a:gd name="connsiteX1" fmla="*/ 583243 w 1227409"/>
              <a:gd name="connsiteY1" fmla="*/ 44 h 1917963"/>
              <a:gd name="connsiteX2" fmla="*/ 1195803 w 1227409"/>
              <a:gd name="connsiteY2" fmla="*/ 550285 h 1917963"/>
              <a:gd name="connsiteX3" fmla="*/ 1080391 w 1227409"/>
              <a:gd name="connsiteY3" fmla="*/ 1322465 h 1917963"/>
              <a:gd name="connsiteX4" fmla="*/ 574366 w 1227409"/>
              <a:gd name="connsiteY4" fmla="*/ 1917271 h 1917963"/>
              <a:gd name="connsiteX5" fmla="*/ 68338 w 1227409"/>
              <a:gd name="connsiteY5" fmla="*/ 1207056 h 1917963"/>
              <a:gd name="connsiteX6" fmla="*/ 68338 w 1227409"/>
              <a:gd name="connsiteY6" fmla="*/ 576917 h 1917963"/>
              <a:gd name="connsiteX0" fmla="*/ 76210 w 1217525"/>
              <a:gd name="connsiteY0" fmla="*/ 497608 h 1918553"/>
              <a:gd name="connsiteX1" fmla="*/ 573359 w 1217525"/>
              <a:gd name="connsiteY1" fmla="*/ 634 h 1918553"/>
              <a:gd name="connsiteX2" fmla="*/ 1185919 w 1217525"/>
              <a:gd name="connsiteY2" fmla="*/ 550875 h 1918553"/>
              <a:gd name="connsiteX3" fmla="*/ 1070507 w 1217525"/>
              <a:gd name="connsiteY3" fmla="*/ 1323055 h 1918553"/>
              <a:gd name="connsiteX4" fmla="*/ 564482 w 1217525"/>
              <a:gd name="connsiteY4" fmla="*/ 1917861 h 1918553"/>
              <a:gd name="connsiteX5" fmla="*/ 58454 w 1217525"/>
              <a:gd name="connsiteY5" fmla="*/ 1207646 h 1918553"/>
              <a:gd name="connsiteX6" fmla="*/ 76210 w 1217525"/>
              <a:gd name="connsiteY6" fmla="*/ 497608 h 1918553"/>
              <a:gd name="connsiteX0" fmla="*/ 72117 w 1213432"/>
              <a:gd name="connsiteY0" fmla="*/ 497164 h 1918109"/>
              <a:gd name="connsiteX1" fmla="*/ 569266 w 1213432"/>
              <a:gd name="connsiteY1" fmla="*/ 190 h 1918109"/>
              <a:gd name="connsiteX2" fmla="*/ 1181826 w 1213432"/>
              <a:gd name="connsiteY2" fmla="*/ 550431 h 1918109"/>
              <a:gd name="connsiteX3" fmla="*/ 1066414 w 1213432"/>
              <a:gd name="connsiteY3" fmla="*/ 1322611 h 1918109"/>
              <a:gd name="connsiteX4" fmla="*/ 560389 w 1213432"/>
              <a:gd name="connsiteY4" fmla="*/ 1917417 h 1918109"/>
              <a:gd name="connsiteX5" fmla="*/ 54361 w 1213432"/>
              <a:gd name="connsiteY5" fmla="*/ 1207202 h 1918109"/>
              <a:gd name="connsiteX6" fmla="*/ 72117 w 1213432"/>
              <a:gd name="connsiteY6" fmla="*/ 497164 h 1918109"/>
              <a:gd name="connsiteX0" fmla="*/ 72117 w 1213432"/>
              <a:gd name="connsiteY0" fmla="*/ 497164 h 1918109"/>
              <a:gd name="connsiteX1" fmla="*/ 569266 w 1213432"/>
              <a:gd name="connsiteY1" fmla="*/ 190 h 1918109"/>
              <a:gd name="connsiteX2" fmla="*/ 1181826 w 1213432"/>
              <a:gd name="connsiteY2" fmla="*/ 550431 h 1918109"/>
              <a:gd name="connsiteX3" fmla="*/ 1066414 w 1213432"/>
              <a:gd name="connsiteY3" fmla="*/ 1322611 h 1918109"/>
              <a:gd name="connsiteX4" fmla="*/ 560389 w 1213432"/>
              <a:gd name="connsiteY4" fmla="*/ 1917417 h 1918109"/>
              <a:gd name="connsiteX5" fmla="*/ 54361 w 1213432"/>
              <a:gd name="connsiteY5" fmla="*/ 1207202 h 1918109"/>
              <a:gd name="connsiteX6" fmla="*/ 72117 w 1213432"/>
              <a:gd name="connsiteY6" fmla="*/ 497164 h 1918109"/>
              <a:gd name="connsiteX0" fmla="*/ 72117 w 1213432"/>
              <a:gd name="connsiteY0" fmla="*/ 497164 h 1918109"/>
              <a:gd name="connsiteX1" fmla="*/ 569266 w 1213432"/>
              <a:gd name="connsiteY1" fmla="*/ 190 h 1918109"/>
              <a:gd name="connsiteX2" fmla="*/ 1181826 w 1213432"/>
              <a:gd name="connsiteY2" fmla="*/ 550431 h 1918109"/>
              <a:gd name="connsiteX3" fmla="*/ 1066414 w 1213432"/>
              <a:gd name="connsiteY3" fmla="*/ 1322611 h 1918109"/>
              <a:gd name="connsiteX4" fmla="*/ 560389 w 1213432"/>
              <a:gd name="connsiteY4" fmla="*/ 1917417 h 1918109"/>
              <a:gd name="connsiteX5" fmla="*/ 54361 w 1213432"/>
              <a:gd name="connsiteY5" fmla="*/ 1207202 h 1918109"/>
              <a:gd name="connsiteX6" fmla="*/ 72117 w 1213432"/>
              <a:gd name="connsiteY6" fmla="*/ 497164 h 1918109"/>
              <a:gd name="connsiteX0" fmla="*/ 72117 w 1213432"/>
              <a:gd name="connsiteY0" fmla="*/ 497164 h 1918109"/>
              <a:gd name="connsiteX1" fmla="*/ 569266 w 1213432"/>
              <a:gd name="connsiteY1" fmla="*/ 190 h 1918109"/>
              <a:gd name="connsiteX2" fmla="*/ 1181826 w 1213432"/>
              <a:gd name="connsiteY2" fmla="*/ 550431 h 1918109"/>
              <a:gd name="connsiteX3" fmla="*/ 1066414 w 1213432"/>
              <a:gd name="connsiteY3" fmla="*/ 1322611 h 1918109"/>
              <a:gd name="connsiteX4" fmla="*/ 560389 w 1213432"/>
              <a:gd name="connsiteY4" fmla="*/ 1917417 h 1918109"/>
              <a:gd name="connsiteX5" fmla="*/ 54361 w 1213432"/>
              <a:gd name="connsiteY5" fmla="*/ 1207202 h 1918109"/>
              <a:gd name="connsiteX6" fmla="*/ 72117 w 1213432"/>
              <a:gd name="connsiteY6" fmla="*/ 497164 h 1918109"/>
              <a:gd name="connsiteX0" fmla="*/ 72117 w 1213432"/>
              <a:gd name="connsiteY0" fmla="*/ 497164 h 1918109"/>
              <a:gd name="connsiteX1" fmla="*/ 569266 w 1213432"/>
              <a:gd name="connsiteY1" fmla="*/ 190 h 1918109"/>
              <a:gd name="connsiteX2" fmla="*/ 1181826 w 1213432"/>
              <a:gd name="connsiteY2" fmla="*/ 550431 h 1918109"/>
              <a:gd name="connsiteX3" fmla="*/ 1066414 w 1213432"/>
              <a:gd name="connsiteY3" fmla="*/ 1322611 h 1918109"/>
              <a:gd name="connsiteX4" fmla="*/ 560389 w 1213432"/>
              <a:gd name="connsiteY4" fmla="*/ 1917417 h 1918109"/>
              <a:gd name="connsiteX5" fmla="*/ 54361 w 1213432"/>
              <a:gd name="connsiteY5" fmla="*/ 1207202 h 1918109"/>
              <a:gd name="connsiteX6" fmla="*/ 72117 w 1213432"/>
              <a:gd name="connsiteY6" fmla="*/ 497164 h 1918109"/>
              <a:gd name="connsiteX0" fmla="*/ 76734 w 1212341"/>
              <a:gd name="connsiteY0" fmla="*/ 461673 h 1882618"/>
              <a:gd name="connsiteX1" fmla="*/ 653782 w 1212341"/>
              <a:gd name="connsiteY1" fmla="*/ 210 h 1882618"/>
              <a:gd name="connsiteX2" fmla="*/ 1186443 w 1212341"/>
              <a:gd name="connsiteY2" fmla="*/ 514940 h 1882618"/>
              <a:gd name="connsiteX3" fmla="*/ 1071031 w 1212341"/>
              <a:gd name="connsiteY3" fmla="*/ 1287120 h 1882618"/>
              <a:gd name="connsiteX4" fmla="*/ 565006 w 1212341"/>
              <a:gd name="connsiteY4" fmla="*/ 1881926 h 1882618"/>
              <a:gd name="connsiteX5" fmla="*/ 58978 w 1212341"/>
              <a:gd name="connsiteY5" fmla="*/ 1171711 h 1882618"/>
              <a:gd name="connsiteX6" fmla="*/ 76734 w 1212341"/>
              <a:gd name="connsiteY6" fmla="*/ 461673 h 1882618"/>
              <a:gd name="connsiteX0" fmla="*/ 76734 w 1220013"/>
              <a:gd name="connsiteY0" fmla="*/ 461745 h 1882687"/>
              <a:gd name="connsiteX1" fmla="*/ 653782 w 1220013"/>
              <a:gd name="connsiteY1" fmla="*/ 282 h 1882687"/>
              <a:gd name="connsiteX2" fmla="*/ 1195320 w 1220013"/>
              <a:gd name="connsiteY2" fmla="*/ 523890 h 1882687"/>
              <a:gd name="connsiteX3" fmla="*/ 1071031 w 1220013"/>
              <a:gd name="connsiteY3" fmla="*/ 1287192 h 1882687"/>
              <a:gd name="connsiteX4" fmla="*/ 565006 w 1220013"/>
              <a:gd name="connsiteY4" fmla="*/ 1881998 h 1882687"/>
              <a:gd name="connsiteX5" fmla="*/ 58978 w 1220013"/>
              <a:gd name="connsiteY5" fmla="*/ 1171783 h 1882687"/>
              <a:gd name="connsiteX6" fmla="*/ 76734 w 1220013"/>
              <a:gd name="connsiteY6" fmla="*/ 461745 h 1882687"/>
              <a:gd name="connsiteX0" fmla="*/ 76734 w 1220013"/>
              <a:gd name="connsiteY0" fmla="*/ 461470 h 1882412"/>
              <a:gd name="connsiteX1" fmla="*/ 653782 w 1220013"/>
              <a:gd name="connsiteY1" fmla="*/ 7 h 1882412"/>
              <a:gd name="connsiteX2" fmla="*/ 1195320 w 1220013"/>
              <a:gd name="connsiteY2" fmla="*/ 523615 h 1882412"/>
              <a:gd name="connsiteX3" fmla="*/ 1071031 w 1220013"/>
              <a:gd name="connsiteY3" fmla="*/ 1286917 h 1882412"/>
              <a:gd name="connsiteX4" fmla="*/ 565006 w 1220013"/>
              <a:gd name="connsiteY4" fmla="*/ 1881723 h 1882412"/>
              <a:gd name="connsiteX5" fmla="*/ 58978 w 1220013"/>
              <a:gd name="connsiteY5" fmla="*/ 1171508 h 1882412"/>
              <a:gd name="connsiteX6" fmla="*/ 76734 w 1220013"/>
              <a:gd name="connsiteY6" fmla="*/ 461470 h 1882412"/>
              <a:gd name="connsiteX0" fmla="*/ 68913 w 1229947"/>
              <a:gd name="connsiteY0" fmla="*/ 418005 h 1883336"/>
              <a:gd name="connsiteX1" fmla="*/ 663716 w 1229947"/>
              <a:gd name="connsiteY1" fmla="*/ 931 h 1883336"/>
              <a:gd name="connsiteX2" fmla="*/ 1205254 w 1229947"/>
              <a:gd name="connsiteY2" fmla="*/ 524539 h 1883336"/>
              <a:gd name="connsiteX3" fmla="*/ 1080965 w 1229947"/>
              <a:gd name="connsiteY3" fmla="*/ 1287841 h 1883336"/>
              <a:gd name="connsiteX4" fmla="*/ 574940 w 1229947"/>
              <a:gd name="connsiteY4" fmla="*/ 1882647 h 1883336"/>
              <a:gd name="connsiteX5" fmla="*/ 68912 w 1229947"/>
              <a:gd name="connsiteY5" fmla="*/ 1172432 h 1883336"/>
              <a:gd name="connsiteX6" fmla="*/ 68913 w 1229947"/>
              <a:gd name="connsiteY6" fmla="*/ 418005 h 1883336"/>
              <a:gd name="connsiteX0" fmla="*/ 68913 w 1269598"/>
              <a:gd name="connsiteY0" fmla="*/ 418851 h 1884170"/>
              <a:gd name="connsiteX1" fmla="*/ 663716 w 1269598"/>
              <a:gd name="connsiteY1" fmla="*/ 1777 h 1884170"/>
              <a:gd name="connsiteX2" fmla="*/ 1249642 w 1269598"/>
              <a:gd name="connsiteY2" fmla="*/ 569773 h 1884170"/>
              <a:gd name="connsiteX3" fmla="*/ 1080965 w 1269598"/>
              <a:gd name="connsiteY3" fmla="*/ 1288687 h 1884170"/>
              <a:gd name="connsiteX4" fmla="*/ 574940 w 1269598"/>
              <a:gd name="connsiteY4" fmla="*/ 1883493 h 1884170"/>
              <a:gd name="connsiteX5" fmla="*/ 68912 w 1269598"/>
              <a:gd name="connsiteY5" fmla="*/ 1173278 h 1884170"/>
              <a:gd name="connsiteX6" fmla="*/ 68913 w 1269598"/>
              <a:gd name="connsiteY6" fmla="*/ 418851 h 1884170"/>
              <a:gd name="connsiteX0" fmla="*/ 68913 w 1269598"/>
              <a:gd name="connsiteY0" fmla="*/ 418851 h 1884170"/>
              <a:gd name="connsiteX1" fmla="*/ 663716 w 1269598"/>
              <a:gd name="connsiteY1" fmla="*/ 1777 h 1884170"/>
              <a:gd name="connsiteX2" fmla="*/ 1249642 w 1269598"/>
              <a:gd name="connsiteY2" fmla="*/ 569773 h 1884170"/>
              <a:gd name="connsiteX3" fmla="*/ 1080965 w 1269598"/>
              <a:gd name="connsiteY3" fmla="*/ 1288687 h 1884170"/>
              <a:gd name="connsiteX4" fmla="*/ 574940 w 1269598"/>
              <a:gd name="connsiteY4" fmla="*/ 1883493 h 1884170"/>
              <a:gd name="connsiteX5" fmla="*/ 68912 w 1269598"/>
              <a:gd name="connsiteY5" fmla="*/ 1173278 h 1884170"/>
              <a:gd name="connsiteX6" fmla="*/ 68913 w 1269598"/>
              <a:gd name="connsiteY6" fmla="*/ 418851 h 1884170"/>
              <a:gd name="connsiteX0" fmla="*/ 68913 w 1269598"/>
              <a:gd name="connsiteY0" fmla="*/ 420145 h 1885464"/>
              <a:gd name="connsiteX1" fmla="*/ 663716 w 1269598"/>
              <a:gd name="connsiteY1" fmla="*/ 3071 h 1885464"/>
              <a:gd name="connsiteX2" fmla="*/ 1249642 w 1269598"/>
              <a:gd name="connsiteY2" fmla="*/ 571067 h 1885464"/>
              <a:gd name="connsiteX3" fmla="*/ 1080965 w 1269598"/>
              <a:gd name="connsiteY3" fmla="*/ 1289981 h 1885464"/>
              <a:gd name="connsiteX4" fmla="*/ 574940 w 1269598"/>
              <a:gd name="connsiteY4" fmla="*/ 1884787 h 1885464"/>
              <a:gd name="connsiteX5" fmla="*/ 68912 w 1269598"/>
              <a:gd name="connsiteY5" fmla="*/ 1174572 h 1885464"/>
              <a:gd name="connsiteX6" fmla="*/ 68913 w 1269598"/>
              <a:gd name="connsiteY6" fmla="*/ 420145 h 1885464"/>
              <a:gd name="connsiteX0" fmla="*/ 68913 w 1278544"/>
              <a:gd name="connsiteY0" fmla="*/ 420145 h 1885355"/>
              <a:gd name="connsiteX1" fmla="*/ 663716 w 1278544"/>
              <a:gd name="connsiteY1" fmla="*/ 3071 h 1885355"/>
              <a:gd name="connsiteX2" fmla="*/ 1249642 w 1278544"/>
              <a:gd name="connsiteY2" fmla="*/ 571067 h 1885355"/>
              <a:gd name="connsiteX3" fmla="*/ 1125353 w 1278544"/>
              <a:gd name="connsiteY3" fmla="*/ 1281104 h 1885355"/>
              <a:gd name="connsiteX4" fmla="*/ 574940 w 1278544"/>
              <a:gd name="connsiteY4" fmla="*/ 1884787 h 1885355"/>
              <a:gd name="connsiteX5" fmla="*/ 68912 w 1278544"/>
              <a:gd name="connsiteY5" fmla="*/ 1174572 h 1885355"/>
              <a:gd name="connsiteX6" fmla="*/ 68913 w 1278544"/>
              <a:gd name="connsiteY6" fmla="*/ 420145 h 1885355"/>
              <a:gd name="connsiteX0" fmla="*/ 55886 w 1265517"/>
              <a:gd name="connsiteY0" fmla="*/ 420208 h 1885109"/>
              <a:gd name="connsiteX1" fmla="*/ 650689 w 1265517"/>
              <a:gd name="connsiteY1" fmla="*/ 3134 h 1885109"/>
              <a:gd name="connsiteX2" fmla="*/ 1236615 w 1265517"/>
              <a:gd name="connsiteY2" fmla="*/ 571130 h 1885109"/>
              <a:gd name="connsiteX3" fmla="*/ 1112326 w 1265517"/>
              <a:gd name="connsiteY3" fmla="*/ 1281167 h 1885109"/>
              <a:gd name="connsiteX4" fmla="*/ 561913 w 1265517"/>
              <a:gd name="connsiteY4" fmla="*/ 1884850 h 1885109"/>
              <a:gd name="connsiteX5" fmla="*/ 82518 w 1265517"/>
              <a:gd name="connsiteY5" fmla="*/ 1210145 h 1885109"/>
              <a:gd name="connsiteX6" fmla="*/ 55886 w 1265517"/>
              <a:gd name="connsiteY6" fmla="*/ 420208 h 1885109"/>
              <a:gd name="connsiteX0" fmla="*/ 55886 w 1265517"/>
              <a:gd name="connsiteY0" fmla="*/ 420208 h 1885109"/>
              <a:gd name="connsiteX1" fmla="*/ 650689 w 1265517"/>
              <a:gd name="connsiteY1" fmla="*/ 3134 h 1885109"/>
              <a:gd name="connsiteX2" fmla="*/ 1236615 w 1265517"/>
              <a:gd name="connsiteY2" fmla="*/ 571130 h 1885109"/>
              <a:gd name="connsiteX3" fmla="*/ 1112326 w 1265517"/>
              <a:gd name="connsiteY3" fmla="*/ 1281167 h 1885109"/>
              <a:gd name="connsiteX4" fmla="*/ 561913 w 1265517"/>
              <a:gd name="connsiteY4" fmla="*/ 1884850 h 1885109"/>
              <a:gd name="connsiteX5" fmla="*/ 82518 w 1265517"/>
              <a:gd name="connsiteY5" fmla="*/ 1210145 h 1885109"/>
              <a:gd name="connsiteX6" fmla="*/ 55886 w 1265517"/>
              <a:gd name="connsiteY6" fmla="*/ 420208 h 1885109"/>
              <a:gd name="connsiteX0" fmla="*/ 64301 w 1273932"/>
              <a:gd name="connsiteY0" fmla="*/ 420241 h 1885030"/>
              <a:gd name="connsiteX1" fmla="*/ 659104 w 1273932"/>
              <a:gd name="connsiteY1" fmla="*/ 3167 h 1885030"/>
              <a:gd name="connsiteX2" fmla="*/ 1245030 w 1273932"/>
              <a:gd name="connsiteY2" fmla="*/ 571163 h 1885030"/>
              <a:gd name="connsiteX3" fmla="*/ 1120741 w 1273932"/>
              <a:gd name="connsiteY3" fmla="*/ 1281200 h 1885030"/>
              <a:gd name="connsiteX4" fmla="*/ 570328 w 1273932"/>
              <a:gd name="connsiteY4" fmla="*/ 1884883 h 1885030"/>
              <a:gd name="connsiteX5" fmla="*/ 73177 w 1273932"/>
              <a:gd name="connsiteY5" fmla="*/ 1227933 h 1885030"/>
              <a:gd name="connsiteX6" fmla="*/ 64301 w 1273932"/>
              <a:gd name="connsiteY6" fmla="*/ 420241 h 18850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73932" h="1885030">
                <a:moveTo>
                  <a:pt x="64301" y="420241"/>
                </a:moveTo>
                <a:cubicBezTo>
                  <a:pt x="161955" y="216113"/>
                  <a:pt x="338028" y="-30865"/>
                  <a:pt x="659104" y="3167"/>
                </a:cubicBezTo>
                <a:cubicBezTo>
                  <a:pt x="980180" y="37199"/>
                  <a:pt x="1168091" y="358158"/>
                  <a:pt x="1245030" y="571163"/>
                </a:cubicBezTo>
                <a:cubicBezTo>
                  <a:pt x="1321970" y="784169"/>
                  <a:pt x="1233191" y="1062247"/>
                  <a:pt x="1120741" y="1281200"/>
                </a:cubicBezTo>
                <a:cubicBezTo>
                  <a:pt x="1008291" y="1500153"/>
                  <a:pt x="744922" y="1893761"/>
                  <a:pt x="570328" y="1884883"/>
                </a:cubicBezTo>
                <a:cubicBezTo>
                  <a:pt x="395734" y="1876005"/>
                  <a:pt x="157515" y="1472040"/>
                  <a:pt x="73177" y="1227933"/>
                </a:cubicBezTo>
                <a:cubicBezTo>
                  <a:pt x="-11161" y="983826"/>
                  <a:pt x="-33353" y="624369"/>
                  <a:pt x="64301" y="420241"/>
                </a:cubicBezTo>
                <a:close/>
              </a:path>
            </a:pathLst>
          </a:cu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2" name="Prstenec 11"/>
          <p:cNvSpPr/>
          <p:nvPr/>
        </p:nvSpPr>
        <p:spPr>
          <a:xfrm>
            <a:off x="4938817" y="5218646"/>
            <a:ext cx="1580225" cy="1448936"/>
          </a:xfrm>
          <a:prstGeom prst="donut">
            <a:avLst>
              <a:gd name="adj" fmla="val 15788"/>
            </a:avLst>
          </a:prstGeom>
          <a:solidFill>
            <a:srgbClr val="FF0000"/>
          </a:solidFill>
          <a:ln>
            <a:solidFill>
              <a:srgbClr val="FFFF00"/>
            </a:solidFill>
          </a:ln>
          <a:scene3d>
            <a:camera prst="isometricOffAxis1Top"/>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chemeClr val="tx1"/>
              </a:solidFill>
            </a:endParaRPr>
          </a:p>
        </p:txBody>
      </p:sp>
      <p:sp>
        <p:nvSpPr>
          <p:cNvPr id="28" name="Obdélník 27"/>
          <p:cNvSpPr/>
          <p:nvPr/>
        </p:nvSpPr>
        <p:spPr>
          <a:xfrm>
            <a:off x="5284206" y="2365464"/>
            <a:ext cx="830425" cy="1264367"/>
          </a:xfrm>
          <a:prstGeom prst="rect">
            <a:avLst/>
          </a:prstGeom>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3" name="Volný tvar 12"/>
          <p:cNvSpPr/>
          <p:nvPr/>
        </p:nvSpPr>
        <p:spPr>
          <a:xfrm>
            <a:off x="8469297" y="3302493"/>
            <a:ext cx="2960452" cy="2628039"/>
          </a:xfrm>
          <a:custGeom>
            <a:avLst/>
            <a:gdLst>
              <a:gd name="connsiteX0" fmla="*/ 0 w 2960452"/>
              <a:gd name="connsiteY0" fmla="*/ 0 h 2628039"/>
              <a:gd name="connsiteX1" fmla="*/ 1953087 w 2960452"/>
              <a:gd name="connsiteY1" fmla="*/ 417251 h 2628039"/>
              <a:gd name="connsiteX2" fmla="*/ 2743200 w 2960452"/>
              <a:gd name="connsiteY2" fmla="*/ 1411550 h 2628039"/>
              <a:gd name="connsiteX3" fmla="*/ 2938509 w 2960452"/>
              <a:gd name="connsiteY3" fmla="*/ 2521258 h 2628039"/>
              <a:gd name="connsiteX4" fmla="*/ 2947386 w 2960452"/>
              <a:gd name="connsiteY4" fmla="*/ 2521258 h 262803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60452" h="2628039">
                <a:moveTo>
                  <a:pt x="0" y="0"/>
                </a:moveTo>
                <a:cubicBezTo>
                  <a:pt x="747943" y="90996"/>
                  <a:pt x="1495887" y="181993"/>
                  <a:pt x="1953087" y="417251"/>
                </a:cubicBezTo>
                <a:cubicBezTo>
                  <a:pt x="2410287" y="652509"/>
                  <a:pt x="2578963" y="1060882"/>
                  <a:pt x="2743200" y="1411550"/>
                </a:cubicBezTo>
                <a:cubicBezTo>
                  <a:pt x="2907437" y="1762218"/>
                  <a:pt x="2938509" y="2521258"/>
                  <a:pt x="2938509" y="2521258"/>
                </a:cubicBezTo>
                <a:cubicBezTo>
                  <a:pt x="2972540" y="2706209"/>
                  <a:pt x="2959963" y="2613733"/>
                  <a:pt x="2947386" y="2521258"/>
                </a:cubicBezTo>
              </a:path>
            </a:pathLst>
          </a:custGeom>
          <a:noFill/>
          <a:ln w="571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4" name="Volný tvar 13"/>
          <p:cNvSpPr/>
          <p:nvPr/>
        </p:nvSpPr>
        <p:spPr>
          <a:xfrm>
            <a:off x="7670307" y="3373515"/>
            <a:ext cx="3004615" cy="2485747"/>
          </a:xfrm>
          <a:custGeom>
            <a:avLst/>
            <a:gdLst>
              <a:gd name="connsiteX0" fmla="*/ 0 w 3004615"/>
              <a:gd name="connsiteY0" fmla="*/ 0 h 2485747"/>
              <a:gd name="connsiteX1" fmla="*/ 1535837 w 3004615"/>
              <a:gd name="connsiteY1" fmla="*/ 532660 h 2485747"/>
              <a:gd name="connsiteX2" fmla="*/ 2805343 w 3004615"/>
              <a:gd name="connsiteY2" fmla="*/ 1358283 h 2485747"/>
              <a:gd name="connsiteX3" fmla="*/ 2982897 w 3004615"/>
              <a:gd name="connsiteY3" fmla="*/ 2485747 h 2485747"/>
            </a:gdLst>
            <a:ahLst/>
            <a:cxnLst>
              <a:cxn ang="0">
                <a:pos x="connsiteX0" y="connsiteY0"/>
              </a:cxn>
              <a:cxn ang="0">
                <a:pos x="connsiteX1" y="connsiteY1"/>
              </a:cxn>
              <a:cxn ang="0">
                <a:pos x="connsiteX2" y="connsiteY2"/>
              </a:cxn>
              <a:cxn ang="0">
                <a:pos x="connsiteX3" y="connsiteY3"/>
              </a:cxn>
            </a:cxnLst>
            <a:rect l="l" t="t" r="r" b="b"/>
            <a:pathLst>
              <a:path w="3004615" h="2485747">
                <a:moveTo>
                  <a:pt x="0" y="0"/>
                </a:moveTo>
                <a:cubicBezTo>
                  <a:pt x="534140" y="153139"/>
                  <a:pt x="1068280" y="306279"/>
                  <a:pt x="1535837" y="532660"/>
                </a:cubicBezTo>
                <a:cubicBezTo>
                  <a:pt x="2003394" y="759041"/>
                  <a:pt x="2564166" y="1032769"/>
                  <a:pt x="2805343" y="1358283"/>
                </a:cubicBezTo>
                <a:cubicBezTo>
                  <a:pt x="3046520" y="1683798"/>
                  <a:pt x="3014708" y="2084772"/>
                  <a:pt x="2982897" y="2485747"/>
                </a:cubicBezTo>
              </a:path>
            </a:pathLst>
          </a:custGeom>
          <a:noFill/>
          <a:ln w="571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cxnSp>
        <p:nvCxnSpPr>
          <p:cNvPr id="16" name="Přímá spojnice 15"/>
          <p:cNvCxnSpPr/>
          <p:nvPr/>
        </p:nvCxnSpPr>
        <p:spPr>
          <a:xfrm flipH="1">
            <a:off x="991459" y="3217187"/>
            <a:ext cx="8877" cy="994299"/>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9" name="Přímá spojnice 38"/>
          <p:cNvCxnSpPr/>
          <p:nvPr/>
        </p:nvCxnSpPr>
        <p:spPr>
          <a:xfrm flipH="1">
            <a:off x="1364434" y="3242175"/>
            <a:ext cx="8877" cy="994299"/>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0" name="Přímá spojnice 39"/>
          <p:cNvCxnSpPr/>
          <p:nvPr/>
        </p:nvCxnSpPr>
        <p:spPr>
          <a:xfrm>
            <a:off x="870693" y="2729142"/>
            <a:ext cx="130208" cy="49715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1" name="Přímá spojnice 40"/>
          <p:cNvCxnSpPr/>
          <p:nvPr/>
        </p:nvCxnSpPr>
        <p:spPr>
          <a:xfrm flipH="1">
            <a:off x="1373312" y="2729142"/>
            <a:ext cx="152007" cy="54799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3" name="Volný tvar 22"/>
          <p:cNvSpPr/>
          <p:nvPr/>
        </p:nvSpPr>
        <p:spPr>
          <a:xfrm>
            <a:off x="1384917" y="3533313"/>
            <a:ext cx="1740023" cy="975290"/>
          </a:xfrm>
          <a:custGeom>
            <a:avLst/>
            <a:gdLst>
              <a:gd name="connsiteX0" fmla="*/ 0 w 1740023"/>
              <a:gd name="connsiteY0" fmla="*/ 719091 h 975290"/>
              <a:gd name="connsiteX1" fmla="*/ 577048 w 1740023"/>
              <a:gd name="connsiteY1" fmla="*/ 967666 h 975290"/>
              <a:gd name="connsiteX2" fmla="*/ 1420427 w 1740023"/>
              <a:gd name="connsiteY2" fmla="*/ 461638 h 975290"/>
              <a:gd name="connsiteX3" fmla="*/ 1740023 w 1740023"/>
              <a:gd name="connsiteY3" fmla="*/ 0 h 975290"/>
            </a:gdLst>
            <a:ahLst/>
            <a:cxnLst>
              <a:cxn ang="0">
                <a:pos x="connsiteX0" y="connsiteY0"/>
              </a:cxn>
              <a:cxn ang="0">
                <a:pos x="connsiteX1" y="connsiteY1"/>
              </a:cxn>
              <a:cxn ang="0">
                <a:pos x="connsiteX2" y="connsiteY2"/>
              </a:cxn>
              <a:cxn ang="0">
                <a:pos x="connsiteX3" y="connsiteY3"/>
              </a:cxn>
            </a:cxnLst>
            <a:rect l="l" t="t" r="r" b="b"/>
            <a:pathLst>
              <a:path w="1740023" h="975290">
                <a:moveTo>
                  <a:pt x="0" y="719091"/>
                </a:moveTo>
                <a:cubicBezTo>
                  <a:pt x="170155" y="864833"/>
                  <a:pt x="340310" y="1010575"/>
                  <a:pt x="577048" y="967666"/>
                </a:cubicBezTo>
                <a:cubicBezTo>
                  <a:pt x="813786" y="924757"/>
                  <a:pt x="1226598" y="622916"/>
                  <a:pt x="1420427" y="461638"/>
                </a:cubicBezTo>
                <a:cubicBezTo>
                  <a:pt x="1614256" y="300360"/>
                  <a:pt x="1677139" y="150180"/>
                  <a:pt x="1740023" y="0"/>
                </a:cubicBezTo>
              </a:path>
            </a:pathLst>
          </a:custGeom>
          <a:noFill/>
          <a:ln w="571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42" name="Volný tvar 41"/>
          <p:cNvSpPr/>
          <p:nvPr/>
        </p:nvSpPr>
        <p:spPr>
          <a:xfrm>
            <a:off x="994299" y="3533313"/>
            <a:ext cx="2867487" cy="1608809"/>
          </a:xfrm>
          <a:custGeom>
            <a:avLst/>
            <a:gdLst>
              <a:gd name="connsiteX0" fmla="*/ 0 w 2867487"/>
              <a:gd name="connsiteY0" fmla="*/ 648070 h 1608809"/>
              <a:gd name="connsiteX1" fmla="*/ 727969 w 2867487"/>
              <a:gd name="connsiteY1" fmla="*/ 1571347 h 1608809"/>
              <a:gd name="connsiteX2" fmla="*/ 1686757 w 2867487"/>
              <a:gd name="connsiteY2" fmla="*/ 1287262 h 1608809"/>
              <a:gd name="connsiteX3" fmla="*/ 2867487 w 2867487"/>
              <a:gd name="connsiteY3" fmla="*/ 0 h 1608809"/>
            </a:gdLst>
            <a:ahLst/>
            <a:cxnLst>
              <a:cxn ang="0">
                <a:pos x="connsiteX0" y="connsiteY0"/>
              </a:cxn>
              <a:cxn ang="0">
                <a:pos x="connsiteX1" y="connsiteY1"/>
              </a:cxn>
              <a:cxn ang="0">
                <a:pos x="connsiteX2" y="connsiteY2"/>
              </a:cxn>
              <a:cxn ang="0">
                <a:pos x="connsiteX3" y="connsiteY3"/>
              </a:cxn>
            </a:cxnLst>
            <a:rect l="l" t="t" r="r" b="b"/>
            <a:pathLst>
              <a:path w="2867487" h="1608809">
                <a:moveTo>
                  <a:pt x="0" y="648070"/>
                </a:moveTo>
                <a:cubicBezTo>
                  <a:pt x="223421" y="1056442"/>
                  <a:pt x="446843" y="1464815"/>
                  <a:pt x="727969" y="1571347"/>
                </a:cubicBezTo>
                <a:cubicBezTo>
                  <a:pt x="1009095" y="1677879"/>
                  <a:pt x="1330171" y="1549153"/>
                  <a:pt x="1686757" y="1287262"/>
                </a:cubicBezTo>
                <a:cubicBezTo>
                  <a:pt x="2043343" y="1025371"/>
                  <a:pt x="2455415" y="512685"/>
                  <a:pt x="2867487" y="0"/>
                </a:cubicBezTo>
              </a:path>
            </a:pathLst>
          </a:custGeom>
          <a:noFill/>
          <a:ln w="571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mc:AlternateContent xmlns:mc="http://schemas.openxmlformats.org/markup-compatibility/2006">
        <mc:Choice xmlns:p14="http://schemas.microsoft.com/office/powerpoint/2010/main" Requires="p14">
          <p:contentPart p14:bwMode="auto" r:id="rId2">
            <p14:nvContentPartPr>
              <p14:cNvPr id="44" name="Rukopis 43"/>
              <p14:cNvContentPartPr/>
              <p14:nvPr/>
            </p14:nvContentPartPr>
            <p14:xfrm>
              <a:off x="861176" y="2521129"/>
              <a:ext cx="668160" cy="258120"/>
            </p14:xfrm>
          </p:contentPart>
        </mc:Choice>
        <mc:Fallback>
          <p:pic>
            <p:nvPicPr>
              <p:cNvPr id="44" name="Rukopis 43"/>
              <p:cNvPicPr/>
              <p:nvPr/>
            </p:nvPicPr>
            <p:blipFill>
              <a:blip r:embed="rId3"/>
              <a:stretch>
                <a:fillRect/>
              </a:stretch>
            </p:blipFill>
            <p:spPr>
              <a:xfrm>
                <a:off x="850736" y="2510689"/>
                <a:ext cx="689040" cy="279000"/>
              </a:xfrm>
              <a:prstGeom prst="rect">
                <a:avLst/>
              </a:prstGeom>
            </p:spPr>
          </p:pic>
        </mc:Fallback>
      </mc:AlternateContent>
      <mc:AlternateContent xmlns:mc="http://schemas.openxmlformats.org/markup-compatibility/2006">
        <mc:Choice xmlns:p14="http://schemas.microsoft.com/office/powerpoint/2010/main" Requires="p14">
          <p:contentPart p14:bwMode="auto" r:id="rId4">
            <p14:nvContentPartPr>
              <p14:cNvPr id="46" name="Rukopis 45"/>
              <p14:cNvContentPartPr/>
              <p14:nvPr/>
            </p14:nvContentPartPr>
            <p14:xfrm>
              <a:off x="825536" y="6036889"/>
              <a:ext cx="9360" cy="360"/>
            </p14:xfrm>
          </p:contentPart>
        </mc:Choice>
        <mc:Fallback>
          <p:pic>
            <p:nvPicPr>
              <p:cNvPr id="46" name="Rukopis 45"/>
              <p:cNvPicPr/>
              <p:nvPr/>
            </p:nvPicPr>
            <p:blipFill>
              <a:blip r:embed="rId5"/>
              <a:stretch>
                <a:fillRect/>
              </a:stretch>
            </p:blipFill>
            <p:spPr>
              <a:xfrm>
                <a:off x="815096" y="6026449"/>
                <a:ext cx="30240" cy="21240"/>
              </a:xfrm>
              <a:prstGeom prst="rect">
                <a:avLst/>
              </a:prstGeom>
            </p:spPr>
          </p:pic>
        </mc:Fallback>
      </mc:AlternateContent>
    </p:spTree>
    <p:extLst>
      <p:ext uri="{BB962C8B-B14F-4D97-AF65-F5344CB8AC3E}">
        <p14:creationId xmlns:p14="http://schemas.microsoft.com/office/powerpoint/2010/main" val="152311194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Obdélník 37"/>
          <p:cNvSpPr/>
          <p:nvPr/>
        </p:nvSpPr>
        <p:spPr>
          <a:xfrm>
            <a:off x="5284206" y="2365464"/>
            <a:ext cx="830425" cy="286449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 name="Nadpis 1"/>
          <p:cNvSpPr>
            <a:spLocks noGrp="1"/>
          </p:cNvSpPr>
          <p:nvPr>
            <p:ph type="title"/>
          </p:nvPr>
        </p:nvSpPr>
        <p:spPr>
          <a:xfrm>
            <a:off x="838200" y="365126"/>
            <a:ext cx="10515600" cy="822167"/>
          </a:xfrm>
        </p:spPr>
        <p:txBody>
          <a:bodyPr>
            <a:normAutofit fontScale="90000"/>
          </a:bodyPr>
          <a:lstStyle/>
          <a:p>
            <a:r>
              <a:rPr lang="cs-CZ" sz="2400" dirty="0" smtClean="0"/>
              <a:t>Průřez jádra transformátoru je 3*3 cm, sytná magnetizace je 1,7 T. Na jádře jsou dvě cívky  se zanedbatelným ohmickým odporem. Uprostřed je příčka z magnetika, na kterou je možno nasadit měděný kroužek.</a:t>
            </a:r>
            <a:endParaRPr lang="cs-CZ" sz="2400" dirty="0"/>
          </a:p>
        </p:txBody>
      </p:sp>
      <p:sp>
        <p:nvSpPr>
          <p:cNvPr id="4" name="Obdélník 3"/>
          <p:cNvSpPr/>
          <p:nvPr/>
        </p:nvSpPr>
        <p:spPr>
          <a:xfrm>
            <a:off x="3078427" y="2426181"/>
            <a:ext cx="830425" cy="286449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 name="Obdélník 4"/>
          <p:cNvSpPr/>
          <p:nvPr/>
        </p:nvSpPr>
        <p:spPr>
          <a:xfrm>
            <a:off x="7610009" y="2426181"/>
            <a:ext cx="830425" cy="286449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6" name="Obdélník 5"/>
          <p:cNvSpPr/>
          <p:nvPr/>
        </p:nvSpPr>
        <p:spPr>
          <a:xfrm rot="16200000">
            <a:off x="5344217" y="2210722"/>
            <a:ext cx="830425" cy="536200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 name="Zaoblený obdélník 6"/>
          <p:cNvSpPr/>
          <p:nvPr/>
        </p:nvSpPr>
        <p:spPr>
          <a:xfrm>
            <a:off x="2451721" y="2506546"/>
            <a:ext cx="2068902" cy="1879063"/>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sp>
        <p:nvSpPr>
          <p:cNvPr id="9" name="Prstenec 8"/>
          <p:cNvSpPr/>
          <p:nvPr/>
        </p:nvSpPr>
        <p:spPr>
          <a:xfrm>
            <a:off x="3017780" y="3387231"/>
            <a:ext cx="219266" cy="223937"/>
          </a:xfrm>
          <a:prstGeom prst="don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chemeClr val="tx1"/>
              </a:solidFill>
            </a:endParaRPr>
          </a:p>
        </p:txBody>
      </p:sp>
      <p:sp>
        <p:nvSpPr>
          <p:cNvPr id="10" name="Prstenec 9"/>
          <p:cNvSpPr/>
          <p:nvPr/>
        </p:nvSpPr>
        <p:spPr>
          <a:xfrm>
            <a:off x="3722238" y="3387235"/>
            <a:ext cx="247261" cy="242596"/>
          </a:xfrm>
          <a:prstGeom prst="donu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chemeClr val="tx1"/>
              </a:solidFill>
            </a:endParaRPr>
          </a:p>
        </p:txBody>
      </p:sp>
      <p:sp>
        <p:nvSpPr>
          <p:cNvPr id="27" name="Obdélník 26"/>
          <p:cNvSpPr/>
          <p:nvPr/>
        </p:nvSpPr>
        <p:spPr>
          <a:xfrm rot="16200000">
            <a:off x="5344218" y="-661377"/>
            <a:ext cx="830425" cy="536200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30" name="TextovéPole 29"/>
          <p:cNvSpPr txBox="1"/>
          <p:nvPr/>
        </p:nvSpPr>
        <p:spPr>
          <a:xfrm>
            <a:off x="3068208" y="2977717"/>
            <a:ext cx="696024" cy="369332"/>
          </a:xfrm>
          <a:prstGeom prst="rect">
            <a:avLst/>
          </a:prstGeom>
          <a:noFill/>
        </p:spPr>
        <p:txBody>
          <a:bodyPr wrap="none" rtlCol="0">
            <a:spAutoFit/>
          </a:bodyPr>
          <a:lstStyle/>
          <a:p>
            <a:r>
              <a:rPr lang="cs-CZ" dirty="0" smtClean="0"/>
              <a:t>Z 600</a:t>
            </a:r>
            <a:endParaRPr lang="cs-CZ" dirty="0"/>
          </a:p>
        </p:txBody>
      </p:sp>
      <p:grpSp>
        <p:nvGrpSpPr>
          <p:cNvPr id="8" name="Skupina 7"/>
          <p:cNvGrpSpPr/>
          <p:nvPr/>
        </p:nvGrpSpPr>
        <p:grpSpPr>
          <a:xfrm>
            <a:off x="9969981" y="4104925"/>
            <a:ext cx="2066731" cy="2250073"/>
            <a:chOff x="8487410" y="3408674"/>
            <a:chExt cx="2066731" cy="2250073"/>
          </a:xfrm>
        </p:grpSpPr>
        <p:sp>
          <p:nvSpPr>
            <p:cNvPr id="31" name="Zaoblený obdélník 30"/>
            <p:cNvSpPr/>
            <p:nvPr/>
          </p:nvSpPr>
          <p:spPr>
            <a:xfrm>
              <a:off x="8487410" y="3408674"/>
              <a:ext cx="2066731" cy="2250073"/>
            </a:xfrm>
            <a:prstGeom prst="round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32" name="Prstenec 31"/>
            <p:cNvSpPr/>
            <p:nvPr/>
          </p:nvSpPr>
          <p:spPr>
            <a:xfrm>
              <a:off x="9061027" y="5017690"/>
              <a:ext cx="219266" cy="223937"/>
            </a:xfrm>
            <a:prstGeom prst="donu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chemeClr val="tx1"/>
                </a:solidFill>
              </a:endParaRPr>
            </a:p>
          </p:txBody>
        </p:sp>
        <p:sp>
          <p:nvSpPr>
            <p:cNvPr id="33" name="Prstenec 32"/>
            <p:cNvSpPr/>
            <p:nvPr/>
          </p:nvSpPr>
          <p:spPr>
            <a:xfrm>
              <a:off x="9794061" y="5008360"/>
              <a:ext cx="247261" cy="242596"/>
            </a:xfrm>
            <a:prstGeom prst="donu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chemeClr val="tx1"/>
                </a:solidFill>
              </a:endParaRPr>
            </a:p>
          </p:txBody>
        </p:sp>
        <p:sp>
          <p:nvSpPr>
            <p:cNvPr id="34" name="TextovéPole 33"/>
            <p:cNvSpPr txBox="1"/>
            <p:nvPr/>
          </p:nvSpPr>
          <p:spPr>
            <a:xfrm>
              <a:off x="8722816" y="4522395"/>
              <a:ext cx="1730389" cy="369332"/>
            </a:xfrm>
            <a:prstGeom prst="rect">
              <a:avLst/>
            </a:prstGeom>
            <a:noFill/>
          </p:spPr>
          <p:txBody>
            <a:bodyPr wrap="square" rtlCol="0">
              <a:spAutoFit/>
            </a:bodyPr>
            <a:lstStyle/>
            <a:p>
              <a:r>
                <a:rPr lang="cs-CZ" dirty="0" smtClean="0"/>
                <a:t>~ 230 V   50Hz</a:t>
              </a:r>
              <a:endParaRPr lang="cs-CZ" dirty="0"/>
            </a:p>
          </p:txBody>
        </p:sp>
      </p:grpSp>
      <p:sp>
        <p:nvSpPr>
          <p:cNvPr id="35" name="TextovéPole 34"/>
          <p:cNvSpPr txBox="1"/>
          <p:nvPr/>
        </p:nvSpPr>
        <p:spPr>
          <a:xfrm>
            <a:off x="3958207" y="1692186"/>
            <a:ext cx="1730389" cy="369332"/>
          </a:xfrm>
          <a:prstGeom prst="rect">
            <a:avLst/>
          </a:prstGeom>
          <a:noFill/>
        </p:spPr>
        <p:txBody>
          <a:bodyPr wrap="square" rtlCol="0">
            <a:spAutoFit/>
          </a:bodyPr>
          <a:lstStyle/>
          <a:p>
            <a:r>
              <a:rPr lang="cs-CZ" dirty="0" smtClean="0"/>
              <a:t>transformátor</a:t>
            </a:r>
            <a:endParaRPr lang="cs-CZ" dirty="0"/>
          </a:p>
        </p:txBody>
      </p:sp>
      <p:grpSp>
        <p:nvGrpSpPr>
          <p:cNvPr id="3" name="Skupina 2"/>
          <p:cNvGrpSpPr/>
          <p:nvPr/>
        </p:nvGrpSpPr>
        <p:grpSpPr>
          <a:xfrm>
            <a:off x="6990770" y="2511816"/>
            <a:ext cx="2068902" cy="1879063"/>
            <a:chOff x="5746702" y="1756831"/>
            <a:chExt cx="2068902" cy="1879063"/>
          </a:xfrm>
        </p:grpSpPr>
        <p:sp>
          <p:nvSpPr>
            <p:cNvPr id="24" name="Zaoblený obdélník 23"/>
            <p:cNvSpPr/>
            <p:nvPr/>
          </p:nvSpPr>
          <p:spPr>
            <a:xfrm>
              <a:off x="5746702" y="1756831"/>
              <a:ext cx="2068902" cy="1879063"/>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5" name="Prstenec 24"/>
            <p:cNvSpPr/>
            <p:nvPr/>
          </p:nvSpPr>
          <p:spPr>
            <a:xfrm>
              <a:off x="7089447" y="2495388"/>
              <a:ext cx="247261" cy="242596"/>
            </a:xfrm>
            <a:prstGeom prst="donu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chemeClr val="tx1"/>
                </a:solidFill>
              </a:endParaRPr>
            </a:p>
          </p:txBody>
        </p:sp>
        <p:sp>
          <p:nvSpPr>
            <p:cNvPr id="26" name="Prstenec 25"/>
            <p:cNvSpPr/>
            <p:nvPr/>
          </p:nvSpPr>
          <p:spPr>
            <a:xfrm>
              <a:off x="6294954" y="2510353"/>
              <a:ext cx="219266" cy="223937"/>
            </a:xfrm>
            <a:prstGeom prst="don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chemeClr val="tx1"/>
                </a:solidFill>
              </a:endParaRPr>
            </a:p>
          </p:txBody>
        </p:sp>
        <p:sp>
          <p:nvSpPr>
            <p:cNvPr id="29" name="TextovéPole 28"/>
            <p:cNvSpPr txBox="1"/>
            <p:nvPr/>
          </p:nvSpPr>
          <p:spPr>
            <a:xfrm>
              <a:off x="6487007" y="2092871"/>
              <a:ext cx="696024" cy="369332"/>
            </a:xfrm>
            <a:prstGeom prst="rect">
              <a:avLst/>
            </a:prstGeom>
            <a:noFill/>
          </p:spPr>
          <p:txBody>
            <a:bodyPr wrap="none" rtlCol="0">
              <a:spAutoFit/>
            </a:bodyPr>
            <a:lstStyle/>
            <a:p>
              <a:r>
                <a:rPr lang="cs-CZ" dirty="0" smtClean="0"/>
                <a:t>Z 600</a:t>
              </a:r>
              <a:endParaRPr lang="cs-CZ" dirty="0"/>
            </a:p>
          </p:txBody>
        </p:sp>
        <p:sp>
          <p:nvSpPr>
            <p:cNvPr id="36" name="TextovéPole 35"/>
            <p:cNvSpPr txBox="1"/>
            <p:nvPr/>
          </p:nvSpPr>
          <p:spPr>
            <a:xfrm>
              <a:off x="6469095" y="2830590"/>
              <a:ext cx="731848" cy="369332"/>
            </a:xfrm>
            <a:prstGeom prst="rect">
              <a:avLst/>
            </a:prstGeom>
            <a:noFill/>
          </p:spPr>
          <p:txBody>
            <a:bodyPr wrap="square" rtlCol="0">
              <a:spAutoFit/>
            </a:bodyPr>
            <a:lstStyle/>
            <a:p>
              <a:r>
                <a:rPr lang="cs-CZ" dirty="0" smtClean="0"/>
                <a:t>cívka</a:t>
              </a:r>
              <a:endParaRPr lang="cs-CZ" dirty="0"/>
            </a:p>
          </p:txBody>
        </p:sp>
      </p:grpSp>
      <p:sp>
        <p:nvSpPr>
          <p:cNvPr id="37" name="TextovéPole 36"/>
          <p:cNvSpPr txBox="1"/>
          <p:nvPr/>
        </p:nvSpPr>
        <p:spPr>
          <a:xfrm>
            <a:off x="3067964" y="3763451"/>
            <a:ext cx="731848" cy="369332"/>
          </a:xfrm>
          <a:prstGeom prst="rect">
            <a:avLst/>
          </a:prstGeom>
          <a:noFill/>
        </p:spPr>
        <p:txBody>
          <a:bodyPr wrap="square" rtlCol="0">
            <a:spAutoFit/>
          </a:bodyPr>
          <a:lstStyle/>
          <a:p>
            <a:r>
              <a:rPr lang="cs-CZ" dirty="0" smtClean="0"/>
              <a:t>cívka</a:t>
            </a:r>
            <a:endParaRPr lang="cs-CZ" dirty="0"/>
          </a:p>
        </p:txBody>
      </p:sp>
      <p:sp>
        <p:nvSpPr>
          <p:cNvPr id="11" name="Ovál 10"/>
          <p:cNvSpPr/>
          <p:nvPr/>
        </p:nvSpPr>
        <p:spPr>
          <a:xfrm>
            <a:off x="602562" y="1876852"/>
            <a:ext cx="1273932" cy="1885030"/>
          </a:xfrm>
          <a:custGeom>
            <a:avLst/>
            <a:gdLst>
              <a:gd name="connsiteX0" fmla="*/ 0 w 1225118"/>
              <a:gd name="connsiteY0" fmla="*/ 754427 h 1508853"/>
              <a:gd name="connsiteX1" fmla="*/ 612559 w 1225118"/>
              <a:gd name="connsiteY1" fmla="*/ 0 h 1508853"/>
              <a:gd name="connsiteX2" fmla="*/ 1225118 w 1225118"/>
              <a:gd name="connsiteY2" fmla="*/ 754427 h 1508853"/>
              <a:gd name="connsiteX3" fmla="*/ 612559 w 1225118"/>
              <a:gd name="connsiteY3" fmla="*/ 1508854 h 1508853"/>
              <a:gd name="connsiteX4" fmla="*/ 0 w 1225118"/>
              <a:gd name="connsiteY4" fmla="*/ 754427 h 1508853"/>
              <a:gd name="connsiteX0" fmla="*/ 36058 w 1261176"/>
              <a:gd name="connsiteY0" fmla="*/ 754427 h 1522700"/>
              <a:gd name="connsiteX1" fmla="*/ 648617 w 1261176"/>
              <a:gd name="connsiteY1" fmla="*/ 0 h 1522700"/>
              <a:gd name="connsiteX2" fmla="*/ 1261176 w 1261176"/>
              <a:gd name="connsiteY2" fmla="*/ 754427 h 1522700"/>
              <a:gd name="connsiteX3" fmla="*/ 648617 w 1261176"/>
              <a:gd name="connsiteY3" fmla="*/ 1508854 h 1522700"/>
              <a:gd name="connsiteX4" fmla="*/ 133712 w 1261176"/>
              <a:gd name="connsiteY4" fmla="*/ 1207012 h 1522700"/>
              <a:gd name="connsiteX5" fmla="*/ 36058 w 1261176"/>
              <a:gd name="connsiteY5" fmla="*/ 754427 h 1522700"/>
              <a:gd name="connsiteX0" fmla="*/ 36058 w 1275738"/>
              <a:gd name="connsiteY0" fmla="*/ 754427 h 1508894"/>
              <a:gd name="connsiteX1" fmla="*/ 648617 w 1275738"/>
              <a:gd name="connsiteY1" fmla="*/ 0 h 1508894"/>
              <a:gd name="connsiteX2" fmla="*/ 1261176 w 1275738"/>
              <a:gd name="connsiteY2" fmla="*/ 754427 h 1508894"/>
              <a:gd name="connsiteX3" fmla="*/ 1048112 w 1275738"/>
              <a:gd name="connsiteY3" fmla="*/ 1224767 h 1508894"/>
              <a:gd name="connsiteX4" fmla="*/ 648617 w 1275738"/>
              <a:gd name="connsiteY4" fmla="*/ 1508854 h 1508894"/>
              <a:gd name="connsiteX5" fmla="*/ 133712 w 1275738"/>
              <a:gd name="connsiteY5" fmla="*/ 1207012 h 1508894"/>
              <a:gd name="connsiteX6" fmla="*/ 36058 w 1275738"/>
              <a:gd name="connsiteY6" fmla="*/ 754427 h 1508894"/>
              <a:gd name="connsiteX0" fmla="*/ 29 w 1239709"/>
              <a:gd name="connsiteY0" fmla="*/ 754427 h 1508894"/>
              <a:gd name="connsiteX1" fmla="*/ 612588 w 1239709"/>
              <a:gd name="connsiteY1" fmla="*/ 0 h 1508894"/>
              <a:gd name="connsiteX2" fmla="*/ 1225147 w 1239709"/>
              <a:gd name="connsiteY2" fmla="*/ 754427 h 1508894"/>
              <a:gd name="connsiteX3" fmla="*/ 1012083 w 1239709"/>
              <a:gd name="connsiteY3" fmla="*/ 1224767 h 1508894"/>
              <a:gd name="connsiteX4" fmla="*/ 612588 w 1239709"/>
              <a:gd name="connsiteY4" fmla="*/ 1508854 h 1508894"/>
              <a:gd name="connsiteX5" fmla="*/ 97683 w 1239709"/>
              <a:gd name="connsiteY5" fmla="*/ 1207012 h 1508894"/>
              <a:gd name="connsiteX6" fmla="*/ 29 w 1239709"/>
              <a:gd name="connsiteY6" fmla="*/ 754427 h 1508894"/>
              <a:gd name="connsiteX0" fmla="*/ 29 w 1239709"/>
              <a:gd name="connsiteY0" fmla="*/ 754427 h 1508894"/>
              <a:gd name="connsiteX1" fmla="*/ 612588 w 1239709"/>
              <a:gd name="connsiteY1" fmla="*/ 0 h 1508894"/>
              <a:gd name="connsiteX2" fmla="*/ 1225147 w 1239709"/>
              <a:gd name="connsiteY2" fmla="*/ 754427 h 1508894"/>
              <a:gd name="connsiteX3" fmla="*/ 1012083 w 1239709"/>
              <a:gd name="connsiteY3" fmla="*/ 1224767 h 1508894"/>
              <a:gd name="connsiteX4" fmla="*/ 612588 w 1239709"/>
              <a:gd name="connsiteY4" fmla="*/ 1508854 h 1508894"/>
              <a:gd name="connsiteX5" fmla="*/ 97683 w 1239709"/>
              <a:gd name="connsiteY5" fmla="*/ 1207012 h 1508894"/>
              <a:gd name="connsiteX6" fmla="*/ 29 w 1239709"/>
              <a:gd name="connsiteY6" fmla="*/ 754427 h 1508894"/>
              <a:gd name="connsiteX0" fmla="*/ 29 w 1239709"/>
              <a:gd name="connsiteY0" fmla="*/ 754427 h 1508894"/>
              <a:gd name="connsiteX1" fmla="*/ 612588 w 1239709"/>
              <a:gd name="connsiteY1" fmla="*/ 0 h 1508894"/>
              <a:gd name="connsiteX2" fmla="*/ 1225147 w 1239709"/>
              <a:gd name="connsiteY2" fmla="*/ 754427 h 1508894"/>
              <a:gd name="connsiteX3" fmla="*/ 1012083 w 1239709"/>
              <a:gd name="connsiteY3" fmla="*/ 1224767 h 1508894"/>
              <a:gd name="connsiteX4" fmla="*/ 612588 w 1239709"/>
              <a:gd name="connsiteY4" fmla="*/ 1508854 h 1508894"/>
              <a:gd name="connsiteX5" fmla="*/ 97683 w 1239709"/>
              <a:gd name="connsiteY5" fmla="*/ 1207012 h 1508894"/>
              <a:gd name="connsiteX6" fmla="*/ 29 w 1239709"/>
              <a:gd name="connsiteY6" fmla="*/ 754427 h 1508894"/>
              <a:gd name="connsiteX0" fmla="*/ 29 w 1239709"/>
              <a:gd name="connsiteY0" fmla="*/ 754427 h 1508894"/>
              <a:gd name="connsiteX1" fmla="*/ 612588 w 1239709"/>
              <a:gd name="connsiteY1" fmla="*/ 0 h 1508894"/>
              <a:gd name="connsiteX2" fmla="*/ 1225147 w 1239709"/>
              <a:gd name="connsiteY2" fmla="*/ 754427 h 1508894"/>
              <a:gd name="connsiteX3" fmla="*/ 1012083 w 1239709"/>
              <a:gd name="connsiteY3" fmla="*/ 1224767 h 1508894"/>
              <a:gd name="connsiteX4" fmla="*/ 612588 w 1239709"/>
              <a:gd name="connsiteY4" fmla="*/ 1508854 h 1508894"/>
              <a:gd name="connsiteX5" fmla="*/ 97683 w 1239709"/>
              <a:gd name="connsiteY5" fmla="*/ 1207012 h 1508894"/>
              <a:gd name="connsiteX6" fmla="*/ 29 w 1239709"/>
              <a:gd name="connsiteY6" fmla="*/ 754427 h 1508894"/>
              <a:gd name="connsiteX0" fmla="*/ 29 w 1239709"/>
              <a:gd name="connsiteY0" fmla="*/ 754427 h 1508894"/>
              <a:gd name="connsiteX1" fmla="*/ 612588 w 1239709"/>
              <a:gd name="connsiteY1" fmla="*/ 0 h 1508894"/>
              <a:gd name="connsiteX2" fmla="*/ 1225147 w 1239709"/>
              <a:gd name="connsiteY2" fmla="*/ 754427 h 1508894"/>
              <a:gd name="connsiteX3" fmla="*/ 1012083 w 1239709"/>
              <a:gd name="connsiteY3" fmla="*/ 1224767 h 1508894"/>
              <a:gd name="connsiteX4" fmla="*/ 612588 w 1239709"/>
              <a:gd name="connsiteY4" fmla="*/ 1508854 h 1508894"/>
              <a:gd name="connsiteX5" fmla="*/ 97683 w 1239709"/>
              <a:gd name="connsiteY5" fmla="*/ 1207012 h 1508894"/>
              <a:gd name="connsiteX6" fmla="*/ 29 w 1239709"/>
              <a:gd name="connsiteY6" fmla="*/ 754427 h 1508894"/>
              <a:gd name="connsiteX0" fmla="*/ 10 w 1239777"/>
              <a:gd name="connsiteY0" fmla="*/ 754427 h 1917240"/>
              <a:gd name="connsiteX1" fmla="*/ 612569 w 1239777"/>
              <a:gd name="connsiteY1" fmla="*/ 0 h 1917240"/>
              <a:gd name="connsiteX2" fmla="*/ 1225128 w 1239777"/>
              <a:gd name="connsiteY2" fmla="*/ 754427 h 1917240"/>
              <a:gd name="connsiteX3" fmla="*/ 1012064 w 1239777"/>
              <a:gd name="connsiteY3" fmla="*/ 1224767 h 1917240"/>
              <a:gd name="connsiteX4" fmla="*/ 603692 w 1239777"/>
              <a:gd name="connsiteY4" fmla="*/ 1917227 h 1917240"/>
              <a:gd name="connsiteX5" fmla="*/ 97664 w 1239777"/>
              <a:gd name="connsiteY5" fmla="*/ 1207012 h 1917240"/>
              <a:gd name="connsiteX6" fmla="*/ 10 w 1239777"/>
              <a:gd name="connsiteY6" fmla="*/ 754427 h 1917240"/>
              <a:gd name="connsiteX0" fmla="*/ 10 w 1254610"/>
              <a:gd name="connsiteY0" fmla="*/ 754427 h 1917397"/>
              <a:gd name="connsiteX1" fmla="*/ 612569 w 1254610"/>
              <a:gd name="connsiteY1" fmla="*/ 0 h 1917397"/>
              <a:gd name="connsiteX2" fmla="*/ 1225128 w 1254610"/>
              <a:gd name="connsiteY2" fmla="*/ 754427 h 1917397"/>
              <a:gd name="connsiteX3" fmla="*/ 1100840 w 1254610"/>
              <a:gd name="connsiteY3" fmla="*/ 1269155 h 1917397"/>
              <a:gd name="connsiteX4" fmla="*/ 603692 w 1254610"/>
              <a:gd name="connsiteY4" fmla="*/ 1917227 h 1917397"/>
              <a:gd name="connsiteX5" fmla="*/ 97664 w 1254610"/>
              <a:gd name="connsiteY5" fmla="*/ 1207012 h 1917397"/>
              <a:gd name="connsiteX6" fmla="*/ 10 w 1254610"/>
              <a:gd name="connsiteY6" fmla="*/ 754427 h 1917397"/>
              <a:gd name="connsiteX0" fmla="*/ 10 w 1318235"/>
              <a:gd name="connsiteY0" fmla="*/ 754846 h 1917822"/>
              <a:gd name="connsiteX1" fmla="*/ 612569 w 1318235"/>
              <a:gd name="connsiteY1" fmla="*/ 419 h 1917822"/>
              <a:gd name="connsiteX2" fmla="*/ 1296150 w 1318235"/>
              <a:gd name="connsiteY2" fmla="*/ 657192 h 1917822"/>
              <a:gd name="connsiteX3" fmla="*/ 1100840 w 1318235"/>
              <a:gd name="connsiteY3" fmla="*/ 1269574 h 1917822"/>
              <a:gd name="connsiteX4" fmla="*/ 603692 w 1318235"/>
              <a:gd name="connsiteY4" fmla="*/ 1917646 h 1917822"/>
              <a:gd name="connsiteX5" fmla="*/ 97664 w 1318235"/>
              <a:gd name="connsiteY5" fmla="*/ 1207431 h 1917822"/>
              <a:gd name="connsiteX6" fmla="*/ 10 w 1318235"/>
              <a:gd name="connsiteY6" fmla="*/ 754846 h 1917822"/>
              <a:gd name="connsiteX0" fmla="*/ 10 w 1232068"/>
              <a:gd name="connsiteY0" fmla="*/ 754720 h 1917686"/>
              <a:gd name="connsiteX1" fmla="*/ 612569 w 1232068"/>
              <a:gd name="connsiteY1" fmla="*/ 293 h 1917686"/>
              <a:gd name="connsiteX2" fmla="*/ 1198495 w 1232068"/>
              <a:gd name="connsiteY2" fmla="*/ 825742 h 1917686"/>
              <a:gd name="connsiteX3" fmla="*/ 1100840 w 1232068"/>
              <a:gd name="connsiteY3" fmla="*/ 1269448 h 1917686"/>
              <a:gd name="connsiteX4" fmla="*/ 603692 w 1232068"/>
              <a:gd name="connsiteY4" fmla="*/ 1917520 h 1917686"/>
              <a:gd name="connsiteX5" fmla="*/ 97664 w 1232068"/>
              <a:gd name="connsiteY5" fmla="*/ 1207305 h 1917686"/>
              <a:gd name="connsiteX6" fmla="*/ 10 w 1232068"/>
              <a:gd name="connsiteY6" fmla="*/ 754720 h 1917686"/>
              <a:gd name="connsiteX0" fmla="*/ 10 w 1262321"/>
              <a:gd name="connsiteY0" fmla="*/ 754427 h 1917397"/>
              <a:gd name="connsiteX1" fmla="*/ 612569 w 1262321"/>
              <a:gd name="connsiteY1" fmla="*/ 0 h 1917397"/>
              <a:gd name="connsiteX2" fmla="*/ 1234006 w 1262321"/>
              <a:gd name="connsiteY2" fmla="*/ 754427 h 1917397"/>
              <a:gd name="connsiteX3" fmla="*/ 1100840 w 1262321"/>
              <a:gd name="connsiteY3" fmla="*/ 1269155 h 1917397"/>
              <a:gd name="connsiteX4" fmla="*/ 603692 w 1262321"/>
              <a:gd name="connsiteY4" fmla="*/ 1917227 h 1917397"/>
              <a:gd name="connsiteX5" fmla="*/ 97664 w 1262321"/>
              <a:gd name="connsiteY5" fmla="*/ 1207012 h 1917397"/>
              <a:gd name="connsiteX6" fmla="*/ 10 w 1262321"/>
              <a:gd name="connsiteY6" fmla="*/ 754427 h 1917397"/>
              <a:gd name="connsiteX0" fmla="*/ 10 w 1245237"/>
              <a:gd name="connsiteY0" fmla="*/ 754427 h 1917397"/>
              <a:gd name="connsiteX1" fmla="*/ 612569 w 1245237"/>
              <a:gd name="connsiteY1" fmla="*/ 0 h 1917397"/>
              <a:gd name="connsiteX2" fmla="*/ 1234006 w 1245237"/>
              <a:gd name="connsiteY2" fmla="*/ 754427 h 1917397"/>
              <a:gd name="connsiteX3" fmla="*/ 1100840 w 1245237"/>
              <a:gd name="connsiteY3" fmla="*/ 1269155 h 1917397"/>
              <a:gd name="connsiteX4" fmla="*/ 603692 w 1245237"/>
              <a:gd name="connsiteY4" fmla="*/ 1917227 h 1917397"/>
              <a:gd name="connsiteX5" fmla="*/ 97664 w 1245237"/>
              <a:gd name="connsiteY5" fmla="*/ 1207012 h 1917397"/>
              <a:gd name="connsiteX6" fmla="*/ 10 w 1245237"/>
              <a:gd name="connsiteY6" fmla="*/ 754427 h 1917397"/>
              <a:gd name="connsiteX0" fmla="*/ 10 w 1264331"/>
              <a:gd name="connsiteY0" fmla="*/ 754427 h 1917865"/>
              <a:gd name="connsiteX1" fmla="*/ 612569 w 1264331"/>
              <a:gd name="connsiteY1" fmla="*/ 0 h 1917865"/>
              <a:gd name="connsiteX2" fmla="*/ 1234006 w 1264331"/>
              <a:gd name="connsiteY2" fmla="*/ 754427 h 1917865"/>
              <a:gd name="connsiteX3" fmla="*/ 1109717 w 1264331"/>
              <a:gd name="connsiteY3" fmla="*/ 1322421 h 1917865"/>
              <a:gd name="connsiteX4" fmla="*/ 603692 w 1264331"/>
              <a:gd name="connsiteY4" fmla="*/ 1917227 h 1917865"/>
              <a:gd name="connsiteX5" fmla="*/ 97664 w 1264331"/>
              <a:gd name="connsiteY5" fmla="*/ 1207012 h 1917865"/>
              <a:gd name="connsiteX6" fmla="*/ 10 w 1264331"/>
              <a:gd name="connsiteY6" fmla="*/ 754427 h 1917865"/>
              <a:gd name="connsiteX0" fmla="*/ 10 w 1256735"/>
              <a:gd name="connsiteY0" fmla="*/ 756654 h 1920146"/>
              <a:gd name="connsiteX1" fmla="*/ 612569 w 1256735"/>
              <a:gd name="connsiteY1" fmla="*/ 2227 h 1920146"/>
              <a:gd name="connsiteX2" fmla="*/ 1225129 w 1256735"/>
              <a:gd name="connsiteY2" fmla="*/ 552468 h 1920146"/>
              <a:gd name="connsiteX3" fmla="*/ 1109717 w 1256735"/>
              <a:gd name="connsiteY3" fmla="*/ 1324648 h 1920146"/>
              <a:gd name="connsiteX4" fmla="*/ 603692 w 1256735"/>
              <a:gd name="connsiteY4" fmla="*/ 1919454 h 1920146"/>
              <a:gd name="connsiteX5" fmla="*/ 97664 w 1256735"/>
              <a:gd name="connsiteY5" fmla="*/ 1209239 h 1920146"/>
              <a:gd name="connsiteX6" fmla="*/ 10 w 1256735"/>
              <a:gd name="connsiteY6" fmla="*/ 756654 h 1920146"/>
              <a:gd name="connsiteX0" fmla="*/ 37484 w 1196555"/>
              <a:gd name="connsiteY0" fmla="*/ 576917 h 1917963"/>
              <a:gd name="connsiteX1" fmla="*/ 552389 w 1196555"/>
              <a:gd name="connsiteY1" fmla="*/ 44 h 1917963"/>
              <a:gd name="connsiteX2" fmla="*/ 1164949 w 1196555"/>
              <a:gd name="connsiteY2" fmla="*/ 550285 h 1917963"/>
              <a:gd name="connsiteX3" fmla="*/ 1049537 w 1196555"/>
              <a:gd name="connsiteY3" fmla="*/ 1322465 h 1917963"/>
              <a:gd name="connsiteX4" fmla="*/ 543512 w 1196555"/>
              <a:gd name="connsiteY4" fmla="*/ 1917271 h 1917963"/>
              <a:gd name="connsiteX5" fmla="*/ 37484 w 1196555"/>
              <a:gd name="connsiteY5" fmla="*/ 1207056 h 1917963"/>
              <a:gd name="connsiteX6" fmla="*/ 37484 w 1196555"/>
              <a:gd name="connsiteY6" fmla="*/ 576917 h 1917963"/>
              <a:gd name="connsiteX0" fmla="*/ 50825 w 1209896"/>
              <a:gd name="connsiteY0" fmla="*/ 576917 h 1917963"/>
              <a:gd name="connsiteX1" fmla="*/ 565730 w 1209896"/>
              <a:gd name="connsiteY1" fmla="*/ 44 h 1917963"/>
              <a:gd name="connsiteX2" fmla="*/ 1178290 w 1209896"/>
              <a:gd name="connsiteY2" fmla="*/ 550285 h 1917963"/>
              <a:gd name="connsiteX3" fmla="*/ 1062878 w 1209896"/>
              <a:gd name="connsiteY3" fmla="*/ 1322465 h 1917963"/>
              <a:gd name="connsiteX4" fmla="*/ 556853 w 1209896"/>
              <a:gd name="connsiteY4" fmla="*/ 1917271 h 1917963"/>
              <a:gd name="connsiteX5" fmla="*/ 50825 w 1209896"/>
              <a:gd name="connsiteY5" fmla="*/ 1207056 h 1917963"/>
              <a:gd name="connsiteX6" fmla="*/ 50825 w 1209896"/>
              <a:gd name="connsiteY6" fmla="*/ 576917 h 1917963"/>
              <a:gd name="connsiteX0" fmla="*/ 68338 w 1227409"/>
              <a:gd name="connsiteY0" fmla="*/ 576917 h 1917963"/>
              <a:gd name="connsiteX1" fmla="*/ 583243 w 1227409"/>
              <a:gd name="connsiteY1" fmla="*/ 44 h 1917963"/>
              <a:gd name="connsiteX2" fmla="*/ 1195803 w 1227409"/>
              <a:gd name="connsiteY2" fmla="*/ 550285 h 1917963"/>
              <a:gd name="connsiteX3" fmla="*/ 1080391 w 1227409"/>
              <a:gd name="connsiteY3" fmla="*/ 1322465 h 1917963"/>
              <a:gd name="connsiteX4" fmla="*/ 574366 w 1227409"/>
              <a:gd name="connsiteY4" fmla="*/ 1917271 h 1917963"/>
              <a:gd name="connsiteX5" fmla="*/ 68338 w 1227409"/>
              <a:gd name="connsiteY5" fmla="*/ 1207056 h 1917963"/>
              <a:gd name="connsiteX6" fmla="*/ 68338 w 1227409"/>
              <a:gd name="connsiteY6" fmla="*/ 576917 h 1917963"/>
              <a:gd name="connsiteX0" fmla="*/ 76210 w 1217525"/>
              <a:gd name="connsiteY0" fmla="*/ 497608 h 1918553"/>
              <a:gd name="connsiteX1" fmla="*/ 573359 w 1217525"/>
              <a:gd name="connsiteY1" fmla="*/ 634 h 1918553"/>
              <a:gd name="connsiteX2" fmla="*/ 1185919 w 1217525"/>
              <a:gd name="connsiteY2" fmla="*/ 550875 h 1918553"/>
              <a:gd name="connsiteX3" fmla="*/ 1070507 w 1217525"/>
              <a:gd name="connsiteY3" fmla="*/ 1323055 h 1918553"/>
              <a:gd name="connsiteX4" fmla="*/ 564482 w 1217525"/>
              <a:gd name="connsiteY4" fmla="*/ 1917861 h 1918553"/>
              <a:gd name="connsiteX5" fmla="*/ 58454 w 1217525"/>
              <a:gd name="connsiteY5" fmla="*/ 1207646 h 1918553"/>
              <a:gd name="connsiteX6" fmla="*/ 76210 w 1217525"/>
              <a:gd name="connsiteY6" fmla="*/ 497608 h 1918553"/>
              <a:gd name="connsiteX0" fmla="*/ 72117 w 1213432"/>
              <a:gd name="connsiteY0" fmla="*/ 497164 h 1918109"/>
              <a:gd name="connsiteX1" fmla="*/ 569266 w 1213432"/>
              <a:gd name="connsiteY1" fmla="*/ 190 h 1918109"/>
              <a:gd name="connsiteX2" fmla="*/ 1181826 w 1213432"/>
              <a:gd name="connsiteY2" fmla="*/ 550431 h 1918109"/>
              <a:gd name="connsiteX3" fmla="*/ 1066414 w 1213432"/>
              <a:gd name="connsiteY3" fmla="*/ 1322611 h 1918109"/>
              <a:gd name="connsiteX4" fmla="*/ 560389 w 1213432"/>
              <a:gd name="connsiteY4" fmla="*/ 1917417 h 1918109"/>
              <a:gd name="connsiteX5" fmla="*/ 54361 w 1213432"/>
              <a:gd name="connsiteY5" fmla="*/ 1207202 h 1918109"/>
              <a:gd name="connsiteX6" fmla="*/ 72117 w 1213432"/>
              <a:gd name="connsiteY6" fmla="*/ 497164 h 1918109"/>
              <a:gd name="connsiteX0" fmla="*/ 72117 w 1213432"/>
              <a:gd name="connsiteY0" fmla="*/ 497164 h 1918109"/>
              <a:gd name="connsiteX1" fmla="*/ 569266 w 1213432"/>
              <a:gd name="connsiteY1" fmla="*/ 190 h 1918109"/>
              <a:gd name="connsiteX2" fmla="*/ 1181826 w 1213432"/>
              <a:gd name="connsiteY2" fmla="*/ 550431 h 1918109"/>
              <a:gd name="connsiteX3" fmla="*/ 1066414 w 1213432"/>
              <a:gd name="connsiteY3" fmla="*/ 1322611 h 1918109"/>
              <a:gd name="connsiteX4" fmla="*/ 560389 w 1213432"/>
              <a:gd name="connsiteY4" fmla="*/ 1917417 h 1918109"/>
              <a:gd name="connsiteX5" fmla="*/ 54361 w 1213432"/>
              <a:gd name="connsiteY5" fmla="*/ 1207202 h 1918109"/>
              <a:gd name="connsiteX6" fmla="*/ 72117 w 1213432"/>
              <a:gd name="connsiteY6" fmla="*/ 497164 h 1918109"/>
              <a:gd name="connsiteX0" fmla="*/ 72117 w 1213432"/>
              <a:gd name="connsiteY0" fmla="*/ 497164 h 1918109"/>
              <a:gd name="connsiteX1" fmla="*/ 569266 w 1213432"/>
              <a:gd name="connsiteY1" fmla="*/ 190 h 1918109"/>
              <a:gd name="connsiteX2" fmla="*/ 1181826 w 1213432"/>
              <a:gd name="connsiteY2" fmla="*/ 550431 h 1918109"/>
              <a:gd name="connsiteX3" fmla="*/ 1066414 w 1213432"/>
              <a:gd name="connsiteY3" fmla="*/ 1322611 h 1918109"/>
              <a:gd name="connsiteX4" fmla="*/ 560389 w 1213432"/>
              <a:gd name="connsiteY4" fmla="*/ 1917417 h 1918109"/>
              <a:gd name="connsiteX5" fmla="*/ 54361 w 1213432"/>
              <a:gd name="connsiteY5" fmla="*/ 1207202 h 1918109"/>
              <a:gd name="connsiteX6" fmla="*/ 72117 w 1213432"/>
              <a:gd name="connsiteY6" fmla="*/ 497164 h 1918109"/>
              <a:gd name="connsiteX0" fmla="*/ 72117 w 1213432"/>
              <a:gd name="connsiteY0" fmla="*/ 497164 h 1918109"/>
              <a:gd name="connsiteX1" fmla="*/ 569266 w 1213432"/>
              <a:gd name="connsiteY1" fmla="*/ 190 h 1918109"/>
              <a:gd name="connsiteX2" fmla="*/ 1181826 w 1213432"/>
              <a:gd name="connsiteY2" fmla="*/ 550431 h 1918109"/>
              <a:gd name="connsiteX3" fmla="*/ 1066414 w 1213432"/>
              <a:gd name="connsiteY3" fmla="*/ 1322611 h 1918109"/>
              <a:gd name="connsiteX4" fmla="*/ 560389 w 1213432"/>
              <a:gd name="connsiteY4" fmla="*/ 1917417 h 1918109"/>
              <a:gd name="connsiteX5" fmla="*/ 54361 w 1213432"/>
              <a:gd name="connsiteY5" fmla="*/ 1207202 h 1918109"/>
              <a:gd name="connsiteX6" fmla="*/ 72117 w 1213432"/>
              <a:gd name="connsiteY6" fmla="*/ 497164 h 1918109"/>
              <a:gd name="connsiteX0" fmla="*/ 72117 w 1213432"/>
              <a:gd name="connsiteY0" fmla="*/ 497164 h 1918109"/>
              <a:gd name="connsiteX1" fmla="*/ 569266 w 1213432"/>
              <a:gd name="connsiteY1" fmla="*/ 190 h 1918109"/>
              <a:gd name="connsiteX2" fmla="*/ 1181826 w 1213432"/>
              <a:gd name="connsiteY2" fmla="*/ 550431 h 1918109"/>
              <a:gd name="connsiteX3" fmla="*/ 1066414 w 1213432"/>
              <a:gd name="connsiteY3" fmla="*/ 1322611 h 1918109"/>
              <a:gd name="connsiteX4" fmla="*/ 560389 w 1213432"/>
              <a:gd name="connsiteY4" fmla="*/ 1917417 h 1918109"/>
              <a:gd name="connsiteX5" fmla="*/ 54361 w 1213432"/>
              <a:gd name="connsiteY5" fmla="*/ 1207202 h 1918109"/>
              <a:gd name="connsiteX6" fmla="*/ 72117 w 1213432"/>
              <a:gd name="connsiteY6" fmla="*/ 497164 h 1918109"/>
              <a:gd name="connsiteX0" fmla="*/ 76734 w 1212341"/>
              <a:gd name="connsiteY0" fmla="*/ 461673 h 1882618"/>
              <a:gd name="connsiteX1" fmla="*/ 653782 w 1212341"/>
              <a:gd name="connsiteY1" fmla="*/ 210 h 1882618"/>
              <a:gd name="connsiteX2" fmla="*/ 1186443 w 1212341"/>
              <a:gd name="connsiteY2" fmla="*/ 514940 h 1882618"/>
              <a:gd name="connsiteX3" fmla="*/ 1071031 w 1212341"/>
              <a:gd name="connsiteY3" fmla="*/ 1287120 h 1882618"/>
              <a:gd name="connsiteX4" fmla="*/ 565006 w 1212341"/>
              <a:gd name="connsiteY4" fmla="*/ 1881926 h 1882618"/>
              <a:gd name="connsiteX5" fmla="*/ 58978 w 1212341"/>
              <a:gd name="connsiteY5" fmla="*/ 1171711 h 1882618"/>
              <a:gd name="connsiteX6" fmla="*/ 76734 w 1212341"/>
              <a:gd name="connsiteY6" fmla="*/ 461673 h 1882618"/>
              <a:gd name="connsiteX0" fmla="*/ 76734 w 1220013"/>
              <a:gd name="connsiteY0" fmla="*/ 461745 h 1882687"/>
              <a:gd name="connsiteX1" fmla="*/ 653782 w 1220013"/>
              <a:gd name="connsiteY1" fmla="*/ 282 h 1882687"/>
              <a:gd name="connsiteX2" fmla="*/ 1195320 w 1220013"/>
              <a:gd name="connsiteY2" fmla="*/ 523890 h 1882687"/>
              <a:gd name="connsiteX3" fmla="*/ 1071031 w 1220013"/>
              <a:gd name="connsiteY3" fmla="*/ 1287192 h 1882687"/>
              <a:gd name="connsiteX4" fmla="*/ 565006 w 1220013"/>
              <a:gd name="connsiteY4" fmla="*/ 1881998 h 1882687"/>
              <a:gd name="connsiteX5" fmla="*/ 58978 w 1220013"/>
              <a:gd name="connsiteY5" fmla="*/ 1171783 h 1882687"/>
              <a:gd name="connsiteX6" fmla="*/ 76734 w 1220013"/>
              <a:gd name="connsiteY6" fmla="*/ 461745 h 1882687"/>
              <a:gd name="connsiteX0" fmla="*/ 76734 w 1220013"/>
              <a:gd name="connsiteY0" fmla="*/ 461470 h 1882412"/>
              <a:gd name="connsiteX1" fmla="*/ 653782 w 1220013"/>
              <a:gd name="connsiteY1" fmla="*/ 7 h 1882412"/>
              <a:gd name="connsiteX2" fmla="*/ 1195320 w 1220013"/>
              <a:gd name="connsiteY2" fmla="*/ 523615 h 1882412"/>
              <a:gd name="connsiteX3" fmla="*/ 1071031 w 1220013"/>
              <a:gd name="connsiteY3" fmla="*/ 1286917 h 1882412"/>
              <a:gd name="connsiteX4" fmla="*/ 565006 w 1220013"/>
              <a:gd name="connsiteY4" fmla="*/ 1881723 h 1882412"/>
              <a:gd name="connsiteX5" fmla="*/ 58978 w 1220013"/>
              <a:gd name="connsiteY5" fmla="*/ 1171508 h 1882412"/>
              <a:gd name="connsiteX6" fmla="*/ 76734 w 1220013"/>
              <a:gd name="connsiteY6" fmla="*/ 461470 h 1882412"/>
              <a:gd name="connsiteX0" fmla="*/ 68913 w 1229947"/>
              <a:gd name="connsiteY0" fmla="*/ 418005 h 1883336"/>
              <a:gd name="connsiteX1" fmla="*/ 663716 w 1229947"/>
              <a:gd name="connsiteY1" fmla="*/ 931 h 1883336"/>
              <a:gd name="connsiteX2" fmla="*/ 1205254 w 1229947"/>
              <a:gd name="connsiteY2" fmla="*/ 524539 h 1883336"/>
              <a:gd name="connsiteX3" fmla="*/ 1080965 w 1229947"/>
              <a:gd name="connsiteY3" fmla="*/ 1287841 h 1883336"/>
              <a:gd name="connsiteX4" fmla="*/ 574940 w 1229947"/>
              <a:gd name="connsiteY4" fmla="*/ 1882647 h 1883336"/>
              <a:gd name="connsiteX5" fmla="*/ 68912 w 1229947"/>
              <a:gd name="connsiteY5" fmla="*/ 1172432 h 1883336"/>
              <a:gd name="connsiteX6" fmla="*/ 68913 w 1229947"/>
              <a:gd name="connsiteY6" fmla="*/ 418005 h 1883336"/>
              <a:gd name="connsiteX0" fmla="*/ 68913 w 1269598"/>
              <a:gd name="connsiteY0" fmla="*/ 418851 h 1884170"/>
              <a:gd name="connsiteX1" fmla="*/ 663716 w 1269598"/>
              <a:gd name="connsiteY1" fmla="*/ 1777 h 1884170"/>
              <a:gd name="connsiteX2" fmla="*/ 1249642 w 1269598"/>
              <a:gd name="connsiteY2" fmla="*/ 569773 h 1884170"/>
              <a:gd name="connsiteX3" fmla="*/ 1080965 w 1269598"/>
              <a:gd name="connsiteY3" fmla="*/ 1288687 h 1884170"/>
              <a:gd name="connsiteX4" fmla="*/ 574940 w 1269598"/>
              <a:gd name="connsiteY4" fmla="*/ 1883493 h 1884170"/>
              <a:gd name="connsiteX5" fmla="*/ 68912 w 1269598"/>
              <a:gd name="connsiteY5" fmla="*/ 1173278 h 1884170"/>
              <a:gd name="connsiteX6" fmla="*/ 68913 w 1269598"/>
              <a:gd name="connsiteY6" fmla="*/ 418851 h 1884170"/>
              <a:gd name="connsiteX0" fmla="*/ 68913 w 1269598"/>
              <a:gd name="connsiteY0" fmla="*/ 418851 h 1884170"/>
              <a:gd name="connsiteX1" fmla="*/ 663716 w 1269598"/>
              <a:gd name="connsiteY1" fmla="*/ 1777 h 1884170"/>
              <a:gd name="connsiteX2" fmla="*/ 1249642 w 1269598"/>
              <a:gd name="connsiteY2" fmla="*/ 569773 h 1884170"/>
              <a:gd name="connsiteX3" fmla="*/ 1080965 w 1269598"/>
              <a:gd name="connsiteY3" fmla="*/ 1288687 h 1884170"/>
              <a:gd name="connsiteX4" fmla="*/ 574940 w 1269598"/>
              <a:gd name="connsiteY4" fmla="*/ 1883493 h 1884170"/>
              <a:gd name="connsiteX5" fmla="*/ 68912 w 1269598"/>
              <a:gd name="connsiteY5" fmla="*/ 1173278 h 1884170"/>
              <a:gd name="connsiteX6" fmla="*/ 68913 w 1269598"/>
              <a:gd name="connsiteY6" fmla="*/ 418851 h 1884170"/>
              <a:gd name="connsiteX0" fmla="*/ 68913 w 1269598"/>
              <a:gd name="connsiteY0" fmla="*/ 420145 h 1885464"/>
              <a:gd name="connsiteX1" fmla="*/ 663716 w 1269598"/>
              <a:gd name="connsiteY1" fmla="*/ 3071 h 1885464"/>
              <a:gd name="connsiteX2" fmla="*/ 1249642 w 1269598"/>
              <a:gd name="connsiteY2" fmla="*/ 571067 h 1885464"/>
              <a:gd name="connsiteX3" fmla="*/ 1080965 w 1269598"/>
              <a:gd name="connsiteY3" fmla="*/ 1289981 h 1885464"/>
              <a:gd name="connsiteX4" fmla="*/ 574940 w 1269598"/>
              <a:gd name="connsiteY4" fmla="*/ 1884787 h 1885464"/>
              <a:gd name="connsiteX5" fmla="*/ 68912 w 1269598"/>
              <a:gd name="connsiteY5" fmla="*/ 1174572 h 1885464"/>
              <a:gd name="connsiteX6" fmla="*/ 68913 w 1269598"/>
              <a:gd name="connsiteY6" fmla="*/ 420145 h 1885464"/>
              <a:gd name="connsiteX0" fmla="*/ 68913 w 1278544"/>
              <a:gd name="connsiteY0" fmla="*/ 420145 h 1885355"/>
              <a:gd name="connsiteX1" fmla="*/ 663716 w 1278544"/>
              <a:gd name="connsiteY1" fmla="*/ 3071 h 1885355"/>
              <a:gd name="connsiteX2" fmla="*/ 1249642 w 1278544"/>
              <a:gd name="connsiteY2" fmla="*/ 571067 h 1885355"/>
              <a:gd name="connsiteX3" fmla="*/ 1125353 w 1278544"/>
              <a:gd name="connsiteY3" fmla="*/ 1281104 h 1885355"/>
              <a:gd name="connsiteX4" fmla="*/ 574940 w 1278544"/>
              <a:gd name="connsiteY4" fmla="*/ 1884787 h 1885355"/>
              <a:gd name="connsiteX5" fmla="*/ 68912 w 1278544"/>
              <a:gd name="connsiteY5" fmla="*/ 1174572 h 1885355"/>
              <a:gd name="connsiteX6" fmla="*/ 68913 w 1278544"/>
              <a:gd name="connsiteY6" fmla="*/ 420145 h 1885355"/>
              <a:gd name="connsiteX0" fmla="*/ 55886 w 1265517"/>
              <a:gd name="connsiteY0" fmla="*/ 420208 h 1885109"/>
              <a:gd name="connsiteX1" fmla="*/ 650689 w 1265517"/>
              <a:gd name="connsiteY1" fmla="*/ 3134 h 1885109"/>
              <a:gd name="connsiteX2" fmla="*/ 1236615 w 1265517"/>
              <a:gd name="connsiteY2" fmla="*/ 571130 h 1885109"/>
              <a:gd name="connsiteX3" fmla="*/ 1112326 w 1265517"/>
              <a:gd name="connsiteY3" fmla="*/ 1281167 h 1885109"/>
              <a:gd name="connsiteX4" fmla="*/ 561913 w 1265517"/>
              <a:gd name="connsiteY4" fmla="*/ 1884850 h 1885109"/>
              <a:gd name="connsiteX5" fmla="*/ 82518 w 1265517"/>
              <a:gd name="connsiteY5" fmla="*/ 1210145 h 1885109"/>
              <a:gd name="connsiteX6" fmla="*/ 55886 w 1265517"/>
              <a:gd name="connsiteY6" fmla="*/ 420208 h 1885109"/>
              <a:gd name="connsiteX0" fmla="*/ 55886 w 1265517"/>
              <a:gd name="connsiteY0" fmla="*/ 420208 h 1885109"/>
              <a:gd name="connsiteX1" fmla="*/ 650689 w 1265517"/>
              <a:gd name="connsiteY1" fmla="*/ 3134 h 1885109"/>
              <a:gd name="connsiteX2" fmla="*/ 1236615 w 1265517"/>
              <a:gd name="connsiteY2" fmla="*/ 571130 h 1885109"/>
              <a:gd name="connsiteX3" fmla="*/ 1112326 w 1265517"/>
              <a:gd name="connsiteY3" fmla="*/ 1281167 h 1885109"/>
              <a:gd name="connsiteX4" fmla="*/ 561913 w 1265517"/>
              <a:gd name="connsiteY4" fmla="*/ 1884850 h 1885109"/>
              <a:gd name="connsiteX5" fmla="*/ 82518 w 1265517"/>
              <a:gd name="connsiteY5" fmla="*/ 1210145 h 1885109"/>
              <a:gd name="connsiteX6" fmla="*/ 55886 w 1265517"/>
              <a:gd name="connsiteY6" fmla="*/ 420208 h 1885109"/>
              <a:gd name="connsiteX0" fmla="*/ 64301 w 1273932"/>
              <a:gd name="connsiteY0" fmla="*/ 420241 h 1885030"/>
              <a:gd name="connsiteX1" fmla="*/ 659104 w 1273932"/>
              <a:gd name="connsiteY1" fmla="*/ 3167 h 1885030"/>
              <a:gd name="connsiteX2" fmla="*/ 1245030 w 1273932"/>
              <a:gd name="connsiteY2" fmla="*/ 571163 h 1885030"/>
              <a:gd name="connsiteX3" fmla="*/ 1120741 w 1273932"/>
              <a:gd name="connsiteY3" fmla="*/ 1281200 h 1885030"/>
              <a:gd name="connsiteX4" fmla="*/ 570328 w 1273932"/>
              <a:gd name="connsiteY4" fmla="*/ 1884883 h 1885030"/>
              <a:gd name="connsiteX5" fmla="*/ 73177 w 1273932"/>
              <a:gd name="connsiteY5" fmla="*/ 1227933 h 1885030"/>
              <a:gd name="connsiteX6" fmla="*/ 64301 w 1273932"/>
              <a:gd name="connsiteY6" fmla="*/ 420241 h 18850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73932" h="1885030">
                <a:moveTo>
                  <a:pt x="64301" y="420241"/>
                </a:moveTo>
                <a:cubicBezTo>
                  <a:pt x="161955" y="216113"/>
                  <a:pt x="338028" y="-30865"/>
                  <a:pt x="659104" y="3167"/>
                </a:cubicBezTo>
                <a:cubicBezTo>
                  <a:pt x="980180" y="37199"/>
                  <a:pt x="1168091" y="358158"/>
                  <a:pt x="1245030" y="571163"/>
                </a:cubicBezTo>
                <a:cubicBezTo>
                  <a:pt x="1321970" y="784169"/>
                  <a:pt x="1233191" y="1062247"/>
                  <a:pt x="1120741" y="1281200"/>
                </a:cubicBezTo>
                <a:cubicBezTo>
                  <a:pt x="1008291" y="1500153"/>
                  <a:pt x="744922" y="1893761"/>
                  <a:pt x="570328" y="1884883"/>
                </a:cubicBezTo>
                <a:cubicBezTo>
                  <a:pt x="395734" y="1876005"/>
                  <a:pt x="157515" y="1472040"/>
                  <a:pt x="73177" y="1227933"/>
                </a:cubicBezTo>
                <a:cubicBezTo>
                  <a:pt x="-11161" y="983826"/>
                  <a:pt x="-33353" y="624369"/>
                  <a:pt x="64301" y="420241"/>
                </a:cubicBezTo>
                <a:close/>
              </a:path>
            </a:pathLst>
          </a:cu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2" name="Prstenec 11"/>
          <p:cNvSpPr/>
          <p:nvPr/>
        </p:nvSpPr>
        <p:spPr>
          <a:xfrm>
            <a:off x="4971495" y="2847856"/>
            <a:ext cx="1580225" cy="1448936"/>
          </a:xfrm>
          <a:prstGeom prst="donut">
            <a:avLst>
              <a:gd name="adj" fmla="val 15788"/>
            </a:avLst>
          </a:prstGeom>
          <a:solidFill>
            <a:srgbClr val="FF0000"/>
          </a:solidFill>
          <a:ln>
            <a:solidFill>
              <a:srgbClr val="FFFF00"/>
            </a:solidFill>
          </a:ln>
          <a:scene3d>
            <a:camera prst="isometricOffAxis1Top"/>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chemeClr val="tx1"/>
              </a:solidFill>
            </a:endParaRPr>
          </a:p>
        </p:txBody>
      </p:sp>
      <p:sp>
        <p:nvSpPr>
          <p:cNvPr id="28" name="Obdélník 27"/>
          <p:cNvSpPr/>
          <p:nvPr/>
        </p:nvSpPr>
        <p:spPr>
          <a:xfrm>
            <a:off x="5284206" y="2365464"/>
            <a:ext cx="830425" cy="1264367"/>
          </a:xfrm>
          <a:prstGeom prst="rect">
            <a:avLst/>
          </a:prstGeom>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3" name="Volný tvar 12"/>
          <p:cNvSpPr/>
          <p:nvPr/>
        </p:nvSpPr>
        <p:spPr>
          <a:xfrm>
            <a:off x="8469297" y="3302493"/>
            <a:ext cx="2960452" cy="2628039"/>
          </a:xfrm>
          <a:custGeom>
            <a:avLst/>
            <a:gdLst>
              <a:gd name="connsiteX0" fmla="*/ 0 w 2960452"/>
              <a:gd name="connsiteY0" fmla="*/ 0 h 2628039"/>
              <a:gd name="connsiteX1" fmla="*/ 1953087 w 2960452"/>
              <a:gd name="connsiteY1" fmla="*/ 417251 h 2628039"/>
              <a:gd name="connsiteX2" fmla="*/ 2743200 w 2960452"/>
              <a:gd name="connsiteY2" fmla="*/ 1411550 h 2628039"/>
              <a:gd name="connsiteX3" fmla="*/ 2938509 w 2960452"/>
              <a:gd name="connsiteY3" fmla="*/ 2521258 h 2628039"/>
              <a:gd name="connsiteX4" fmla="*/ 2947386 w 2960452"/>
              <a:gd name="connsiteY4" fmla="*/ 2521258 h 262803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60452" h="2628039">
                <a:moveTo>
                  <a:pt x="0" y="0"/>
                </a:moveTo>
                <a:cubicBezTo>
                  <a:pt x="747943" y="90996"/>
                  <a:pt x="1495887" y="181993"/>
                  <a:pt x="1953087" y="417251"/>
                </a:cubicBezTo>
                <a:cubicBezTo>
                  <a:pt x="2410287" y="652509"/>
                  <a:pt x="2578963" y="1060882"/>
                  <a:pt x="2743200" y="1411550"/>
                </a:cubicBezTo>
                <a:cubicBezTo>
                  <a:pt x="2907437" y="1762218"/>
                  <a:pt x="2938509" y="2521258"/>
                  <a:pt x="2938509" y="2521258"/>
                </a:cubicBezTo>
                <a:cubicBezTo>
                  <a:pt x="2972540" y="2706209"/>
                  <a:pt x="2959963" y="2613733"/>
                  <a:pt x="2947386" y="2521258"/>
                </a:cubicBezTo>
              </a:path>
            </a:pathLst>
          </a:custGeom>
          <a:noFill/>
          <a:ln w="571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4" name="Volný tvar 13"/>
          <p:cNvSpPr/>
          <p:nvPr/>
        </p:nvSpPr>
        <p:spPr>
          <a:xfrm>
            <a:off x="7670307" y="3373515"/>
            <a:ext cx="3004615" cy="2485747"/>
          </a:xfrm>
          <a:custGeom>
            <a:avLst/>
            <a:gdLst>
              <a:gd name="connsiteX0" fmla="*/ 0 w 3004615"/>
              <a:gd name="connsiteY0" fmla="*/ 0 h 2485747"/>
              <a:gd name="connsiteX1" fmla="*/ 1535837 w 3004615"/>
              <a:gd name="connsiteY1" fmla="*/ 532660 h 2485747"/>
              <a:gd name="connsiteX2" fmla="*/ 2805343 w 3004615"/>
              <a:gd name="connsiteY2" fmla="*/ 1358283 h 2485747"/>
              <a:gd name="connsiteX3" fmla="*/ 2982897 w 3004615"/>
              <a:gd name="connsiteY3" fmla="*/ 2485747 h 2485747"/>
            </a:gdLst>
            <a:ahLst/>
            <a:cxnLst>
              <a:cxn ang="0">
                <a:pos x="connsiteX0" y="connsiteY0"/>
              </a:cxn>
              <a:cxn ang="0">
                <a:pos x="connsiteX1" y="connsiteY1"/>
              </a:cxn>
              <a:cxn ang="0">
                <a:pos x="connsiteX2" y="connsiteY2"/>
              </a:cxn>
              <a:cxn ang="0">
                <a:pos x="connsiteX3" y="connsiteY3"/>
              </a:cxn>
            </a:cxnLst>
            <a:rect l="l" t="t" r="r" b="b"/>
            <a:pathLst>
              <a:path w="3004615" h="2485747">
                <a:moveTo>
                  <a:pt x="0" y="0"/>
                </a:moveTo>
                <a:cubicBezTo>
                  <a:pt x="534140" y="153139"/>
                  <a:pt x="1068280" y="306279"/>
                  <a:pt x="1535837" y="532660"/>
                </a:cubicBezTo>
                <a:cubicBezTo>
                  <a:pt x="2003394" y="759041"/>
                  <a:pt x="2564166" y="1032769"/>
                  <a:pt x="2805343" y="1358283"/>
                </a:cubicBezTo>
                <a:cubicBezTo>
                  <a:pt x="3046520" y="1683798"/>
                  <a:pt x="3014708" y="2084772"/>
                  <a:pt x="2982897" y="2485747"/>
                </a:cubicBezTo>
              </a:path>
            </a:pathLst>
          </a:custGeom>
          <a:noFill/>
          <a:ln w="571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cxnSp>
        <p:nvCxnSpPr>
          <p:cNvPr id="16" name="Přímá spojnice 15"/>
          <p:cNvCxnSpPr/>
          <p:nvPr/>
        </p:nvCxnSpPr>
        <p:spPr>
          <a:xfrm flipH="1">
            <a:off x="991459" y="3217187"/>
            <a:ext cx="8877" cy="994299"/>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9" name="Přímá spojnice 38"/>
          <p:cNvCxnSpPr/>
          <p:nvPr/>
        </p:nvCxnSpPr>
        <p:spPr>
          <a:xfrm flipH="1">
            <a:off x="1364434" y="3242175"/>
            <a:ext cx="8877" cy="994299"/>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0" name="Přímá spojnice 39"/>
          <p:cNvCxnSpPr/>
          <p:nvPr/>
        </p:nvCxnSpPr>
        <p:spPr>
          <a:xfrm>
            <a:off x="870693" y="2729142"/>
            <a:ext cx="130208" cy="49715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1" name="Přímá spojnice 40"/>
          <p:cNvCxnSpPr/>
          <p:nvPr/>
        </p:nvCxnSpPr>
        <p:spPr>
          <a:xfrm flipH="1">
            <a:off x="1373312" y="2729142"/>
            <a:ext cx="152007" cy="54799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3" name="Volný tvar 22"/>
          <p:cNvSpPr/>
          <p:nvPr/>
        </p:nvSpPr>
        <p:spPr>
          <a:xfrm>
            <a:off x="1384917" y="3533313"/>
            <a:ext cx="1740023" cy="975290"/>
          </a:xfrm>
          <a:custGeom>
            <a:avLst/>
            <a:gdLst>
              <a:gd name="connsiteX0" fmla="*/ 0 w 1740023"/>
              <a:gd name="connsiteY0" fmla="*/ 719091 h 975290"/>
              <a:gd name="connsiteX1" fmla="*/ 577048 w 1740023"/>
              <a:gd name="connsiteY1" fmla="*/ 967666 h 975290"/>
              <a:gd name="connsiteX2" fmla="*/ 1420427 w 1740023"/>
              <a:gd name="connsiteY2" fmla="*/ 461638 h 975290"/>
              <a:gd name="connsiteX3" fmla="*/ 1740023 w 1740023"/>
              <a:gd name="connsiteY3" fmla="*/ 0 h 975290"/>
            </a:gdLst>
            <a:ahLst/>
            <a:cxnLst>
              <a:cxn ang="0">
                <a:pos x="connsiteX0" y="connsiteY0"/>
              </a:cxn>
              <a:cxn ang="0">
                <a:pos x="connsiteX1" y="connsiteY1"/>
              </a:cxn>
              <a:cxn ang="0">
                <a:pos x="connsiteX2" y="connsiteY2"/>
              </a:cxn>
              <a:cxn ang="0">
                <a:pos x="connsiteX3" y="connsiteY3"/>
              </a:cxn>
            </a:cxnLst>
            <a:rect l="l" t="t" r="r" b="b"/>
            <a:pathLst>
              <a:path w="1740023" h="975290">
                <a:moveTo>
                  <a:pt x="0" y="719091"/>
                </a:moveTo>
                <a:cubicBezTo>
                  <a:pt x="170155" y="864833"/>
                  <a:pt x="340310" y="1010575"/>
                  <a:pt x="577048" y="967666"/>
                </a:cubicBezTo>
                <a:cubicBezTo>
                  <a:pt x="813786" y="924757"/>
                  <a:pt x="1226598" y="622916"/>
                  <a:pt x="1420427" y="461638"/>
                </a:cubicBezTo>
                <a:cubicBezTo>
                  <a:pt x="1614256" y="300360"/>
                  <a:pt x="1677139" y="150180"/>
                  <a:pt x="1740023" y="0"/>
                </a:cubicBezTo>
              </a:path>
            </a:pathLst>
          </a:custGeom>
          <a:noFill/>
          <a:ln w="571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42" name="Volný tvar 41"/>
          <p:cNvSpPr/>
          <p:nvPr/>
        </p:nvSpPr>
        <p:spPr>
          <a:xfrm>
            <a:off x="994299" y="3533313"/>
            <a:ext cx="2867487" cy="1608809"/>
          </a:xfrm>
          <a:custGeom>
            <a:avLst/>
            <a:gdLst>
              <a:gd name="connsiteX0" fmla="*/ 0 w 2867487"/>
              <a:gd name="connsiteY0" fmla="*/ 648070 h 1608809"/>
              <a:gd name="connsiteX1" fmla="*/ 727969 w 2867487"/>
              <a:gd name="connsiteY1" fmla="*/ 1571347 h 1608809"/>
              <a:gd name="connsiteX2" fmla="*/ 1686757 w 2867487"/>
              <a:gd name="connsiteY2" fmla="*/ 1287262 h 1608809"/>
              <a:gd name="connsiteX3" fmla="*/ 2867487 w 2867487"/>
              <a:gd name="connsiteY3" fmla="*/ 0 h 1608809"/>
            </a:gdLst>
            <a:ahLst/>
            <a:cxnLst>
              <a:cxn ang="0">
                <a:pos x="connsiteX0" y="connsiteY0"/>
              </a:cxn>
              <a:cxn ang="0">
                <a:pos x="connsiteX1" y="connsiteY1"/>
              </a:cxn>
              <a:cxn ang="0">
                <a:pos x="connsiteX2" y="connsiteY2"/>
              </a:cxn>
              <a:cxn ang="0">
                <a:pos x="connsiteX3" y="connsiteY3"/>
              </a:cxn>
            </a:cxnLst>
            <a:rect l="l" t="t" r="r" b="b"/>
            <a:pathLst>
              <a:path w="2867487" h="1608809">
                <a:moveTo>
                  <a:pt x="0" y="648070"/>
                </a:moveTo>
                <a:cubicBezTo>
                  <a:pt x="223421" y="1056442"/>
                  <a:pt x="446843" y="1464815"/>
                  <a:pt x="727969" y="1571347"/>
                </a:cubicBezTo>
                <a:cubicBezTo>
                  <a:pt x="1009095" y="1677879"/>
                  <a:pt x="1330171" y="1549153"/>
                  <a:pt x="1686757" y="1287262"/>
                </a:cubicBezTo>
                <a:cubicBezTo>
                  <a:pt x="2043343" y="1025371"/>
                  <a:pt x="2455415" y="512685"/>
                  <a:pt x="2867487" y="0"/>
                </a:cubicBezTo>
              </a:path>
            </a:pathLst>
          </a:custGeom>
          <a:noFill/>
          <a:ln w="571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mc:AlternateContent xmlns:mc="http://schemas.openxmlformats.org/markup-compatibility/2006">
        <mc:Choice xmlns:p14="http://schemas.microsoft.com/office/powerpoint/2010/main" Requires="p14">
          <p:contentPart p14:bwMode="auto" r:id="rId2">
            <p14:nvContentPartPr>
              <p14:cNvPr id="44" name="Rukopis 43"/>
              <p14:cNvContentPartPr/>
              <p14:nvPr/>
            </p14:nvContentPartPr>
            <p14:xfrm>
              <a:off x="861176" y="2521129"/>
              <a:ext cx="668160" cy="258120"/>
            </p14:xfrm>
          </p:contentPart>
        </mc:Choice>
        <mc:Fallback>
          <p:pic>
            <p:nvPicPr>
              <p:cNvPr id="44" name="Rukopis 43"/>
              <p:cNvPicPr/>
              <p:nvPr/>
            </p:nvPicPr>
            <p:blipFill>
              <a:blip r:embed="rId3"/>
              <a:stretch>
                <a:fillRect/>
              </a:stretch>
            </p:blipFill>
            <p:spPr>
              <a:xfrm>
                <a:off x="850736" y="2510689"/>
                <a:ext cx="689040" cy="279000"/>
              </a:xfrm>
              <a:prstGeom prst="rect">
                <a:avLst/>
              </a:prstGeom>
            </p:spPr>
          </p:pic>
        </mc:Fallback>
      </mc:AlternateContent>
      <mc:AlternateContent xmlns:mc="http://schemas.openxmlformats.org/markup-compatibility/2006">
        <mc:Choice xmlns:p14="http://schemas.microsoft.com/office/powerpoint/2010/main" Requires="p14">
          <p:contentPart p14:bwMode="auto" r:id="rId4">
            <p14:nvContentPartPr>
              <p14:cNvPr id="46" name="Rukopis 45"/>
              <p14:cNvContentPartPr/>
              <p14:nvPr/>
            </p14:nvContentPartPr>
            <p14:xfrm>
              <a:off x="825536" y="6036889"/>
              <a:ext cx="9360" cy="360"/>
            </p14:xfrm>
          </p:contentPart>
        </mc:Choice>
        <mc:Fallback>
          <p:pic>
            <p:nvPicPr>
              <p:cNvPr id="46" name="Rukopis 45"/>
              <p:cNvPicPr/>
              <p:nvPr/>
            </p:nvPicPr>
            <p:blipFill>
              <a:blip r:embed="rId5"/>
              <a:stretch>
                <a:fillRect/>
              </a:stretch>
            </p:blipFill>
            <p:spPr>
              <a:xfrm>
                <a:off x="815096" y="6026449"/>
                <a:ext cx="30240" cy="21240"/>
              </a:xfrm>
              <a:prstGeom prst="rect">
                <a:avLst/>
              </a:prstGeom>
            </p:spPr>
          </p:pic>
        </mc:Fallback>
      </mc:AlternateContent>
    </p:spTree>
    <p:extLst>
      <p:ext uri="{BB962C8B-B14F-4D97-AF65-F5344CB8AC3E}">
        <p14:creationId xmlns:p14="http://schemas.microsoft.com/office/powerpoint/2010/main" val="180632292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p14="http://schemas.microsoft.com/office/powerpoint/2010/main" Requires="p14">
          <p:contentPart p14:bwMode="auto" r:id="rId2">
            <p14:nvContentPartPr>
              <p14:cNvPr id="5" name="Rukopis 4"/>
              <p14:cNvContentPartPr/>
              <p14:nvPr/>
            </p14:nvContentPartPr>
            <p14:xfrm>
              <a:off x="3526041" y="2092436"/>
              <a:ext cx="2107800" cy="286920"/>
            </p14:xfrm>
          </p:contentPart>
        </mc:Choice>
        <mc:Fallback>
          <p:pic>
            <p:nvPicPr>
              <p:cNvPr id="5" name="Rukopis 4"/>
              <p:cNvPicPr/>
              <p:nvPr/>
            </p:nvPicPr>
            <p:blipFill>
              <a:blip r:embed="rId3"/>
              <a:stretch>
                <a:fillRect/>
              </a:stretch>
            </p:blipFill>
            <p:spPr>
              <a:xfrm>
                <a:off x="3515601" y="2081996"/>
                <a:ext cx="2128680" cy="307800"/>
              </a:xfrm>
              <a:prstGeom prst="rect">
                <a:avLst/>
              </a:prstGeom>
            </p:spPr>
          </p:pic>
        </mc:Fallback>
      </mc:AlternateContent>
      <mc:AlternateContent xmlns:mc="http://schemas.openxmlformats.org/markup-compatibility/2006">
        <mc:Choice xmlns:p14="http://schemas.microsoft.com/office/powerpoint/2010/main" Requires="p14">
          <p:contentPart p14:bwMode="auto" r:id="rId4">
            <p14:nvContentPartPr>
              <p14:cNvPr id="33" name="Rukopis 32"/>
              <p14:cNvContentPartPr/>
              <p14:nvPr/>
            </p14:nvContentPartPr>
            <p14:xfrm>
              <a:off x="4455921" y="976436"/>
              <a:ext cx="3278880" cy="2487960"/>
            </p14:xfrm>
          </p:contentPart>
        </mc:Choice>
        <mc:Fallback>
          <p:pic>
            <p:nvPicPr>
              <p:cNvPr id="33" name="Rukopis 32"/>
              <p:cNvPicPr/>
              <p:nvPr/>
            </p:nvPicPr>
            <p:blipFill>
              <a:blip r:embed="rId5"/>
              <a:stretch>
                <a:fillRect/>
              </a:stretch>
            </p:blipFill>
            <p:spPr>
              <a:xfrm>
                <a:off x="4445481" y="965996"/>
                <a:ext cx="3299760" cy="2508840"/>
              </a:xfrm>
              <a:prstGeom prst="rect">
                <a:avLst/>
              </a:prstGeom>
            </p:spPr>
          </p:pic>
        </mc:Fallback>
      </mc:AlternateContent>
      <mc:AlternateContent xmlns:mc="http://schemas.openxmlformats.org/markup-compatibility/2006">
        <mc:Choice xmlns:p14="http://schemas.microsoft.com/office/powerpoint/2010/main" Requires="p14">
          <p:contentPart p14:bwMode="auto" r:id="rId6">
            <p14:nvContentPartPr>
              <p14:cNvPr id="49" name="Rukopis 48"/>
              <p14:cNvContentPartPr/>
              <p14:nvPr/>
            </p14:nvContentPartPr>
            <p14:xfrm>
              <a:off x="7671441" y="2557196"/>
              <a:ext cx="85680" cy="1860120"/>
            </p14:xfrm>
          </p:contentPart>
        </mc:Choice>
        <mc:Fallback>
          <p:pic>
            <p:nvPicPr>
              <p:cNvPr id="49" name="Rukopis 48"/>
              <p:cNvPicPr/>
              <p:nvPr/>
            </p:nvPicPr>
            <p:blipFill>
              <a:blip r:embed="rId7"/>
              <a:stretch>
                <a:fillRect/>
              </a:stretch>
            </p:blipFill>
            <p:spPr>
              <a:xfrm>
                <a:off x="7661001" y="2546756"/>
                <a:ext cx="106560" cy="1881000"/>
              </a:xfrm>
              <a:prstGeom prst="rect">
                <a:avLst/>
              </a:prstGeom>
            </p:spPr>
          </p:pic>
        </mc:Fallback>
      </mc:AlternateContent>
      <mc:AlternateContent xmlns:mc="http://schemas.openxmlformats.org/markup-compatibility/2006">
        <mc:Choice xmlns:p14="http://schemas.microsoft.com/office/powerpoint/2010/main" Requires="p14">
          <p:contentPart p14:bwMode="auto" r:id="rId8">
            <p14:nvContentPartPr>
              <p14:cNvPr id="51" name="Rukopis 50"/>
              <p14:cNvContentPartPr/>
              <p14:nvPr/>
            </p14:nvContentPartPr>
            <p14:xfrm>
              <a:off x="5966841" y="3502556"/>
              <a:ext cx="3278160" cy="85680"/>
            </p14:xfrm>
          </p:contentPart>
        </mc:Choice>
        <mc:Fallback>
          <p:pic>
            <p:nvPicPr>
              <p:cNvPr id="51" name="Rukopis 50"/>
              <p:cNvPicPr/>
              <p:nvPr/>
            </p:nvPicPr>
            <p:blipFill>
              <a:blip r:embed="rId9"/>
              <a:stretch>
                <a:fillRect/>
              </a:stretch>
            </p:blipFill>
            <p:spPr>
              <a:xfrm>
                <a:off x="5956401" y="3492116"/>
                <a:ext cx="3299040" cy="106560"/>
              </a:xfrm>
              <a:prstGeom prst="rect">
                <a:avLst/>
              </a:prstGeom>
            </p:spPr>
          </p:pic>
        </mc:Fallback>
      </mc:AlternateContent>
      <mc:AlternateContent xmlns:mc="http://schemas.openxmlformats.org/markup-compatibility/2006">
        <mc:Choice xmlns:p14="http://schemas.microsoft.com/office/powerpoint/2010/main" Requires="p14">
          <p:contentPart p14:bwMode="auto" r:id="rId10">
            <p14:nvContentPartPr>
              <p14:cNvPr id="53" name="Rukopis 52"/>
              <p14:cNvContentPartPr/>
              <p14:nvPr/>
            </p14:nvContentPartPr>
            <p14:xfrm>
              <a:off x="6817521" y="364076"/>
              <a:ext cx="48600" cy="217440"/>
            </p14:xfrm>
          </p:contentPart>
        </mc:Choice>
        <mc:Fallback>
          <p:pic>
            <p:nvPicPr>
              <p:cNvPr id="53" name="Rukopis 52"/>
              <p:cNvPicPr/>
              <p:nvPr/>
            </p:nvPicPr>
            <p:blipFill>
              <a:blip r:embed="rId11"/>
              <a:stretch>
                <a:fillRect/>
              </a:stretch>
            </p:blipFill>
            <p:spPr>
              <a:xfrm>
                <a:off x="6807081" y="353636"/>
                <a:ext cx="69480" cy="238320"/>
              </a:xfrm>
              <a:prstGeom prst="rect">
                <a:avLst/>
              </a:prstGeom>
            </p:spPr>
          </p:pic>
        </mc:Fallback>
      </mc:AlternateContent>
      <mc:AlternateContent xmlns:mc="http://schemas.openxmlformats.org/markup-compatibility/2006">
        <mc:Choice xmlns:p14="http://schemas.microsoft.com/office/powerpoint/2010/main" Requires="p14">
          <p:contentPart p14:bwMode="auto" r:id="rId12">
            <p14:nvContentPartPr>
              <p14:cNvPr id="54" name="Rukopis 53"/>
              <p14:cNvContentPartPr/>
              <p14:nvPr/>
            </p14:nvContentPartPr>
            <p14:xfrm>
              <a:off x="6780441" y="354716"/>
              <a:ext cx="219960" cy="42120"/>
            </p14:xfrm>
          </p:contentPart>
        </mc:Choice>
        <mc:Fallback>
          <p:pic>
            <p:nvPicPr>
              <p:cNvPr id="54" name="Rukopis 53"/>
              <p:cNvPicPr/>
              <p:nvPr/>
            </p:nvPicPr>
            <p:blipFill>
              <a:blip r:embed="rId13"/>
              <a:stretch>
                <a:fillRect/>
              </a:stretch>
            </p:blipFill>
            <p:spPr>
              <a:xfrm>
                <a:off x="6770001" y="344276"/>
                <a:ext cx="240840" cy="63000"/>
              </a:xfrm>
              <a:prstGeom prst="rect">
                <a:avLst/>
              </a:prstGeom>
            </p:spPr>
          </p:pic>
        </mc:Fallback>
      </mc:AlternateContent>
      <mc:AlternateContent xmlns:mc="http://schemas.openxmlformats.org/markup-compatibility/2006">
        <mc:Choice xmlns:p14="http://schemas.microsoft.com/office/powerpoint/2010/main" Requires="p14">
          <p:contentPart p14:bwMode="auto" r:id="rId14">
            <p14:nvContentPartPr>
              <p14:cNvPr id="56" name="Rukopis 55"/>
              <p14:cNvContentPartPr/>
              <p14:nvPr/>
            </p14:nvContentPartPr>
            <p14:xfrm>
              <a:off x="6005721" y="3091796"/>
              <a:ext cx="2913120" cy="1087560"/>
            </p14:xfrm>
          </p:contentPart>
        </mc:Choice>
        <mc:Fallback>
          <p:pic>
            <p:nvPicPr>
              <p:cNvPr id="56" name="Rukopis 55"/>
              <p:cNvPicPr/>
              <p:nvPr/>
            </p:nvPicPr>
            <p:blipFill>
              <a:blip r:embed="rId15"/>
              <a:stretch>
                <a:fillRect/>
              </a:stretch>
            </p:blipFill>
            <p:spPr>
              <a:xfrm>
                <a:off x="5995281" y="3081356"/>
                <a:ext cx="2934000" cy="1108440"/>
              </a:xfrm>
              <a:prstGeom prst="rect">
                <a:avLst/>
              </a:prstGeom>
            </p:spPr>
          </p:pic>
        </mc:Fallback>
      </mc:AlternateContent>
      <mc:AlternateContent xmlns:mc="http://schemas.openxmlformats.org/markup-compatibility/2006">
        <mc:Choice xmlns:p14="http://schemas.microsoft.com/office/powerpoint/2010/main" Requires="p14">
          <p:contentPart p14:bwMode="auto" r:id="rId16">
            <p14:nvContentPartPr>
              <p14:cNvPr id="59" name="Rukopis 58"/>
              <p14:cNvContentPartPr/>
              <p14:nvPr/>
            </p14:nvContentPartPr>
            <p14:xfrm>
              <a:off x="7199121" y="3060836"/>
              <a:ext cx="163080" cy="945720"/>
            </p14:xfrm>
          </p:contentPart>
        </mc:Choice>
        <mc:Fallback>
          <p:pic>
            <p:nvPicPr>
              <p:cNvPr id="59" name="Rukopis 58"/>
              <p:cNvPicPr/>
              <p:nvPr/>
            </p:nvPicPr>
            <p:blipFill>
              <a:blip r:embed="rId17"/>
              <a:stretch>
                <a:fillRect/>
              </a:stretch>
            </p:blipFill>
            <p:spPr>
              <a:xfrm>
                <a:off x="7188681" y="3050396"/>
                <a:ext cx="183960" cy="966600"/>
              </a:xfrm>
              <a:prstGeom prst="rect">
                <a:avLst/>
              </a:prstGeom>
            </p:spPr>
          </p:pic>
        </mc:Fallback>
      </mc:AlternateContent>
      <mc:AlternateContent xmlns:mc="http://schemas.openxmlformats.org/markup-compatibility/2006">
        <mc:Choice xmlns:p14="http://schemas.microsoft.com/office/powerpoint/2010/main" Requires="p14">
          <p:contentPart p14:bwMode="auto" r:id="rId18">
            <p14:nvContentPartPr>
              <p14:cNvPr id="63" name="Rukopis 62"/>
              <p14:cNvContentPartPr/>
              <p14:nvPr/>
            </p14:nvContentPartPr>
            <p14:xfrm>
              <a:off x="7199121" y="3099716"/>
              <a:ext cx="7920" cy="46800"/>
            </p14:xfrm>
          </p:contentPart>
        </mc:Choice>
        <mc:Fallback>
          <p:pic>
            <p:nvPicPr>
              <p:cNvPr id="63" name="Rukopis 62"/>
              <p:cNvPicPr/>
              <p:nvPr/>
            </p:nvPicPr>
            <p:blipFill>
              <a:blip r:embed="rId19"/>
              <a:stretch>
                <a:fillRect/>
              </a:stretch>
            </p:blipFill>
            <p:spPr>
              <a:xfrm>
                <a:off x="7188681" y="3089276"/>
                <a:ext cx="28800" cy="67680"/>
              </a:xfrm>
              <a:prstGeom prst="rect">
                <a:avLst/>
              </a:prstGeom>
            </p:spPr>
          </p:pic>
        </mc:Fallback>
      </mc:AlternateContent>
      <mc:AlternateContent xmlns:mc="http://schemas.openxmlformats.org/markup-compatibility/2006">
        <mc:Choice xmlns:p14="http://schemas.microsoft.com/office/powerpoint/2010/main" Requires="p14">
          <p:contentPart p14:bwMode="auto" r:id="rId20">
            <p14:nvContentPartPr>
              <p14:cNvPr id="66" name="Rukopis 65"/>
              <p14:cNvContentPartPr/>
              <p14:nvPr/>
            </p14:nvContentPartPr>
            <p14:xfrm>
              <a:off x="2231841" y="2657996"/>
              <a:ext cx="137880" cy="2801520"/>
            </p14:xfrm>
          </p:contentPart>
        </mc:Choice>
        <mc:Fallback>
          <p:pic>
            <p:nvPicPr>
              <p:cNvPr id="66" name="Rukopis 65"/>
              <p:cNvPicPr/>
              <p:nvPr/>
            </p:nvPicPr>
            <p:blipFill>
              <a:blip r:embed="rId21"/>
              <a:stretch>
                <a:fillRect/>
              </a:stretch>
            </p:blipFill>
            <p:spPr>
              <a:xfrm>
                <a:off x="2221401" y="2647556"/>
                <a:ext cx="158760" cy="2822400"/>
              </a:xfrm>
              <a:prstGeom prst="rect">
                <a:avLst/>
              </a:prstGeom>
            </p:spPr>
          </p:pic>
        </mc:Fallback>
      </mc:AlternateContent>
      <mc:AlternateContent xmlns:mc="http://schemas.openxmlformats.org/markup-compatibility/2006">
        <mc:Choice xmlns:p14="http://schemas.microsoft.com/office/powerpoint/2010/main" Requires="p14">
          <p:contentPart p14:bwMode="auto" r:id="rId22">
            <p14:nvContentPartPr>
              <p14:cNvPr id="68" name="Rukopis 67"/>
              <p14:cNvContentPartPr/>
              <p14:nvPr/>
            </p14:nvContentPartPr>
            <p14:xfrm>
              <a:off x="1201161" y="3990716"/>
              <a:ext cx="2588400" cy="297360"/>
            </p14:xfrm>
          </p:contentPart>
        </mc:Choice>
        <mc:Fallback>
          <p:pic>
            <p:nvPicPr>
              <p:cNvPr id="68" name="Rukopis 67"/>
              <p:cNvPicPr/>
              <p:nvPr/>
            </p:nvPicPr>
            <p:blipFill>
              <a:blip r:embed="rId23"/>
              <a:stretch>
                <a:fillRect/>
              </a:stretch>
            </p:blipFill>
            <p:spPr>
              <a:xfrm>
                <a:off x="1190721" y="3980276"/>
                <a:ext cx="2609280" cy="318240"/>
              </a:xfrm>
              <a:prstGeom prst="rect">
                <a:avLst/>
              </a:prstGeom>
            </p:spPr>
          </p:pic>
        </mc:Fallback>
      </mc:AlternateContent>
      <mc:AlternateContent xmlns:mc="http://schemas.openxmlformats.org/markup-compatibility/2006">
        <mc:Choice xmlns:p14="http://schemas.microsoft.com/office/powerpoint/2010/main" Requires="p14">
          <p:contentPart p14:bwMode="auto" r:id="rId24">
            <p14:nvContentPartPr>
              <p14:cNvPr id="70" name="Rukopis 69"/>
              <p14:cNvContentPartPr/>
              <p14:nvPr/>
            </p14:nvContentPartPr>
            <p14:xfrm>
              <a:off x="1511121" y="2836196"/>
              <a:ext cx="1247760" cy="2705040"/>
            </p14:xfrm>
          </p:contentPart>
        </mc:Choice>
        <mc:Fallback>
          <p:pic>
            <p:nvPicPr>
              <p:cNvPr id="70" name="Rukopis 69"/>
              <p:cNvPicPr/>
              <p:nvPr/>
            </p:nvPicPr>
            <p:blipFill>
              <a:blip r:embed="rId25"/>
              <a:stretch>
                <a:fillRect/>
              </a:stretch>
            </p:blipFill>
            <p:spPr>
              <a:xfrm>
                <a:off x="1500681" y="2825756"/>
                <a:ext cx="1268640" cy="2725920"/>
              </a:xfrm>
              <a:prstGeom prst="rect">
                <a:avLst/>
              </a:prstGeom>
            </p:spPr>
          </p:pic>
        </mc:Fallback>
      </mc:AlternateContent>
      <mc:AlternateContent xmlns:mc="http://schemas.openxmlformats.org/markup-compatibility/2006">
        <mc:Choice xmlns:p14="http://schemas.microsoft.com/office/powerpoint/2010/main" Requires="p14">
          <p:contentPart p14:bwMode="auto" r:id="rId26">
            <p14:nvContentPartPr>
              <p14:cNvPr id="80" name="Rukopis 79"/>
              <p14:cNvContentPartPr/>
              <p14:nvPr/>
            </p14:nvContentPartPr>
            <p14:xfrm>
              <a:off x="1247601" y="782756"/>
              <a:ext cx="2458800" cy="108720"/>
            </p14:xfrm>
          </p:contentPart>
        </mc:Choice>
        <mc:Fallback>
          <p:pic>
            <p:nvPicPr>
              <p:cNvPr id="80" name="Rukopis 79"/>
              <p:cNvPicPr/>
              <p:nvPr/>
            </p:nvPicPr>
            <p:blipFill>
              <a:blip r:embed="rId27"/>
              <a:stretch>
                <a:fillRect/>
              </a:stretch>
            </p:blipFill>
            <p:spPr>
              <a:xfrm>
                <a:off x="1237161" y="772316"/>
                <a:ext cx="2479680" cy="129600"/>
              </a:xfrm>
              <a:prstGeom prst="rect">
                <a:avLst/>
              </a:prstGeom>
            </p:spPr>
          </p:pic>
        </mc:Fallback>
      </mc:AlternateContent>
      <mc:AlternateContent xmlns:mc="http://schemas.openxmlformats.org/markup-compatibility/2006">
        <mc:Choice xmlns:p14="http://schemas.microsoft.com/office/powerpoint/2010/main" Requires="p14">
          <p:contentPart p14:bwMode="auto" r:id="rId28">
            <p14:nvContentPartPr>
              <p14:cNvPr id="85" name="Rukopis 84"/>
              <p14:cNvContentPartPr/>
              <p14:nvPr/>
            </p14:nvContentPartPr>
            <p14:xfrm>
              <a:off x="3672921" y="813716"/>
              <a:ext cx="124560" cy="113040"/>
            </p14:xfrm>
          </p:contentPart>
        </mc:Choice>
        <mc:Fallback>
          <p:pic>
            <p:nvPicPr>
              <p:cNvPr id="85" name="Rukopis 84"/>
              <p:cNvPicPr/>
              <p:nvPr/>
            </p:nvPicPr>
            <p:blipFill>
              <a:blip r:embed="rId29"/>
              <a:stretch>
                <a:fillRect/>
              </a:stretch>
            </p:blipFill>
            <p:spPr>
              <a:xfrm>
                <a:off x="3662481" y="803276"/>
                <a:ext cx="145440" cy="133920"/>
              </a:xfrm>
              <a:prstGeom prst="rect">
                <a:avLst/>
              </a:prstGeom>
            </p:spPr>
          </p:pic>
        </mc:Fallback>
      </mc:AlternateContent>
      <mc:AlternateContent xmlns:mc="http://schemas.openxmlformats.org/markup-compatibility/2006">
        <mc:Choice xmlns:p14="http://schemas.microsoft.com/office/powerpoint/2010/main" Requires="p14">
          <p:contentPart p14:bwMode="auto" r:id="rId30">
            <p14:nvContentPartPr>
              <p14:cNvPr id="88" name="Rukopis 87"/>
              <p14:cNvContentPartPr/>
              <p14:nvPr/>
            </p14:nvContentPartPr>
            <p14:xfrm>
              <a:off x="1139241" y="787796"/>
              <a:ext cx="54360" cy="18360"/>
            </p14:xfrm>
          </p:contentPart>
        </mc:Choice>
        <mc:Fallback>
          <p:pic>
            <p:nvPicPr>
              <p:cNvPr id="88" name="Rukopis 87"/>
              <p:cNvPicPr/>
              <p:nvPr/>
            </p:nvPicPr>
            <p:blipFill>
              <a:blip r:embed="rId31"/>
              <a:stretch>
                <a:fillRect/>
              </a:stretch>
            </p:blipFill>
            <p:spPr>
              <a:xfrm>
                <a:off x="1128801" y="777356"/>
                <a:ext cx="75240" cy="39240"/>
              </a:xfrm>
              <a:prstGeom prst="rect">
                <a:avLst/>
              </a:prstGeom>
            </p:spPr>
          </p:pic>
        </mc:Fallback>
      </mc:AlternateContent>
      <mc:AlternateContent xmlns:mc="http://schemas.openxmlformats.org/markup-compatibility/2006">
        <mc:Choice xmlns:p14="http://schemas.microsoft.com/office/powerpoint/2010/main" Requires="p14">
          <p:contentPart p14:bwMode="auto" r:id="rId32">
            <p14:nvContentPartPr>
              <p14:cNvPr id="89" name="Rukopis 88"/>
              <p14:cNvContentPartPr/>
              <p14:nvPr/>
            </p14:nvContentPartPr>
            <p14:xfrm>
              <a:off x="351561" y="280556"/>
              <a:ext cx="4006440" cy="1671480"/>
            </p14:xfrm>
          </p:contentPart>
        </mc:Choice>
        <mc:Fallback>
          <p:pic>
            <p:nvPicPr>
              <p:cNvPr id="89" name="Rukopis 88"/>
              <p:cNvPicPr/>
              <p:nvPr/>
            </p:nvPicPr>
            <p:blipFill>
              <a:blip r:embed="rId33"/>
              <a:stretch>
                <a:fillRect/>
              </a:stretch>
            </p:blipFill>
            <p:spPr>
              <a:xfrm>
                <a:off x="341121" y="270116"/>
                <a:ext cx="4027320" cy="1692360"/>
              </a:xfrm>
              <a:prstGeom prst="rect">
                <a:avLst/>
              </a:prstGeom>
            </p:spPr>
          </p:pic>
        </mc:Fallback>
      </mc:AlternateContent>
      <mc:AlternateContent xmlns:mc="http://schemas.openxmlformats.org/markup-compatibility/2006">
        <mc:Choice xmlns:p14="http://schemas.microsoft.com/office/powerpoint/2010/main" Requires="p14">
          <p:contentPart p14:bwMode="auto" r:id="rId34">
            <p14:nvContentPartPr>
              <p14:cNvPr id="91" name="Rukopis 90"/>
              <p14:cNvContentPartPr/>
              <p14:nvPr/>
            </p14:nvContentPartPr>
            <p14:xfrm>
              <a:off x="2185401" y="4082156"/>
              <a:ext cx="147960" cy="164880"/>
            </p14:xfrm>
          </p:contentPart>
        </mc:Choice>
        <mc:Fallback>
          <p:pic>
            <p:nvPicPr>
              <p:cNvPr id="91" name="Rukopis 90"/>
              <p:cNvPicPr/>
              <p:nvPr/>
            </p:nvPicPr>
            <p:blipFill>
              <a:blip r:embed="rId35"/>
              <a:stretch>
                <a:fillRect/>
              </a:stretch>
            </p:blipFill>
            <p:spPr>
              <a:xfrm>
                <a:off x="2174961" y="4071716"/>
                <a:ext cx="168840" cy="185760"/>
              </a:xfrm>
              <a:prstGeom prst="rect">
                <a:avLst/>
              </a:prstGeom>
            </p:spPr>
          </p:pic>
        </mc:Fallback>
      </mc:AlternateContent>
      <mc:AlternateContent xmlns:mc="http://schemas.openxmlformats.org/markup-compatibility/2006">
        <mc:Choice xmlns:p14="http://schemas.microsoft.com/office/powerpoint/2010/main" Requires="p14">
          <p:contentPart p14:bwMode="auto" r:id="rId36">
            <p14:nvContentPartPr>
              <p14:cNvPr id="95" name="Rukopis 94"/>
              <p14:cNvContentPartPr/>
              <p14:nvPr/>
            </p14:nvContentPartPr>
            <p14:xfrm>
              <a:off x="8979321" y="136916"/>
              <a:ext cx="955440" cy="1232280"/>
            </p14:xfrm>
          </p:contentPart>
        </mc:Choice>
        <mc:Fallback>
          <p:pic>
            <p:nvPicPr>
              <p:cNvPr id="95" name="Rukopis 94"/>
              <p:cNvPicPr/>
              <p:nvPr/>
            </p:nvPicPr>
            <p:blipFill>
              <a:blip r:embed="rId37"/>
              <a:stretch>
                <a:fillRect/>
              </a:stretch>
            </p:blipFill>
            <p:spPr>
              <a:xfrm>
                <a:off x="8968881" y="126476"/>
                <a:ext cx="976320" cy="1253160"/>
              </a:xfrm>
              <a:prstGeom prst="rect">
                <a:avLst/>
              </a:prstGeom>
            </p:spPr>
          </p:pic>
        </mc:Fallback>
      </mc:AlternateContent>
      <mc:AlternateContent xmlns:mc="http://schemas.openxmlformats.org/markup-compatibility/2006">
        <mc:Choice xmlns:p14="http://schemas.microsoft.com/office/powerpoint/2010/main" Requires="p14">
          <p:contentPart p14:bwMode="auto" r:id="rId38">
            <p14:nvContentPartPr>
              <p14:cNvPr id="99" name="Rukopis 98"/>
              <p14:cNvContentPartPr/>
              <p14:nvPr/>
            </p14:nvContentPartPr>
            <p14:xfrm>
              <a:off x="3866961" y="4780196"/>
              <a:ext cx="2696760" cy="765000"/>
            </p14:xfrm>
          </p:contentPart>
        </mc:Choice>
        <mc:Fallback>
          <p:pic>
            <p:nvPicPr>
              <p:cNvPr id="99" name="Rukopis 98"/>
              <p:cNvPicPr/>
              <p:nvPr/>
            </p:nvPicPr>
            <p:blipFill>
              <a:blip r:embed="rId39"/>
              <a:stretch>
                <a:fillRect/>
              </a:stretch>
            </p:blipFill>
            <p:spPr>
              <a:xfrm>
                <a:off x="3856521" y="4769756"/>
                <a:ext cx="2717640" cy="785880"/>
              </a:xfrm>
              <a:prstGeom prst="rect">
                <a:avLst/>
              </a:prstGeom>
            </p:spPr>
          </p:pic>
        </mc:Fallback>
      </mc:AlternateContent>
      <mc:AlternateContent xmlns:mc="http://schemas.openxmlformats.org/markup-compatibility/2006">
        <mc:Choice xmlns:p14="http://schemas.microsoft.com/office/powerpoint/2010/main" Requires="p14">
          <p:contentPart p14:bwMode="auto" r:id="rId40">
            <p14:nvContentPartPr>
              <p14:cNvPr id="101" name="Rukopis 100"/>
              <p14:cNvContentPartPr/>
              <p14:nvPr/>
            </p14:nvContentPartPr>
            <p14:xfrm>
              <a:off x="7206681" y="3448196"/>
              <a:ext cx="31320" cy="39240"/>
            </p14:xfrm>
          </p:contentPart>
        </mc:Choice>
        <mc:Fallback>
          <p:pic>
            <p:nvPicPr>
              <p:cNvPr id="101" name="Rukopis 100"/>
              <p:cNvPicPr/>
              <p:nvPr/>
            </p:nvPicPr>
            <p:blipFill>
              <a:blip r:embed="rId41"/>
              <a:stretch>
                <a:fillRect/>
              </a:stretch>
            </p:blipFill>
            <p:spPr>
              <a:xfrm>
                <a:off x="7196241" y="3437756"/>
                <a:ext cx="52200" cy="60120"/>
              </a:xfrm>
              <a:prstGeom prst="rect">
                <a:avLst/>
              </a:prstGeom>
            </p:spPr>
          </p:pic>
        </mc:Fallback>
      </mc:AlternateContent>
      <mc:AlternateContent xmlns:mc="http://schemas.openxmlformats.org/markup-compatibility/2006">
        <mc:Choice xmlns:p14="http://schemas.microsoft.com/office/powerpoint/2010/main" Requires="p14">
          <p:contentPart p14:bwMode="auto" r:id="rId42">
            <p14:nvContentPartPr>
              <p14:cNvPr id="103" name="Rukopis 102"/>
              <p14:cNvContentPartPr/>
              <p14:nvPr/>
            </p14:nvContentPartPr>
            <p14:xfrm>
              <a:off x="5812041" y="4913036"/>
              <a:ext cx="807120" cy="651240"/>
            </p14:xfrm>
          </p:contentPart>
        </mc:Choice>
        <mc:Fallback>
          <p:pic>
            <p:nvPicPr>
              <p:cNvPr id="103" name="Rukopis 102"/>
              <p:cNvPicPr/>
              <p:nvPr/>
            </p:nvPicPr>
            <p:blipFill>
              <a:blip r:embed="rId43"/>
              <a:stretch>
                <a:fillRect/>
              </a:stretch>
            </p:blipFill>
            <p:spPr>
              <a:xfrm>
                <a:off x="5801601" y="4902596"/>
                <a:ext cx="828000" cy="672120"/>
              </a:xfrm>
              <a:prstGeom prst="rect">
                <a:avLst/>
              </a:prstGeom>
            </p:spPr>
          </p:pic>
        </mc:Fallback>
      </mc:AlternateContent>
    </p:spTree>
    <p:extLst>
      <p:ext uri="{BB962C8B-B14F-4D97-AF65-F5344CB8AC3E}">
        <p14:creationId xmlns:p14="http://schemas.microsoft.com/office/powerpoint/2010/main" val="248241936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823853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Volný tvar 22"/>
          <p:cNvSpPr/>
          <p:nvPr/>
        </p:nvSpPr>
        <p:spPr>
          <a:xfrm>
            <a:off x="2220685" y="1393373"/>
            <a:ext cx="5721531" cy="1078063"/>
          </a:xfrm>
          <a:custGeom>
            <a:avLst/>
            <a:gdLst>
              <a:gd name="connsiteX0" fmla="*/ 0 w 5721531"/>
              <a:gd name="connsiteY0" fmla="*/ 69668 h 974396"/>
              <a:gd name="connsiteX1" fmla="*/ 1776549 w 5721531"/>
              <a:gd name="connsiteY1" fmla="*/ 853440 h 974396"/>
              <a:gd name="connsiteX2" fmla="*/ 3283131 w 5721531"/>
              <a:gd name="connsiteY2" fmla="*/ 966651 h 974396"/>
              <a:gd name="connsiteX3" fmla="*/ 4598126 w 5721531"/>
              <a:gd name="connsiteY3" fmla="*/ 801188 h 974396"/>
              <a:gd name="connsiteX4" fmla="*/ 5590903 w 5721531"/>
              <a:gd name="connsiteY4" fmla="*/ 374468 h 974396"/>
              <a:gd name="connsiteX5" fmla="*/ 5721531 w 5721531"/>
              <a:gd name="connsiteY5" fmla="*/ 0 h 974396"/>
              <a:gd name="connsiteX0" fmla="*/ 0 w 5721531"/>
              <a:gd name="connsiteY0" fmla="*/ 69668 h 974396"/>
              <a:gd name="connsiteX1" fmla="*/ 1776549 w 5721531"/>
              <a:gd name="connsiteY1" fmla="*/ 853440 h 974396"/>
              <a:gd name="connsiteX2" fmla="*/ 3283131 w 5721531"/>
              <a:gd name="connsiteY2" fmla="*/ 966651 h 974396"/>
              <a:gd name="connsiteX3" fmla="*/ 4598126 w 5721531"/>
              <a:gd name="connsiteY3" fmla="*/ 801188 h 974396"/>
              <a:gd name="connsiteX4" fmla="*/ 5486400 w 5721531"/>
              <a:gd name="connsiteY4" fmla="*/ 418011 h 974396"/>
              <a:gd name="connsiteX5" fmla="*/ 5721531 w 5721531"/>
              <a:gd name="connsiteY5" fmla="*/ 0 h 974396"/>
              <a:gd name="connsiteX0" fmla="*/ 0 w 5721531"/>
              <a:gd name="connsiteY0" fmla="*/ 69668 h 974396"/>
              <a:gd name="connsiteX1" fmla="*/ 1776549 w 5721531"/>
              <a:gd name="connsiteY1" fmla="*/ 853440 h 974396"/>
              <a:gd name="connsiteX2" fmla="*/ 3283131 w 5721531"/>
              <a:gd name="connsiteY2" fmla="*/ 966651 h 974396"/>
              <a:gd name="connsiteX3" fmla="*/ 4598126 w 5721531"/>
              <a:gd name="connsiteY3" fmla="*/ 801188 h 974396"/>
              <a:gd name="connsiteX4" fmla="*/ 5486400 w 5721531"/>
              <a:gd name="connsiteY4" fmla="*/ 418011 h 974396"/>
              <a:gd name="connsiteX5" fmla="*/ 5721531 w 5721531"/>
              <a:gd name="connsiteY5" fmla="*/ 0 h 974396"/>
              <a:gd name="connsiteX0" fmla="*/ 0 w 5721531"/>
              <a:gd name="connsiteY0" fmla="*/ 69668 h 974396"/>
              <a:gd name="connsiteX1" fmla="*/ 1776549 w 5721531"/>
              <a:gd name="connsiteY1" fmla="*/ 853440 h 974396"/>
              <a:gd name="connsiteX2" fmla="*/ 3283131 w 5721531"/>
              <a:gd name="connsiteY2" fmla="*/ 966651 h 974396"/>
              <a:gd name="connsiteX3" fmla="*/ 4598126 w 5721531"/>
              <a:gd name="connsiteY3" fmla="*/ 801188 h 974396"/>
              <a:gd name="connsiteX4" fmla="*/ 5486400 w 5721531"/>
              <a:gd name="connsiteY4" fmla="*/ 418011 h 974396"/>
              <a:gd name="connsiteX5" fmla="*/ 5721531 w 5721531"/>
              <a:gd name="connsiteY5" fmla="*/ 0 h 974396"/>
              <a:gd name="connsiteX0" fmla="*/ 0 w 5721531"/>
              <a:gd name="connsiteY0" fmla="*/ 69668 h 974396"/>
              <a:gd name="connsiteX1" fmla="*/ 1776549 w 5721531"/>
              <a:gd name="connsiteY1" fmla="*/ 853440 h 974396"/>
              <a:gd name="connsiteX2" fmla="*/ 3283131 w 5721531"/>
              <a:gd name="connsiteY2" fmla="*/ 966651 h 974396"/>
              <a:gd name="connsiteX3" fmla="*/ 4598126 w 5721531"/>
              <a:gd name="connsiteY3" fmla="*/ 801188 h 974396"/>
              <a:gd name="connsiteX4" fmla="*/ 5434149 w 5721531"/>
              <a:gd name="connsiteY4" fmla="*/ 418011 h 974396"/>
              <a:gd name="connsiteX5" fmla="*/ 5721531 w 5721531"/>
              <a:gd name="connsiteY5" fmla="*/ 0 h 974396"/>
              <a:gd name="connsiteX0" fmla="*/ 0 w 5721531"/>
              <a:gd name="connsiteY0" fmla="*/ 69668 h 974396"/>
              <a:gd name="connsiteX1" fmla="*/ 1776549 w 5721531"/>
              <a:gd name="connsiteY1" fmla="*/ 853440 h 974396"/>
              <a:gd name="connsiteX2" fmla="*/ 3283131 w 5721531"/>
              <a:gd name="connsiteY2" fmla="*/ 966651 h 974396"/>
              <a:gd name="connsiteX3" fmla="*/ 4598126 w 5721531"/>
              <a:gd name="connsiteY3" fmla="*/ 801188 h 974396"/>
              <a:gd name="connsiteX4" fmla="*/ 5434149 w 5721531"/>
              <a:gd name="connsiteY4" fmla="*/ 418011 h 974396"/>
              <a:gd name="connsiteX5" fmla="*/ 5721531 w 5721531"/>
              <a:gd name="connsiteY5" fmla="*/ 0 h 974396"/>
              <a:gd name="connsiteX0" fmla="*/ 0 w 5721531"/>
              <a:gd name="connsiteY0" fmla="*/ 69668 h 974396"/>
              <a:gd name="connsiteX1" fmla="*/ 1776549 w 5721531"/>
              <a:gd name="connsiteY1" fmla="*/ 853440 h 974396"/>
              <a:gd name="connsiteX2" fmla="*/ 3283131 w 5721531"/>
              <a:gd name="connsiteY2" fmla="*/ 966651 h 974396"/>
              <a:gd name="connsiteX3" fmla="*/ 4598126 w 5721531"/>
              <a:gd name="connsiteY3" fmla="*/ 801188 h 974396"/>
              <a:gd name="connsiteX4" fmla="*/ 5329646 w 5721531"/>
              <a:gd name="connsiteY4" fmla="*/ 435428 h 974396"/>
              <a:gd name="connsiteX5" fmla="*/ 5721531 w 5721531"/>
              <a:gd name="connsiteY5" fmla="*/ 0 h 974396"/>
              <a:gd name="connsiteX0" fmla="*/ 0 w 5721531"/>
              <a:gd name="connsiteY0" fmla="*/ 69668 h 974396"/>
              <a:gd name="connsiteX1" fmla="*/ 1776549 w 5721531"/>
              <a:gd name="connsiteY1" fmla="*/ 853440 h 974396"/>
              <a:gd name="connsiteX2" fmla="*/ 3283131 w 5721531"/>
              <a:gd name="connsiteY2" fmla="*/ 966651 h 974396"/>
              <a:gd name="connsiteX3" fmla="*/ 4598126 w 5721531"/>
              <a:gd name="connsiteY3" fmla="*/ 801188 h 974396"/>
              <a:gd name="connsiteX4" fmla="*/ 5329646 w 5721531"/>
              <a:gd name="connsiteY4" fmla="*/ 435428 h 974396"/>
              <a:gd name="connsiteX5" fmla="*/ 5721531 w 5721531"/>
              <a:gd name="connsiteY5" fmla="*/ 0 h 974396"/>
              <a:gd name="connsiteX0" fmla="*/ 0 w 5721531"/>
              <a:gd name="connsiteY0" fmla="*/ 69668 h 982534"/>
              <a:gd name="connsiteX1" fmla="*/ 1776549 w 5721531"/>
              <a:gd name="connsiteY1" fmla="*/ 853440 h 982534"/>
              <a:gd name="connsiteX2" fmla="*/ 3283131 w 5721531"/>
              <a:gd name="connsiteY2" fmla="*/ 966651 h 982534"/>
              <a:gd name="connsiteX3" fmla="*/ 4345578 w 5721531"/>
              <a:gd name="connsiteY3" fmla="*/ 923108 h 982534"/>
              <a:gd name="connsiteX4" fmla="*/ 5329646 w 5721531"/>
              <a:gd name="connsiteY4" fmla="*/ 435428 h 982534"/>
              <a:gd name="connsiteX5" fmla="*/ 5721531 w 5721531"/>
              <a:gd name="connsiteY5" fmla="*/ 0 h 982534"/>
              <a:gd name="connsiteX0" fmla="*/ 0 w 5721531"/>
              <a:gd name="connsiteY0" fmla="*/ 69668 h 1022735"/>
              <a:gd name="connsiteX1" fmla="*/ 1776549 w 5721531"/>
              <a:gd name="connsiteY1" fmla="*/ 853440 h 1022735"/>
              <a:gd name="connsiteX2" fmla="*/ 3161211 w 5721531"/>
              <a:gd name="connsiteY2" fmla="*/ 1018902 h 1022735"/>
              <a:gd name="connsiteX3" fmla="*/ 4345578 w 5721531"/>
              <a:gd name="connsiteY3" fmla="*/ 923108 h 1022735"/>
              <a:gd name="connsiteX4" fmla="*/ 5329646 w 5721531"/>
              <a:gd name="connsiteY4" fmla="*/ 435428 h 1022735"/>
              <a:gd name="connsiteX5" fmla="*/ 5721531 w 5721531"/>
              <a:gd name="connsiteY5" fmla="*/ 0 h 1022735"/>
              <a:gd name="connsiteX0" fmla="*/ 0 w 5721531"/>
              <a:gd name="connsiteY0" fmla="*/ 69668 h 1028636"/>
              <a:gd name="connsiteX1" fmla="*/ 1349829 w 5721531"/>
              <a:gd name="connsiteY1" fmla="*/ 766354 h 1028636"/>
              <a:gd name="connsiteX2" fmla="*/ 3161211 w 5721531"/>
              <a:gd name="connsiteY2" fmla="*/ 1018902 h 1028636"/>
              <a:gd name="connsiteX3" fmla="*/ 4345578 w 5721531"/>
              <a:gd name="connsiteY3" fmla="*/ 923108 h 1028636"/>
              <a:gd name="connsiteX4" fmla="*/ 5329646 w 5721531"/>
              <a:gd name="connsiteY4" fmla="*/ 435428 h 1028636"/>
              <a:gd name="connsiteX5" fmla="*/ 5721531 w 5721531"/>
              <a:gd name="connsiteY5" fmla="*/ 0 h 1028636"/>
              <a:gd name="connsiteX0" fmla="*/ 0 w 5721531"/>
              <a:gd name="connsiteY0" fmla="*/ 69668 h 1028636"/>
              <a:gd name="connsiteX1" fmla="*/ 1349829 w 5721531"/>
              <a:gd name="connsiteY1" fmla="*/ 766354 h 1028636"/>
              <a:gd name="connsiteX2" fmla="*/ 3161211 w 5721531"/>
              <a:gd name="connsiteY2" fmla="*/ 1018902 h 1028636"/>
              <a:gd name="connsiteX3" fmla="*/ 4345578 w 5721531"/>
              <a:gd name="connsiteY3" fmla="*/ 923108 h 1028636"/>
              <a:gd name="connsiteX4" fmla="*/ 5329646 w 5721531"/>
              <a:gd name="connsiteY4" fmla="*/ 435428 h 1028636"/>
              <a:gd name="connsiteX5" fmla="*/ 5721531 w 5721531"/>
              <a:gd name="connsiteY5" fmla="*/ 0 h 1028636"/>
              <a:gd name="connsiteX0" fmla="*/ 0 w 5721531"/>
              <a:gd name="connsiteY0" fmla="*/ 69668 h 1068479"/>
              <a:gd name="connsiteX1" fmla="*/ 1349829 w 5721531"/>
              <a:gd name="connsiteY1" fmla="*/ 766354 h 1068479"/>
              <a:gd name="connsiteX2" fmla="*/ 2795451 w 5721531"/>
              <a:gd name="connsiteY2" fmla="*/ 1062445 h 1068479"/>
              <a:gd name="connsiteX3" fmla="*/ 4345578 w 5721531"/>
              <a:gd name="connsiteY3" fmla="*/ 923108 h 1068479"/>
              <a:gd name="connsiteX4" fmla="*/ 5329646 w 5721531"/>
              <a:gd name="connsiteY4" fmla="*/ 435428 h 1068479"/>
              <a:gd name="connsiteX5" fmla="*/ 5721531 w 5721531"/>
              <a:gd name="connsiteY5" fmla="*/ 0 h 1068479"/>
              <a:gd name="connsiteX0" fmla="*/ 0 w 5721531"/>
              <a:gd name="connsiteY0" fmla="*/ 69668 h 1078063"/>
              <a:gd name="connsiteX1" fmla="*/ 1349829 w 5721531"/>
              <a:gd name="connsiteY1" fmla="*/ 766354 h 1078063"/>
              <a:gd name="connsiteX2" fmla="*/ 2795451 w 5721531"/>
              <a:gd name="connsiteY2" fmla="*/ 1062445 h 1078063"/>
              <a:gd name="connsiteX3" fmla="*/ 4345578 w 5721531"/>
              <a:gd name="connsiteY3" fmla="*/ 923108 h 1078063"/>
              <a:gd name="connsiteX4" fmla="*/ 5329646 w 5721531"/>
              <a:gd name="connsiteY4" fmla="*/ 435428 h 1078063"/>
              <a:gd name="connsiteX5" fmla="*/ 5721531 w 5721531"/>
              <a:gd name="connsiteY5" fmla="*/ 0 h 1078063"/>
              <a:gd name="connsiteX0" fmla="*/ 0 w 5721531"/>
              <a:gd name="connsiteY0" fmla="*/ 69668 h 1078063"/>
              <a:gd name="connsiteX1" fmla="*/ 1349829 w 5721531"/>
              <a:gd name="connsiteY1" fmla="*/ 766354 h 1078063"/>
              <a:gd name="connsiteX2" fmla="*/ 2795451 w 5721531"/>
              <a:gd name="connsiteY2" fmla="*/ 1062445 h 1078063"/>
              <a:gd name="connsiteX3" fmla="*/ 4345578 w 5721531"/>
              <a:gd name="connsiteY3" fmla="*/ 923108 h 1078063"/>
              <a:gd name="connsiteX4" fmla="*/ 5329646 w 5721531"/>
              <a:gd name="connsiteY4" fmla="*/ 435428 h 1078063"/>
              <a:gd name="connsiteX5" fmla="*/ 5721531 w 5721531"/>
              <a:gd name="connsiteY5" fmla="*/ 0 h 1078063"/>
              <a:gd name="connsiteX0" fmla="*/ 0 w 5721531"/>
              <a:gd name="connsiteY0" fmla="*/ 69668 h 1078063"/>
              <a:gd name="connsiteX1" fmla="*/ 1349829 w 5721531"/>
              <a:gd name="connsiteY1" fmla="*/ 766354 h 1078063"/>
              <a:gd name="connsiteX2" fmla="*/ 2795451 w 5721531"/>
              <a:gd name="connsiteY2" fmla="*/ 1062445 h 1078063"/>
              <a:gd name="connsiteX3" fmla="*/ 4345578 w 5721531"/>
              <a:gd name="connsiteY3" fmla="*/ 923108 h 1078063"/>
              <a:gd name="connsiteX4" fmla="*/ 5329646 w 5721531"/>
              <a:gd name="connsiteY4" fmla="*/ 435428 h 1078063"/>
              <a:gd name="connsiteX5" fmla="*/ 5721531 w 5721531"/>
              <a:gd name="connsiteY5" fmla="*/ 0 h 1078063"/>
              <a:gd name="connsiteX0" fmla="*/ 0 w 5721531"/>
              <a:gd name="connsiteY0" fmla="*/ 17417 h 1078063"/>
              <a:gd name="connsiteX1" fmla="*/ 1349829 w 5721531"/>
              <a:gd name="connsiteY1" fmla="*/ 766354 h 1078063"/>
              <a:gd name="connsiteX2" fmla="*/ 2795451 w 5721531"/>
              <a:gd name="connsiteY2" fmla="*/ 1062445 h 1078063"/>
              <a:gd name="connsiteX3" fmla="*/ 4345578 w 5721531"/>
              <a:gd name="connsiteY3" fmla="*/ 923108 h 1078063"/>
              <a:gd name="connsiteX4" fmla="*/ 5329646 w 5721531"/>
              <a:gd name="connsiteY4" fmla="*/ 435428 h 1078063"/>
              <a:gd name="connsiteX5" fmla="*/ 5721531 w 5721531"/>
              <a:gd name="connsiteY5" fmla="*/ 0 h 1078063"/>
              <a:gd name="connsiteX0" fmla="*/ 0 w 5721531"/>
              <a:gd name="connsiteY0" fmla="*/ 17417 h 1078063"/>
              <a:gd name="connsiteX1" fmla="*/ 1349829 w 5721531"/>
              <a:gd name="connsiteY1" fmla="*/ 766354 h 1078063"/>
              <a:gd name="connsiteX2" fmla="*/ 2795451 w 5721531"/>
              <a:gd name="connsiteY2" fmla="*/ 1062445 h 1078063"/>
              <a:gd name="connsiteX3" fmla="*/ 4345578 w 5721531"/>
              <a:gd name="connsiteY3" fmla="*/ 923108 h 1078063"/>
              <a:gd name="connsiteX4" fmla="*/ 5329646 w 5721531"/>
              <a:gd name="connsiteY4" fmla="*/ 435428 h 1078063"/>
              <a:gd name="connsiteX5" fmla="*/ 5721531 w 5721531"/>
              <a:gd name="connsiteY5" fmla="*/ 0 h 1078063"/>
              <a:gd name="connsiteX0" fmla="*/ 0 w 5721531"/>
              <a:gd name="connsiteY0" fmla="*/ 17417 h 1078063"/>
              <a:gd name="connsiteX1" fmla="*/ 1349829 w 5721531"/>
              <a:gd name="connsiteY1" fmla="*/ 766354 h 1078063"/>
              <a:gd name="connsiteX2" fmla="*/ 2795451 w 5721531"/>
              <a:gd name="connsiteY2" fmla="*/ 1062445 h 1078063"/>
              <a:gd name="connsiteX3" fmla="*/ 4345578 w 5721531"/>
              <a:gd name="connsiteY3" fmla="*/ 923108 h 1078063"/>
              <a:gd name="connsiteX4" fmla="*/ 5312229 w 5721531"/>
              <a:gd name="connsiteY4" fmla="*/ 435428 h 1078063"/>
              <a:gd name="connsiteX5" fmla="*/ 5721531 w 5721531"/>
              <a:gd name="connsiteY5" fmla="*/ 0 h 1078063"/>
              <a:gd name="connsiteX0" fmla="*/ 0 w 5721531"/>
              <a:gd name="connsiteY0" fmla="*/ 17417 h 1078063"/>
              <a:gd name="connsiteX1" fmla="*/ 1349829 w 5721531"/>
              <a:gd name="connsiteY1" fmla="*/ 766354 h 1078063"/>
              <a:gd name="connsiteX2" fmla="*/ 2795451 w 5721531"/>
              <a:gd name="connsiteY2" fmla="*/ 1062445 h 1078063"/>
              <a:gd name="connsiteX3" fmla="*/ 4345578 w 5721531"/>
              <a:gd name="connsiteY3" fmla="*/ 923108 h 1078063"/>
              <a:gd name="connsiteX4" fmla="*/ 5312229 w 5721531"/>
              <a:gd name="connsiteY4" fmla="*/ 435428 h 1078063"/>
              <a:gd name="connsiteX5" fmla="*/ 5721531 w 5721531"/>
              <a:gd name="connsiteY5" fmla="*/ 0 h 1078063"/>
              <a:gd name="connsiteX0" fmla="*/ 0 w 5721531"/>
              <a:gd name="connsiteY0" fmla="*/ 17417 h 1078063"/>
              <a:gd name="connsiteX1" fmla="*/ 1349829 w 5721531"/>
              <a:gd name="connsiteY1" fmla="*/ 766354 h 1078063"/>
              <a:gd name="connsiteX2" fmla="*/ 2795451 w 5721531"/>
              <a:gd name="connsiteY2" fmla="*/ 1062445 h 1078063"/>
              <a:gd name="connsiteX3" fmla="*/ 4345578 w 5721531"/>
              <a:gd name="connsiteY3" fmla="*/ 923108 h 1078063"/>
              <a:gd name="connsiteX4" fmla="*/ 5312229 w 5721531"/>
              <a:gd name="connsiteY4" fmla="*/ 435428 h 1078063"/>
              <a:gd name="connsiteX5" fmla="*/ 5721531 w 5721531"/>
              <a:gd name="connsiteY5" fmla="*/ 0 h 10780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721531" h="1078063">
                <a:moveTo>
                  <a:pt x="0" y="17417"/>
                </a:moveTo>
                <a:cubicBezTo>
                  <a:pt x="545011" y="447766"/>
                  <a:pt x="883921" y="592183"/>
                  <a:pt x="1349829" y="766354"/>
                </a:cubicBezTo>
                <a:cubicBezTo>
                  <a:pt x="1815738" y="940525"/>
                  <a:pt x="2304868" y="1010193"/>
                  <a:pt x="2795451" y="1062445"/>
                </a:cubicBezTo>
                <a:cubicBezTo>
                  <a:pt x="3286034" y="1114697"/>
                  <a:pt x="3926115" y="1027611"/>
                  <a:pt x="4345578" y="923108"/>
                </a:cubicBezTo>
                <a:cubicBezTo>
                  <a:pt x="4765041" y="818605"/>
                  <a:pt x="5126446" y="589279"/>
                  <a:pt x="5312229" y="435428"/>
                </a:cubicBezTo>
                <a:cubicBezTo>
                  <a:pt x="5498012" y="281577"/>
                  <a:pt x="5572035" y="226423"/>
                  <a:pt x="5721531" y="0"/>
                </a:cubicBezTo>
              </a:path>
            </a:pathLst>
          </a:cu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2" name="Zahnutá šipka dolů 21"/>
          <p:cNvSpPr/>
          <p:nvPr/>
        </p:nvSpPr>
        <p:spPr>
          <a:xfrm rot="10800000">
            <a:off x="2817083" y="1059442"/>
            <a:ext cx="6061165" cy="923317"/>
          </a:xfrm>
          <a:prstGeom prst="curvedDownArrow">
            <a:avLst>
              <a:gd name="adj1" fmla="val 0"/>
              <a:gd name="adj2" fmla="val 0"/>
              <a:gd name="adj3" fmla="val 0"/>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chemeClr val="tx1"/>
              </a:solidFill>
            </a:endParaRPr>
          </a:p>
        </p:txBody>
      </p:sp>
      <p:sp>
        <p:nvSpPr>
          <p:cNvPr id="18" name="Vývojový diagram: magnetický disk 17"/>
          <p:cNvSpPr/>
          <p:nvPr/>
        </p:nvSpPr>
        <p:spPr>
          <a:xfrm>
            <a:off x="7856490" y="1106398"/>
            <a:ext cx="163148" cy="312688"/>
          </a:xfrm>
          <a:prstGeom prst="flowChartMagneticDisk">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 name="Nadpis 1"/>
          <p:cNvSpPr>
            <a:spLocks noGrp="1"/>
          </p:cNvSpPr>
          <p:nvPr>
            <p:ph type="title"/>
          </p:nvPr>
        </p:nvSpPr>
        <p:spPr>
          <a:xfrm>
            <a:off x="838200" y="365126"/>
            <a:ext cx="10515600" cy="594044"/>
          </a:xfrm>
        </p:spPr>
        <p:txBody>
          <a:bodyPr>
            <a:normAutofit fontScale="90000"/>
          </a:bodyPr>
          <a:lstStyle/>
          <a:p>
            <a:r>
              <a:rPr lang="cs-CZ" sz="2800" dirty="0" smtClean="0"/>
              <a:t>Volně zavěšené </a:t>
            </a:r>
            <a:r>
              <a:rPr lang="cs-CZ" sz="2800" dirty="0" smtClean="0"/>
              <a:t>velmi dlouhé </a:t>
            </a:r>
            <a:r>
              <a:rPr lang="cs-CZ" sz="2800" dirty="0" smtClean="0"/>
              <a:t>ohebné vodiče jsou protékané proudy </a:t>
            </a:r>
            <a:r>
              <a:rPr lang="cs-CZ" sz="2800" dirty="0" smtClean="0"/>
              <a:t>20A </a:t>
            </a:r>
            <a:r>
              <a:rPr lang="cs-CZ" sz="2800" dirty="0" smtClean="0"/>
              <a:t>ve směru  podle </a:t>
            </a:r>
            <a:r>
              <a:rPr lang="cs-CZ" sz="2800" dirty="0" smtClean="0"/>
              <a:t>šipek. </a:t>
            </a:r>
            <a:endParaRPr lang="cs-CZ" sz="2800" dirty="0"/>
          </a:p>
        </p:txBody>
      </p:sp>
      <p:sp>
        <p:nvSpPr>
          <p:cNvPr id="3" name="Zástupný symbol pro obsah 2"/>
          <p:cNvSpPr>
            <a:spLocks noGrp="1"/>
          </p:cNvSpPr>
          <p:nvPr>
            <p:ph idx="1"/>
          </p:nvPr>
        </p:nvSpPr>
        <p:spPr>
          <a:xfrm>
            <a:off x="8480797" y="1324112"/>
            <a:ext cx="3445727" cy="4852851"/>
          </a:xfrm>
        </p:spPr>
        <p:txBody>
          <a:bodyPr/>
          <a:lstStyle/>
          <a:p>
            <a:r>
              <a:rPr lang="cs-CZ" dirty="0" smtClean="0"/>
              <a:t>Určete směr sil působících na vodiče.</a:t>
            </a:r>
            <a:endParaRPr lang="cs-CZ" dirty="0"/>
          </a:p>
        </p:txBody>
      </p:sp>
      <p:sp>
        <p:nvSpPr>
          <p:cNvPr id="4" name="Vývojový diagram: magnetický disk 3"/>
          <p:cNvSpPr/>
          <p:nvPr/>
        </p:nvSpPr>
        <p:spPr>
          <a:xfrm>
            <a:off x="984066" y="4326931"/>
            <a:ext cx="992777" cy="2072640"/>
          </a:xfrm>
          <a:prstGeom prst="flowChartMagneticDisk">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6" name="Vývojový diagram: magnetický disk 5"/>
          <p:cNvSpPr/>
          <p:nvPr/>
        </p:nvSpPr>
        <p:spPr>
          <a:xfrm>
            <a:off x="1340574" y="1992082"/>
            <a:ext cx="259080" cy="418011"/>
          </a:xfrm>
          <a:prstGeom prst="flowChartMagneticDisk">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 name="Vývojový diagram: magnetický disk 7"/>
          <p:cNvSpPr/>
          <p:nvPr/>
        </p:nvSpPr>
        <p:spPr>
          <a:xfrm>
            <a:off x="1340574" y="4345577"/>
            <a:ext cx="259625" cy="426720"/>
          </a:xfrm>
          <a:prstGeom prst="flowChartMagneticDisk">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0" name="Vývojový diagram: magnetický disk 9"/>
          <p:cNvSpPr/>
          <p:nvPr/>
        </p:nvSpPr>
        <p:spPr>
          <a:xfrm>
            <a:off x="2109243" y="1106398"/>
            <a:ext cx="163148" cy="312688"/>
          </a:xfrm>
          <a:prstGeom prst="flowChartMagneticDisk">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1" name="Zaoblený obdélník 10"/>
          <p:cNvSpPr/>
          <p:nvPr/>
        </p:nvSpPr>
        <p:spPr>
          <a:xfrm>
            <a:off x="1343295" y="2368729"/>
            <a:ext cx="256903" cy="2098767"/>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2" name="Krychle 11"/>
          <p:cNvSpPr/>
          <p:nvPr/>
        </p:nvSpPr>
        <p:spPr>
          <a:xfrm>
            <a:off x="408757" y="1262742"/>
            <a:ext cx="1863634" cy="1784646"/>
          </a:xfrm>
          <a:prstGeom prst="cube">
            <a:avLst>
              <a:gd name="adj" fmla="val 97335"/>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3" name="Vývojový diagram: magnetický disk 12"/>
          <p:cNvSpPr/>
          <p:nvPr/>
        </p:nvSpPr>
        <p:spPr>
          <a:xfrm>
            <a:off x="6697024" y="4326931"/>
            <a:ext cx="992777" cy="2072640"/>
          </a:xfrm>
          <a:prstGeom prst="flowChartMagneticDisk">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4" name="Vývojový diagram: magnetický disk 13"/>
          <p:cNvSpPr/>
          <p:nvPr/>
        </p:nvSpPr>
        <p:spPr>
          <a:xfrm>
            <a:off x="7053532" y="1992082"/>
            <a:ext cx="259080" cy="418011"/>
          </a:xfrm>
          <a:prstGeom prst="flowChartMagneticDisk">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5" name="Vývojový diagram: magnetický disk 14"/>
          <p:cNvSpPr/>
          <p:nvPr/>
        </p:nvSpPr>
        <p:spPr>
          <a:xfrm>
            <a:off x="7053532" y="4345577"/>
            <a:ext cx="259625" cy="426720"/>
          </a:xfrm>
          <a:prstGeom prst="flowChartMagneticDisk">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6" name="Zaoblený obdélník 15"/>
          <p:cNvSpPr/>
          <p:nvPr/>
        </p:nvSpPr>
        <p:spPr>
          <a:xfrm>
            <a:off x="7056253" y="2368729"/>
            <a:ext cx="256903" cy="2098767"/>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7" name="Krychle 16"/>
          <p:cNvSpPr/>
          <p:nvPr/>
        </p:nvSpPr>
        <p:spPr>
          <a:xfrm>
            <a:off x="6121715" y="1262742"/>
            <a:ext cx="1863634" cy="1784646"/>
          </a:xfrm>
          <a:prstGeom prst="cube">
            <a:avLst>
              <a:gd name="adj" fmla="val 97335"/>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9" name="Vývojový diagram: magnetický disk 18"/>
          <p:cNvSpPr/>
          <p:nvPr/>
        </p:nvSpPr>
        <p:spPr>
          <a:xfrm>
            <a:off x="389227" y="2891044"/>
            <a:ext cx="163148" cy="312688"/>
          </a:xfrm>
          <a:prstGeom prst="flowChartMagneticDisk">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0" name="Vývojový diagram: magnetický disk 19"/>
          <p:cNvSpPr/>
          <p:nvPr/>
        </p:nvSpPr>
        <p:spPr>
          <a:xfrm>
            <a:off x="6121714" y="2891044"/>
            <a:ext cx="163148" cy="312688"/>
          </a:xfrm>
          <a:prstGeom prst="flowChartMagneticDisk">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4" name="Volný tvar 23"/>
          <p:cNvSpPr/>
          <p:nvPr/>
        </p:nvSpPr>
        <p:spPr>
          <a:xfrm>
            <a:off x="470801" y="3150604"/>
            <a:ext cx="5721531" cy="1078063"/>
          </a:xfrm>
          <a:custGeom>
            <a:avLst/>
            <a:gdLst>
              <a:gd name="connsiteX0" fmla="*/ 0 w 5721531"/>
              <a:gd name="connsiteY0" fmla="*/ 69668 h 974396"/>
              <a:gd name="connsiteX1" fmla="*/ 1776549 w 5721531"/>
              <a:gd name="connsiteY1" fmla="*/ 853440 h 974396"/>
              <a:gd name="connsiteX2" fmla="*/ 3283131 w 5721531"/>
              <a:gd name="connsiteY2" fmla="*/ 966651 h 974396"/>
              <a:gd name="connsiteX3" fmla="*/ 4598126 w 5721531"/>
              <a:gd name="connsiteY3" fmla="*/ 801188 h 974396"/>
              <a:gd name="connsiteX4" fmla="*/ 5590903 w 5721531"/>
              <a:gd name="connsiteY4" fmla="*/ 374468 h 974396"/>
              <a:gd name="connsiteX5" fmla="*/ 5721531 w 5721531"/>
              <a:gd name="connsiteY5" fmla="*/ 0 h 974396"/>
              <a:gd name="connsiteX0" fmla="*/ 0 w 5721531"/>
              <a:gd name="connsiteY0" fmla="*/ 69668 h 974396"/>
              <a:gd name="connsiteX1" fmla="*/ 1776549 w 5721531"/>
              <a:gd name="connsiteY1" fmla="*/ 853440 h 974396"/>
              <a:gd name="connsiteX2" fmla="*/ 3283131 w 5721531"/>
              <a:gd name="connsiteY2" fmla="*/ 966651 h 974396"/>
              <a:gd name="connsiteX3" fmla="*/ 4598126 w 5721531"/>
              <a:gd name="connsiteY3" fmla="*/ 801188 h 974396"/>
              <a:gd name="connsiteX4" fmla="*/ 5486400 w 5721531"/>
              <a:gd name="connsiteY4" fmla="*/ 418011 h 974396"/>
              <a:gd name="connsiteX5" fmla="*/ 5721531 w 5721531"/>
              <a:gd name="connsiteY5" fmla="*/ 0 h 974396"/>
              <a:gd name="connsiteX0" fmla="*/ 0 w 5721531"/>
              <a:gd name="connsiteY0" fmla="*/ 69668 h 974396"/>
              <a:gd name="connsiteX1" fmla="*/ 1776549 w 5721531"/>
              <a:gd name="connsiteY1" fmla="*/ 853440 h 974396"/>
              <a:gd name="connsiteX2" fmla="*/ 3283131 w 5721531"/>
              <a:gd name="connsiteY2" fmla="*/ 966651 h 974396"/>
              <a:gd name="connsiteX3" fmla="*/ 4598126 w 5721531"/>
              <a:gd name="connsiteY3" fmla="*/ 801188 h 974396"/>
              <a:gd name="connsiteX4" fmla="*/ 5486400 w 5721531"/>
              <a:gd name="connsiteY4" fmla="*/ 418011 h 974396"/>
              <a:gd name="connsiteX5" fmla="*/ 5721531 w 5721531"/>
              <a:gd name="connsiteY5" fmla="*/ 0 h 974396"/>
              <a:gd name="connsiteX0" fmla="*/ 0 w 5721531"/>
              <a:gd name="connsiteY0" fmla="*/ 69668 h 974396"/>
              <a:gd name="connsiteX1" fmla="*/ 1776549 w 5721531"/>
              <a:gd name="connsiteY1" fmla="*/ 853440 h 974396"/>
              <a:gd name="connsiteX2" fmla="*/ 3283131 w 5721531"/>
              <a:gd name="connsiteY2" fmla="*/ 966651 h 974396"/>
              <a:gd name="connsiteX3" fmla="*/ 4598126 w 5721531"/>
              <a:gd name="connsiteY3" fmla="*/ 801188 h 974396"/>
              <a:gd name="connsiteX4" fmla="*/ 5486400 w 5721531"/>
              <a:gd name="connsiteY4" fmla="*/ 418011 h 974396"/>
              <a:gd name="connsiteX5" fmla="*/ 5721531 w 5721531"/>
              <a:gd name="connsiteY5" fmla="*/ 0 h 974396"/>
              <a:gd name="connsiteX0" fmla="*/ 0 w 5721531"/>
              <a:gd name="connsiteY0" fmla="*/ 69668 h 974396"/>
              <a:gd name="connsiteX1" fmla="*/ 1776549 w 5721531"/>
              <a:gd name="connsiteY1" fmla="*/ 853440 h 974396"/>
              <a:gd name="connsiteX2" fmla="*/ 3283131 w 5721531"/>
              <a:gd name="connsiteY2" fmla="*/ 966651 h 974396"/>
              <a:gd name="connsiteX3" fmla="*/ 4598126 w 5721531"/>
              <a:gd name="connsiteY3" fmla="*/ 801188 h 974396"/>
              <a:gd name="connsiteX4" fmla="*/ 5434149 w 5721531"/>
              <a:gd name="connsiteY4" fmla="*/ 418011 h 974396"/>
              <a:gd name="connsiteX5" fmla="*/ 5721531 w 5721531"/>
              <a:gd name="connsiteY5" fmla="*/ 0 h 974396"/>
              <a:gd name="connsiteX0" fmla="*/ 0 w 5721531"/>
              <a:gd name="connsiteY0" fmla="*/ 69668 h 974396"/>
              <a:gd name="connsiteX1" fmla="*/ 1776549 w 5721531"/>
              <a:gd name="connsiteY1" fmla="*/ 853440 h 974396"/>
              <a:gd name="connsiteX2" fmla="*/ 3283131 w 5721531"/>
              <a:gd name="connsiteY2" fmla="*/ 966651 h 974396"/>
              <a:gd name="connsiteX3" fmla="*/ 4598126 w 5721531"/>
              <a:gd name="connsiteY3" fmla="*/ 801188 h 974396"/>
              <a:gd name="connsiteX4" fmla="*/ 5434149 w 5721531"/>
              <a:gd name="connsiteY4" fmla="*/ 418011 h 974396"/>
              <a:gd name="connsiteX5" fmla="*/ 5721531 w 5721531"/>
              <a:gd name="connsiteY5" fmla="*/ 0 h 974396"/>
              <a:gd name="connsiteX0" fmla="*/ 0 w 5721531"/>
              <a:gd name="connsiteY0" fmla="*/ 69668 h 974396"/>
              <a:gd name="connsiteX1" fmla="*/ 1776549 w 5721531"/>
              <a:gd name="connsiteY1" fmla="*/ 853440 h 974396"/>
              <a:gd name="connsiteX2" fmla="*/ 3283131 w 5721531"/>
              <a:gd name="connsiteY2" fmla="*/ 966651 h 974396"/>
              <a:gd name="connsiteX3" fmla="*/ 4598126 w 5721531"/>
              <a:gd name="connsiteY3" fmla="*/ 801188 h 974396"/>
              <a:gd name="connsiteX4" fmla="*/ 5329646 w 5721531"/>
              <a:gd name="connsiteY4" fmla="*/ 435428 h 974396"/>
              <a:gd name="connsiteX5" fmla="*/ 5721531 w 5721531"/>
              <a:gd name="connsiteY5" fmla="*/ 0 h 974396"/>
              <a:gd name="connsiteX0" fmla="*/ 0 w 5721531"/>
              <a:gd name="connsiteY0" fmla="*/ 69668 h 974396"/>
              <a:gd name="connsiteX1" fmla="*/ 1776549 w 5721531"/>
              <a:gd name="connsiteY1" fmla="*/ 853440 h 974396"/>
              <a:gd name="connsiteX2" fmla="*/ 3283131 w 5721531"/>
              <a:gd name="connsiteY2" fmla="*/ 966651 h 974396"/>
              <a:gd name="connsiteX3" fmla="*/ 4598126 w 5721531"/>
              <a:gd name="connsiteY3" fmla="*/ 801188 h 974396"/>
              <a:gd name="connsiteX4" fmla="*/ 5329646 w 5721531"/>
              <a:gd name="connsiteY4" fmla="*/ 435428 h 974396"/>
              <a:gd name="connsiteX5" fmla="*/ 5721531 w 5721531"/>
              <a:gd name="connsiteY5" fmla="*/ 0 h 974396"/>
              <a:gd name="connsiteX0" fmla="*/ 0 w 5721531"/>
              <a:gd name="connsiteY0" fmla="*/ 69668 h 982534"/>
              <a:gd name="connsiteX1" fmla="*/ 1776549 w 5721531"/>
              <a:gd name="connsiteY1" fmla="*/ 853440 h 982534"/>
              <a:gd name="connsiteX2" fmla="*/ 3283131 w 5721531"/>
              <a:gd name="connsiteY2" fmla="*/ 966651 h 982534"/>
              <a:gd name="connsiteX3" fmla="*/ 4345578 w 5721531"/>
              <a:gd name="connsiteY3" fmla="*/ 923108 h 982534"/>
              <a:gd name="connsiteX4" fmla="*/ 5329646 w 5721531"/>
              <a:gd name="connsiteY4" fmla="*/ 435428 h 982534"/>
              <a:gd name="connsiteX5" fmla="*/ 5721531 w 5721531"/>
              <a:gd name="connsiteY5" fmla="*/ 0 h 982534"/>
              <a:gd name="connsiteX0" fmla="*/ 0 w 5721531"/>
              <a:gd name="connsiteY0" fmla="*/ 69668 h 1022735"/>
              <a:gd name="connsiteX1" fmla="*/ 1776549 w 5721531"/>
              <a:gd name="connsiteY1" fmla="*/ 853440 h 1022735"/>
              <a:gd name="connsiteX2" fmla="*/ 3161211 w 5721531"/>
              <a:gd name="connsiteY2" fmla="*/ 1018902 h 1022735"/>
              <a:gd name="connsiteX3" fmla="*/ 4345578 w 5721531"/>
              <a:gd name="connsiteY3" fmla="*/ 923108 h 1022735"/>
              <a:gd name="connsiteX4" fmla="*/ 5329646 w 5721531"/>
              <a:gd name="connsiteY4" fmla="*/ 435428 h 1022735"/>
              <a:gd name="connsiteX5" fmla="*/ 5721531 w 5721531"/>
              <a:gd name="connsiteY5" fmla="*/ 0 h 1022735"/>
              <a:gd name="connsiteX0" fmla="*/ 0 w 5721531"/>
              <a:gd name="connsiteY0" fmla="*/ 69668 h 1028636"/>
              <a:gd name="connsiteX1" fmla="*/ 1349829 w 5721531"/>
              <a:gd name="connsiteY1" fmla="*/ 766354 h 1028636"/>
              <a:gd name="connsiteX2" fmla="*/ 3161211 w 5721531"/>
              <a:gd name="connsiteY2" fmla="*/ 1018902 h 1028636"/>
              <a:gd name="connsiteX3" fmla="*/ 4345578 w 5721531"/>
              <a:gd name="connsiteY3" fmla="*/ 923108 h 1028636"/>
              <a:gd name="connsiteX4" fmla="*/ 5329646 w 5721531"/>
              <a:gd name="connsiteY4" fmla="*/ 435428 h 1028636"/>
              <a:gd name="connsiteX5" fmla="*/ 5721531 w 5721531"/>
              <a:gd name="connsiteY5" fmla="*/ 0 h 1028636"/>
              <a:gd name="connsiteX0" fmla="*/ 0 w 5721531"/>
              <a:gd name="connsiteY0" fmla="*/ 69668 h 1028636"/>
              <a:gd name="connsiteX1" fmla="*/ 1349829 w 5721531"/>
              <a:gd name="connsiteY1" fmla="*/ 766354 h 1028636"/>
              <a:gd name="connsiteX2" fmla="*/ 3161211 w 5721531"/>
              <a:gd name="connsiteY2" fmla="*/ 1018902 h 1028636"/>
              <a:gd name="connsiteX3" fmla="*/ 4345578 w 5721531"/>
              <a:gd name="connsiteY3" fmla="*/ 923108 h 1028636"/>
              <a:gd name="connsiteX4" fmla="*/ 5329646 w 5721531"/>
              <a:gd name="connsiteY4" fmla="*/ 435428 h 1028636"/>
              <a:gd name="connsiteX5" fmla="*/ 5721531 w 5721531"/>
              <a:gd name="connsiteY5" fmla="*/ 0 h 1028636"/>
              <a:gd name="connsiteX0" fmla="*/ 0 w 5721531"/>
              <a:gd name="connsiteY0" fmla="*/ 69668 h 1068479"/>
              <a:gd name="connsiteX1" fmla="*/ 1349829 w 5721531"/>
              <a:gd name="connsiteY1" fmla="*/ 766354 h 1068479"/>
              <a:gd name="connsiteX2" fmla="*/ 2795451 w 5721531"/>
              <a:gd name="connsiteY2" fmla="*/ 1062445 h 1068479"/>
              <a:gd name="connsiteX3" fmla="*/ 4345578 w 5721531"/>
              <a:gd name="connsiteY3" fmla="*/ 923108 h 1068479"/>
              <a:gd name="connsiteX4" fmla="*/ 5329646 w 5721531"/>
              <a:gd name="connsiteY4" fmla="*/ 435428 h 1068479"/>
              <a:gd name="connsiteX5" fmla="*/ 5721531 w 5721531"/>
              <a:gd name="connsiteY5" fmla="*/ 0 h 1068479"/>
              <a:gd name="connsiteX0" fmla="*/ 0 w 5721531"/>
              <a:gd name="connsiteY0" fmla="*/ 69668 h 1078063"/>
              <a:gd name="connsiteX1" fmla="*/ 1349829 w 5721531"/>
              <a:gd name="connsiteY1" fmla="*/ 766354 h 1078063"/>
              <a:gd name="connsiteX2" fmla="*/ 2795451 w 5721531"/>
              <a:gd name="connsiteY2" fmla="*/ 1062445 h 1078063"/>
              <a:gd name="connsiteX3" fmla="*/ 4345578 w 5721531"/>
              <a:gd name="connsiteY3" fmla="*/ 923108 h 1078063"/>
              <a:gd name="connsiteX4" fmla="*/ 5329646 w 5721531"/>
              <a:gd name="connsiteY4" fmla="*/ 435428 h 1078063"/>
              <a:gd name="connsiteX5" fmla="*/ 5721531 w 5721531"/>
              <a:gd name="connsiteY5" fmla="*/ 0 h 1078063"/>
              <a:gd name="connsiteX0" fmla="*/ 0 w 5721531"/>
              <a:gd name="connsiteY0" fmla="*/ 69668 h 1078063"/>
              <a:gd name="connsiteX1" fmla="*/ 1349829 w 5721531"/>
              <a:gd name="connsiteY1" fmla="*/ 766354 h 1078063"/>
              <a:gd name="connsiteX2" fmla="*/ 2795451 w 5721531"/>
              <a:gd name="connsiteY2" fmla="*/ 1062445 h 1078063"/>
              <a:gd name="connsiteX3" fmla="*/ 4345578 w 5721531"/>
              <a:gd name="connsiteY3" fmla="*/ 923108 h 1078063"/>
              <a:gd name="connsiteX4" fmla="*/ 5329646 w 5721531"/>
              <a:gd name="connsiteY4" fmla="*/ 435428 h 1078063"/>
              <a:gd name="connsiteX5" fmla="*/ 5721531 w 5721531"/>
              <a:gd name="connsiteY5" fmla="*/ 0 h 1078063"/>
              <a:gd name="connsiteX0" fmla="*/ 0 w 5721531"/>
              <a:gd name="connsiteY0" fmla="*/ 69668 h 1078063"/>
              <a:gd name="connsiteX1" fmla="*/ 1349829 w 5721531"/>
              <a:gd name="connsiteY1" fmla="*/ 766354 h 1078063"/>
              <a:gd name="connsiteX2" fmla="*/ 2795451 w 5721531"/>
              <a:gd name="connsiteY2" fmla="*/ 1062445 h 1078063"/>
              <a:gd name="connsiteX3" fmla="*/ 4345578 w 5721531"/>
              <a:gd name="connsiteY3" fmla="*/ 923108 h 1078063"/>
              <a:gd name="connsiteX4" fmla="*/ 5329646 w 5721531"/>
              <a:gd name="connsiteY4" fmla="*/ 435428 h 1078063"/>
              <a:gd name="connsiteX5" fmla="*/ 5721531 w 5721531"/>
              <a:gd name="connsiteY5" fmla="*/ 0 h 1078063"/>
              <a:gd name="connsiteX0" fmla="*/ 0 w 5721531"/>
              <a:gd name="connsiteY0" fmla="*/ 17417 h 1078063"/>
              <a:gd name="connsiteX1" fmla="*/ 1349829 w 5721531"/>
              <a:gd name="connsiteY1" fmla="*/ 766354 h 1078063"/>
              <a:gd name="connsiteX2" fmla="*/ 2795451 w 5721531"/>
              <a:gd name="connsiteY2" fmla="*/ 1062445 h 1078063"/>
              <a:gd name="connsiteX3" fmla="*/ 4345578 w 5721531"/>
              <a:gd name="connsiteY3" fmla="*/ 923108 h 1078063"/>
              <a:gd name="connsiteX4" fmla="*/ 5329646 w 5721531"/>
              <a:gd name="connsiteY4" fmla="*/ 435428 h 1078063"/>
              <a:gd name="connsiteX5" fmla="*/ 5721531 w 5721531"/>
              <a:gd name="connsiteY5" fmla="*/ 0 h 1078063"/>
              <a:gd name="connsiteX0" fmla="*/ 0 w 5721531"/>
              <a:gd name="connsiteY0" fmla="*/ 17417 h 1078063"/>
              <a:gd name="connsiteX1" fmla="*/ 1349829 w 5721531"/>
              <a:gd name="connsiteY1" fmla="*/ 766354 h 1078063"/>
              <a:gd name="connsiteX2" fmla="*/ 2795451 w 5721531"/>
              <a:gd name="connsiteY2" fmla="*/ 1062445 h 1078063"/>
              <a:gd name="connsiteX3" fmla="*/ 4345578 w 5721531"/>
              <a:gd name="connsiteY3" fmla="*/ 923108 h 1078063"/>
              <a:gd name="connsiteX4" fmla="*/ 5329646 w 5721531"/>
              <a:gd name="connsiteY4" fmla="*/ 435428 h 1078063"/>
              <a:gd name="connsiteX5" fmla="*/ 5721531 w 5721531"/>
              <a:gd name="connsiteY5" fmla="*/ 0 h 1078063"/>
              <a:gd name="connsiteX0" fmla="*/ 0 w 5721531"/>
              <a:gd name="connsiteY0" fmla="*/ 17417 h 1078063"/>
              <a:gd name="connsiteX1" fmla="*/ 1349829 w 5721531"/>
              <a:gd name="connsiteY1" fmla="*/ 766354 h 1078063"/>
              <a:gd name="connsiteX2" fmla="*/ 2795451 w 5721531"/>
              <a:gd name="connsiteY2" fmla="*/ 1062445 h 1078063"/>
              <a:gd name="connsiteX3" fmla="*/ 4345578 w 5721531"/>
              <a:gd name="connsiteY3" fmla="*/ 923108 h 1078063"/>
              <a:gd name="connsiteX4" fmla="*/ 5312229 w 5721531"/>
              <a:gd name="connsiteY4" fmla="*/ 435428 h 1078063"/>
              <a:gd name="connsiteX5" fmla="*/ 5721531 w 5721531"/>
              <a:gd name="connsiteY5" fmla="*/ 0 h 1078063"/>
              <a:gd name="connsiteX0" fmla="*/ 0 w 5721531"/>
              <a:gd name="connsiteY0" fmla="*/ 17417 h 1078063"/>
              <a:gd name="connsiteX1" fmla="*/ 1349829 w 5721531"/>
              <a:gd name="connsiteY1" fmla="*/ 766354 h 1078063"/>
              <a:gd name="connsiteX2" fmla="*/ 2795451 w 5721531"/>
              <a:gd name="connsiteY2" fmla="*/ 1062445 h 1078063"/>
              <a:gd name="connsiteX3" fmla="*/ 4345578 w 5721531"/>
              <a:gd name="connsiteY3" fmla="*/ 923108 h 1078063"/>
              <a:gd name="connsiteX4" fmla="*/ 5312229 w 5721531"/>
              <a:gd name="connsiteY4" fmla="*/ 435428 h 1078063"/>
              <a:gd name="connsiteX5" fmla="*/ 5721531 w 5721531"/>
              <a:gd name="connsiteY5" fmla="*/ 0 h 1078063"/>
              <a:gd name="connsiteX0" fmla="*/ 0 w 5721531"/>
              <a:gd name="connsiteY0" fmla="*/ 17417 h 1078063"/>
              <a:gd name="connsiteX1" fmla="*/ 1349829 w 5721531"/>
              <a:gd name="connsiteY1" fmla="*/ 766354 h 1078063"/>
              <a:gd name="connsiteX2" fmla="*/ 2795451 w 5721531"/>
              <a:gd name="connsiteY2" fmla="*/ 1062445 h 1078063"/>
              <a:gd name="connsiteX3" fmla="*/ 4345578 w 5721531"/>
              <a:gd name="connsiteY3" fmla="*/ 923108 h 1078063"/>
              <a:gd name="connsiteX4" fmla="*/ 5312229 w 5721531"/>
              <a:gd name="connsiteY4" fmla="*/ 435428 h 1078063"/>
              <a:gd name="connsiteX5" fmla="*/ 5721531 w 5721531"/>
              <a:gd name="connsiteY5" fmla="*/ 0 h 10780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721531" h="1078063">
                <a:moveTo>
                  <a:pt x="0" y="17417"/>
                </a:moveTo>
                <a:cubicBezTo>
                  <a:pt x="545011" y="447766"/>
                  <a:pt x="883921" y="592183"/>
                  <a:pt x="1349829" y="766354"/>
                </a:cubicBezTo>
                <a:cubicBezTo>
                  <a:pt x="1815738" y="940525"/>
                  <a:pt x="2304868" y="1010193"/>
                  <a:pt x="2795451" y="1062445"/>
                </a:cubicBezTo>
                <a:cubicBezTo>
                  <a:pt x="3286034" y="1114697"/>
                  <a:pt x="3926115" y="1027611"/>
                  <a:pt x="4345578" y="923108"/>
                </a:cubicBezTo>
                <a:cubicBezTo>
                  <a:pt x="4765041" y="818605"/>
                  <a:pt x="5126446" y="589279"/>
                  <a:pt x="5312229" y="435428"/>
                </a:cubicBezTo>
                <a:cubicBezTo>
                  <a:pt x="5498012" y="281577"/>
                  <a:pt x="5563326" y="226423"/>
                  <a:pt x="5721531" y="0"/>
                </a:cubicBezTo>
              </a:path>
            </a:pathLst>
          </a:cu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1" name="Šipka doprava 20"/>
          <p:cNvSpPr/>
          <p:nvPr/>
        </p:nvSpPr>
        <p:spPr>
          <a:xfrm rot="10800000">
            <a:off x="4972594" y="1982759"/>
            <a:ext cx="731520" cy="150841"/>
          </a:xfrm>
          <a:prstGeom prst="right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5" name="Šipka doprava 24"/>
          <p:cNvSpPr/>
          <p:nvPr/>
        </p:nvSpPr>
        <p:spPr>
          <a:xfrm rot="203697">
            <a:off x="3025271" y="3861957"/>
            <a:ext cx="731520" cy="150841"/>
          </a:xfrm>
          <a:prstGeom prst="right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cxnSp>
        <p:nvCxnSpPr>
          <p:cNvPr id="26" name="Přímá spojnice se šipkou 25"/>
          <p:cNvCxnSpPr/>
          <p:nvPr/>
        </p:nvCxnSpPr>
        <p:spPr>
          <a:xfrm flipV="1">
            <a:off x="889354" y="1717463"/>
            <a:ext cx="1776684" cy="1789598"/>
          </a:xfrm>
          <a:prstGeom prst="straightConnector1">
            <a:avLst/>
          </a:prstGeom>
          <a:ln w="12700">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27" name="TextovéPole 26"/>
          <p:cNvSpPr txBox="1"/>
          <p:nvPr/>
        </p:nvSpPr>
        <p:spPr>
          <a:xfrm rot="18802288">
            <a:off x="1641961" y="2051241"/>
            <a:ext cx="636713" cy="369332"/>
          </a:xfrm>
          <a:prstGeom prst="rect">
            <a:avLst/>
          </a:prstGeom>
          <a:noFill/>
        </p:spPr>
        <p:txBody>
          <a:bodyPr wrap="none" rtlCol="0">
            <a:spAutoFit/>
          </a:bodyPr>
          <a:lstStyle/>
          <a:p>
            <a:r>
              <a:rPr lang="cs-CZ" dirty="0" smtClean="0"/>
              <a:t>3 cm</a:t>
            </a:r>
            <a:endParaRPr lang="cs-CZ" dirty="0"/>
          </a:p>
        </p:txBody>
      </p:sp>
    </p:spTree>
    <p:extLst>
      <p:ext uri="{BB962C8B-B14F-4D97-AF65-F5344CB8AC3E}">
        <p14:creationId xmlns:p14="http://schemas.microsoft.com/office/powerpoint/2010/main" val="16429026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Volný tvar 22"/>
          <p:cNvSpPr/>
          <p:nvPr/>
        </p:nvSpPr>
        <p:spPr>
          <a:xfrm>
            <a:off x="2588084" y="1524001"/>
            <a:ext cx="4988975" cy="1078063"/>
          </a:xfrm>
          <a:custGeom>
            <a:avLst/>
            <a:gdLst>
              <a:gd name="connsiteX0" fmla="*/ 0 w 5721531"/>
              <a:gd name="connsiteY0" fmla="*/ 69668 h 974396"/>
              <a:gd name="connsiteX1" fmla="*/ 1776549 w 5721531"/>
              <a:gd name="connsiteY1" fmla="*/ 853440 h 974396"/>
              <a:gd name="connsiteX2" fmla="*/ 3283131 w 5721531"/>
              <a:gd name="connsiteY2" fmla="*/ 966651 h 974396"/>
              <a:gd name="connsiteX3" fmla="*/ 4598126 w 5721531"/>
              <a:gd name="connsiteY3" fmla="*/ 801188 h 974396"/>
              <a:gd name="connsiteX4" fmla="*/ 5590903 w 5721531"/>
              <a:gd name="connsiteY4" fmla="*/ 374468 h 974396"/>
              <a:gd name="connsiteX5" fmla="*/ 5721531 w 5721531"/>
              <a:gd name="connsiteY5" fmla="*/ 0 h 974396"/>
              <a:gd name="connsiteX0" fmla="*/ 0 w 5721531"/>
              <a:gd name="connsiteY0" fmla="*/ 69668 h 974396"/>
              <a:gd name="connsiteX1" fmla="*/ 1776549 w 5721531"/>
              <a:gd name="connsiteY1" fmla="*/ 853440 h 974396"/>
              <a:gd name="connsiteX2" fmla="*/ 3283131 w 5721531"/>
              <a:gd name="connsiteY2" fmla="*/ 966651 h 974396"/>
              <a:gd name="connsiteX3" fmla="*/ 4598126 w 5721531"/>
              <a:gd name="connsiteY3" fmla="*/ 801188 h 974396"/>
              <a:gd name="connsiteX4" fmla="*/ 5486400 w 5721531"/>
              <a:gd name="connsiteY4" fmla="*/ 418011 h 974396"/>
              <a:gd name="connsiteX5" fmla="*/ 5721531 w 5721531"/>
              <a:gd name="connsiteY5" fmla="*/ 0 h 974396"/>
              <a:gd name="connsiteX0" fmla="*/ 0 w 5721531"/>
              <a:gd name="connsiteY0" fmla="*/ 69668 h 974396"/>
              <a:gd name="connsiteX1" fmla="*/ 1776549 w 5721531"/>
              <a:gd name="connsiteY1" fmla="*/ 853440 h 974396"/>
              <a:gd name="connsiteX2" fmla="*/ 3283131 w 5721531"/>
              <a:gd name="connsiteY2" fmla="*/ 966651 h 974396"/>
              <a:gd name="connsiteX3" fmla="*/ 4598126 w 5721531"/>
              <a:gd name="connsiteY3" fmla="*/ 801188 h 974396"/>
              <a:gd name="connsiteX4" fmla="*/ 5486400 w 5721531"/>
              <a:gd name="connsiteY4" fmla="*/ 418011 h 974396"/>
              <a:gd name="connsiteX5" fmla="*/ 5721531 w 5721531"/>
              <a:gd name="connsiteY5" fmla="*/ 0 h 974396"/>
              <a:gd name="connsiteX0" fmla="*/ 0 w 5721531"/>
              <a:gd name="connsiteY0" fmla="*/ 69668 h 974396"/>
              <a:gd name="connsiteX1" fmla="*/ 1776549 w 5721531"/>
              <a:gd name="connsiteY1" fmla="*/ 853440 h 974396"/>
              <a:gd name="connsiteX2" fmla="*/ 3283131 w 5721531"/>
              <a:gd name="connsiteY2" fmla="*/ 966651 h 974396"/>
              <a:gd name="connsiteX3" fmla="*/ 4598126 w 5721531"/>
              <a:gd name="connsiteY3" fmla="*/ 801188 h 974396"/>
              <a:gd name="connsiteX4" fmla="*/ 5486400 w 5721531"/>
              <a:gd name="connsiteY4" fmla="*/ 418011 h 974396"/>
              <a:gd name="connsiteX5" fmla="*/ 5721531 w 5721531"/>
              <a:gd name="connsiteY5" fmla="*/ 0 h 974396"/>
              <a:gd name="connsiteX0" fmla="*/ 0 w 5721531"/>
              <a:gd name="connsiteY0" fmla="*/ 69668 h 974396"/>
              <a:gd name="connsiteX1" fmla="*/ 1776549 w 5721531"/>
              <a:gd name="connsiteY1" fmla="*/ 853440 h 974396"/>
              <a:gd name="connsiteX2" fmla="*/ 3283131 w 5721531"/>
              <a:gd name="connsiteY2" fmla="*/ 966651 h 974396"/>
              <a:gd name="connsiteX3" fmla="*/ 4598126 w 5721531"/>
              <a:gd name="connsiteY3" fmla="*/ 801188 h 974396"/>
              <a:gd name="connsiteX4" fmla="*/ 5434149 w 5721531"/>
              <a:gd name="connsiteY4" fmla="*/ 418011 h 974396"/>
              <a:gd name="connsiteX5" fmla="*/ 5721531 w 5721531"/>
              <a:gd name="connsiteY5" fmla="*/ 0 h 974396"/>
              <a:gd name="connsiteX0" fmla="*/ 0 w 5721531"/>
              <a:gd name="connsiteY0" fmla="*/ 69668 h 974396"/>
              <a:gd name="connsiteX1" fmla="*/ 1776549 w 5721531"/>
              <a:gd name="connsiteY1" fmla="*/ 853440 h 974396"/>
              <a:gd name="connsiteX2" fmla="*/ 3283131 w 5721531"/>
              <a:gd name="connsiteY2" fmla="*/ 966651 h 974396"/>
              <a:gd name="connsiteX3" fmla="*/ 4598126 w 5721531"/>
              <a:gd name="connsiteY3" fmla="*/ 801188 h 974396"/>
              <a:gd name="connsiteX4" fmla="*/ 5434149 w 5721531"/>
              <a:gd name="connsiteY4" fmla="*/ 418011 h 974396"/>
              <a:gd name="connsiteX5" fmla="*/ 5721531 w 5721531"/>
              <a:gd name="connsiteY5" fmla="*/ 0 h 974396"/>
              <a:gd name="connsiteX0" fmla="*/ 0 w 5721531"/>
              <a:gd name="connsiteY0" fmla="*/ 69668 h 974396"/>
              <a:gd name="connsiteX1" fmla="*/ 1776549 w 5721531"/>
              <a:gd name="connsiteY1" fmla="*/ 853440 h 974396"/>
              <a:gd name="connsiteX2" fmla="*/ 3283131 w 5721531"/>
              <a:gd name="connsiteY2" fmla="*/ 966651 h 974396"/>
              <a:gd name="connsiteX3" fmla="*/ 4598126 w 5721531"/>
              <a:gd name="connsiteY3" fmla="*/ 801188 h 974396"/>
              <a:gd name="connsiteX4" fmla="*/ 5329646 w 5721531"/>
              <a:gd name="connsiteY4" fmla="*/ 435428 h 974396"/>
              <a:gd name="connsiteX5" fmla="*/ 5721531 w 5721531"/>
              <a:gd name="connsiteY5" fmla="*/ 0 h 974396"/>
              <a:gd name="connsiteX0" fmla="*/ 0 w 5721531"/>
              <a:gd name="connsiteY0" fmla="*/ 69668 h 974396"/>
              <a:gd name="connsiteX1" fmla="*/ 1776549 w 5721531"/>
              <a:gd name="connsiteY1" fmla="*/ 853440 h 974396"/>
              <a:gd name="connsiteX2" fmla="*/ 3283131 w 5721531"/>
              <a:gd name="connsiteY2" fmla="*/ 966651 h 974396"/>
              <a:gd name="connsiteX3" fmla="*/ 4598126 w 5721531"/>
              <a:gd name="connsiteY3" fmla="*/ 801188 h 974396"/>
              <a:gd name="connsiteX4" fmla="*/ 5329646 w 5721531"/>
              <a:gd name="connsiteY4" fmla="*/ 435428 h 974396"/>
              <a:gd name="connsiteX5" fmla="*/ 5721531 w 5721531"/>
              <a:gd name="connsiteY5" fmla="*/ 0 h 974396"/>
              <a:gd name="connsiteX0" fmla="*/ 0 w 5721531"/>
              <a:gd name="connsiteY0" fmla="*/ 69668 h 982534"/>
              <a:gd name="connsiteX1" fmla="*/ 1776549 w 5721531"/>
              <a:gd name="connsiteY1" fmla="*/ 853440 h 982534"/>
              <a:gd name="connsiteX2" fmla="*/ 3283131 w 5721531"/>
              <a:gd name="connsiteY2" fmla="*/ 966651 h 982534"/>
              <a:gd name="connsiteX3" fmla="*/ 4345578 w 5721531"/>
              <a:gd name="connsiteY3" fmla="*/ 923108 h 982534"/>
              <a:gd name="connsiteX4" fmla="*/ 5329646 w 5721531"/>
              <a:gd name="connsiteY4" fmla="*/ 435428 h 982534"/>
              <a:gd name="connsiteX5" fmla="*/ 5721531 w 5721531"/>
              <a:gd name="connsiteY5" fmla="*/ 0 h 982534"/>
              <a:gd name="connsiteX0" fmla="*/ 0 w 5721531"/>
              <a:gd name="connsiteY0" fmla="*/ 69668 h 1022735"/>
              <a:gd name="connsiteX1" fmla="*/ 1776549 w 5721531"/>
              <a:gd name="connsiteY1" fmla="*/ 853440 h 1022735"/>
              <a:gd name="connsiteX2" fmla="*/ 3161211 w 5721531"/>
              <a:gd name="connsiteY2" fmla="*/ 1018902 h 1022735"/>
              <a:gd name="connsiteX3" fmla="*/ 4345578 w 5721531"/>
              <a:gd name="connsiteY3" fmla="*/ 923108 h 1022735"/>
              <a:gd name="connsiteX4" fmla="*/ 5329646 w 5721531"/>
              <a:gd name="connsiteY4" fmla="*/ 435428 h 1022735"/>
              <a:gd name="connsiteX5" fmla="*/ 5721531 w 5721531"/>
              <a:gd name="connsiteY5" fmla="*/ 0 h 1022735"/>
              <a:gd name="connsiteX0" fmla="*/ 0 w 5721531"/>
              <a:gd name="connsiteY0" fmla="*/ 69668 h 1028636"/>
              <a:gd name="connsiteX1" fmla="*/ 1349829 w 5721531"/>
              <a:gd name="connsiteY1" fmla="*/ 766354 h 1028636"/>
              <a:gd name="connsiteX2" fmla="*/ 3161211 w 5721531"/>
              <a:gd name="connsiteY2" fmla="*/ 1018902 h 1028636"/>
              <a:gd name="connsiteX3" fmla="*/ 4345578 w 5721531"/>
              <a:gd name="connsiteY3" fmla="*/ 923108 h 1028636"/>
              <a:gd name="connsiteX4" fmla="*/ 5329646 w 5721531"/>
              <a:gd name="connsiteY4" fmla="*/ 435428 h 1028636"/>
              <a:gd name="connsiteX5" fmla="*/ 5721531 w 5721531"/>
              <a:gd name="connsiteY5" fmla="*/ 0 h 1028636"/>
              <a:gd name="connsiteX0" fmla="*/ 0 w 5721531"/>
              <a:gd name="connsiteY0" fmla="*/ 69668 h 1028636"/>
              <a:gd name="connsiteX1" fmla="*/ 1349829 w 5721531"/>
              <a:gd name="connsiteY1" fmla="*/ 766354 h 1028636"/>
              <a:gd name="connsiteX2" fmla="*/ 3161211 w 5721531"/>
              <a:gd name="connsiteY2" fmla="*/ 1018902 h 1028636"/>
              <a:gd name="connsiteX3" fmla="*/ 4345578 w 5721531"/>
              <a:gd name="connsiteY3" fmla="*/ 923108 h 1028636"/>
              <a:gd name="connsiteX4" fmla="*/ 5329646 w 5721531"/>
              <a:gd name="connsiteY4" fmla="*/ 435428 h 1028636"/>
              <a:gd name="connsiteX5" fmla="*/ 5721531 w 5721531"/>
              <a:gd name="connsiteY5" fmla="*/ 0 h 1028636"/>
              <a:gd name="connsiteX0" fmla="*/ 0 w 5721531"/>
              <a:gd name="connsiteY0" fmla="*/ 69668 h 1068479"/>
              <a:gd name="connsiteX1" fmla="*/ 1349829 w 5721531"/>
              <a:gd name="connsiteY1" fmla="*/ 766354 h 1068479"/>
              <a:gd name="connsiteX2" fmla="*/ 2795451 w 5721531"/>
              <a:gd name="connsiteY2" fmla="*/ 1062445 h 1068479"/>
              <a:gd name="connsiteX3" fmla="*/ 4345578 w 5721531"/>
              <a:gd name="connsiteY3" fmla="*/ 923108 h 1068479"/>
              <a:gd name="connsiteX4" fmla="*/ 5329646 w 5721531"/>
              <a:gd name="connsiteY4" fmla="*/ 435428 h 1068479"/>
              <a:gd name="connsiteX5" fmla="*/ 5721531 w 5721531"/>
              <a:gd name="connsiteY5" fmla="*/ 0 h 1068479"/>
              <a:gd name="connsiteX0" fmla="*/ 0 w 5721531"/>
              <a:gd name="connsiteY0" fmla="*/ 69668 h 1078063"/>
              <a:gd name="connsiteX1" fmla="*/ 1349829 w 5721531"/>
              <a:gd name="connsiteY1" fmla="*/ 766354 h 1078063"/>
              <a:gd name="connsiteX2" fmla="*/ 2795451 w 5721531"/>
              <a:gd name="connsiteY2" fmla="*/ 1062445 h 1078063"/>
              <a:gd name="connsiteX3" fmla="*/ 4345578 w 5721531"/>
              <a:gd name="connsiteY3" fmla="*/ 923108 h 1078063"/>
              <a:gd name="connsiteX4" fmla="*/ 5329646 w 5721531"/>
              <a:gd name="connsiteY4" fmla="*/ 435428 h 1078063"/>
              <a:gd name="connsiteX5" fmla="*/ 5721531 w 5721531"/>
              <a:gd name="connsiteY5" fmla="*/ 0 h 1078063"/>
              <a:gd name="connsiteX0" fmla="*/ 0 w 5721531"/>
              <a:gd name="connsiteY0" fmla="*/ 69668 h 1078063"/>
              <a:gd name="connsiteX1" fmla="*/ 1349829 w 5721531"/>
              <a:gd name="connsiteY1" fmla="*/ 766354 h 1078063"/>
              <a:gd name="connsiteX2" fmla="*/ 2795451 w 5721531"/>
              <a:gd name="connsiteY2" fmla="*/ 1062445 h 1078063"/>
              <a:gd name="connsiteX3" fmla="*/ 4345578 w 5721531"/>
              <a:gd name="connsiteY3" fmla="*/ 923108 h 1078063"/>
              <a:gd name="connsiteX4" fmla="*/ 5329646 w 5721531"/>
              <a:gd name="connsiteY4" fmla="*/ 435428 h 1078063"/>
              <a:gd name="connsiteX5" fmla="*/ 5721531 w 5721531"/>
              <a:gd name="connsiteY5" fmla="*/ 0 h 1078063"/>
              <a:gd name="connsiteX0" fmla="*/ 0 w 5721531"/>
              <a:gd name="connsiteY0" fmla="*/ 69668 h 1078063"/>
              <a:gd name="connsiteX1" fmla="*/ 1349829 w 5721531"/>
              <a:gd name="connsiteY1" fmla="*/ 766354 h 1078063"/>
              <a:gd name="connsiteX2" fmla="*/ 2795451 w 5721531"/>
              <a:gd name="connsiteY2" fmla="*/ 1062445 h 1078063"/>
              <a:gd name="connsiteX3" fmla="*/ 4345578 w 5721531"/>
              <a:gd name="connsiteY3" fmla="*/ 923108 h 1078063"/>
              <a:gd name="connsiteX4" fmla="*/ 5329646 w 5721531"/>
              <a:gd name="connsiteY4" fmla="*/ 435428 h 1078063"/>
              <a:gd name="connsiteX5" fmla="*/ 5721531 w 5721531"/>
              <a:gd name="connsiteY5" fmla="*/ 0 h 1078063"/>
              <a:gd name="connsiteX0" fmla="*/ 0 w 5721531"/>
              <a:gd name="connsiteY0" fmla="*/ 17417 h 1078063"/>
              <a:gd name="connsiteX1" fmla="*/ 1349829 w 5721531"/>
              <a:gd name="connsiteY1" fmla="*/ 766354 h 1078063"/>
              <a:gd name="connsiteX2" fmla="*/ 2795451 w 5721531"/>
              <a:gd name="connsiteY2" fmla="*/ 1062445 h 1078063"/>
              <a:gd name="connsiteX3" fmla="*/ 4345578 w 5721531"/>
              <a:gd name="connsiteY3" fmla="*/ 923108 h 1078063"/>
              <a:gd name="connsiteX4" fmla="*/ 5329646 w 5721531"/>
              <a:gd name="connsiteY4" fmla="*/ 435428 h 1078063"/>
              <a:gd name="connsiteX5" fmla="*/ 5721531 w 5721531"/>
              <a:gd name="connsiteY5" fmla="*/ 0 h 1078063"/>
              <a:gd name="connsiteX0" fmla="*/ 0 w 5721531"/>
              <a:gd name="connsiteY0" fmla="*/ 17417 h 1078063"/>
              <a:gd name="connsiteX1" fmla="*/ 1349829 w 5721531"/>
              <a:gd name="connsiteY1" fmla="*/ 766354 h 1078063"/>
              <a:gd name="connsiteX2" fmla="*/ 2795451 w 5721531"/>
              <a:gd name="connsiteY2" fmla="*/ 1062445 h 1078063"/>
              <a:gd name="connsiteX3" fmla="*/ 4345578 w 5721531"/>
              <a:gd name="connsiteY3" fmla="*/ 923108 h 1078063"/>
              <a:gd name="connsiteX4" fmla="*/ 5329646 w 5721531"/>
              <a:gd name="connsiteY4" fmla="*/ 435428 h 1078063"/>
              <a:gd name="connsiteX5" fmla="*/ 5721531 w 5721531"/>
              <a:gd name="connsiteY5" fmla="*/ 0 h 1078063"/>
              <a:gd name="connsiteX0" fmla="*/ 0 w 5721531"/>
              <a:gd name="connsiteY0" fmla="*/ 17417 h 1078063"/>
              <a:gd name="connsiteX1" fmla="*/ 1349829 w 5721531"/>
              <a:gd name="connsiteY1" fmla="*/ 766354 h 1078063"/>
              <a:gd name="connsiteX2" fmla="*/ 2795451 w 5721531"/>
              <a:gd name="connsiteY2" fmla="*/ 1062445 h 1078063"/>
              <a:gd name="connsiteX3" fmla="*/ 4345578 w 5721531"/>
              <a:gd name="connsiteY3" fmla="*/ 923108 h 1078063"/>
              <a:gd name="connsiteX4" fmla="*/ 5312229 w 5721531"/>
              <a:gd name="connsiteY4" fmla="*/ 435428 h 1078063"/>
              <a:gd name="connsiteX5" fmla="*/ 5721531 w 5721531"/>
              <a:gd name="connsiteY5" fmla="*/ 0 h 1078063"/>
              <a:gd name="connsiteX0" fmla="*/ 0 w 5721531"/>
              <a:gd name="connsiteY0" fmla="*/ 17417 h 1078063"/>
              <a:gd name="connsiteX1" fmla="*/ 1349829 w 5721531"/>
              <a:gd name="connsiteY1" fmla="*/ 766354 h 1078063"/>
              <a:gd name="connsiteX2" fmla="*/ 2795451 w 5721531"/>
              <a:gd name="connsiteY2" fmla="*/ 1062445 h 1078063"/>
              <a:gd name="connsiteX3" fmla="*/ 4345578 w 5721531"/>
              <a:gd name="connsiteY3" fmla="*/ 923108 h 1078063"/>
              <a:gd name="connsiteX4" fmla="*/ 5312229 w 5721531"/>
              <a:gd name="connsiteY4" fmla="*/ 435428 h 1078063"/>
              <a:gd name="connsiteX5" fmla="*/ 5721531 w 5721531"/>
              <a:gd name="connsiteY5" fmla="*/ 0 h 1078063"/>
              <a:gd name="connsiteX0" fmla="*/ 0 w 5721531"/>
              <a:gd name="connsiteY0" fmla="*/ 17417 h 1078063"/>
              <a:gd name="connsiteX1" fmla="*/ 1349829 w 5721531"/>
              <a:gd name="connsiteY1" fmla="*/ 766354 h 1078063"/>
              <a:gd name="connsiteX2" fmla="*/ 2795451 w 5721531"/>
              <a:gd name="connsiteY2" fmla="*/ 1062445 h 1078063"/>
              <a:gd name="connsiteX3" fmla="*/ 4345578 w 5721531"/>
              <a:gd name="connsiteY3" fmla="*/ 923108 h 1078063"/>
              <a:gd name="connsiteX4" fmla="*/ 5312229 w 5721531"/>
              <a:gd name="connsiteY4" fmla="*/ 435428 h 1078063"/>
              <a:gd name="connsiteX5" fmla="*/ 5721531 w 5721531"/>
              <a:gd name="connsiteY5" fmla="*/ 0 h 10780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721531" h="1078063">
                <a:moveTo>
                  <a:pt x="0" y="17417"/>
                </a:moveTo>
                <a:cubicBezTo>
                  <a:pt x="545011" y="447766"/>
                  <a:pt x="883921" y="592183"/>
                  <a:pt x="1349829" y="766354"/>
                </a:cubicBezTo>
                <a:cubicBezTo>
                  <a:pt x="1815738" y="940525"/>
                  <a:pt x="2304868" y="1010193"/>
                  <a:pt x="2795451" y="1062445"/>
                </a:cubicBezTo>
                <a:cubicBezTo>
                  <a:pt x="3286034" y="1114697"/>
                  <a:pt x="3926115" y="1027611"/>
                  <a:pt x="4345578" y="923108"/>
                </a:cubicBezTo>
                <a:cubicBezTo>
                  <a:pt x="4765041" y="818605"/>
                  <a:pt x="5126446" y="589279"/>
                  <a:pt x="5312229" y="435428"/>
                </a:cubicBezTo>
                <a:cubicBezTo>
                  <a:pt x="5498012" y="281577"/>
                  <a:pt x="5572035" y="226423"/>
                  <a:pt x="5721531" y="0"/>
                </a:cubicBezTo>
              </a:path>
            </a:pathLst>
          </a:cu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2" name="Zahnutá šipka dolů 21"/>
          <p:cNvSpPr/>
          <p:nvPr/>
        </p:nvSpPr>
        <p:spPr>
          <a:xfrm rot="10800000">
            <a:off x="3184482" y="1190070"/>
            <a:ext cx="6061165" cy="923317"/>
          </a:xfrm>
          <a:prstGeom prst="curvedDownArrow">
            <a:avLst>
              <a:gd name="adj1" fmla="val 0"/>
              <a:gd name="adj2" fmla="val 0"/>
              <a:gd name="adj3" fmla="val 0"/>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chemeClr val="tx1"/>
              </a:solidFill>
            </a:endParaRPr>
          </a:p>
        </p:txBody>
      </p:sp>
      <p:sp>
        <p:nvSpPr>
          <p:cNvPr id="18" name="Vývojový diagram: magnetický disk 17"/>
          <p:cNvSpPr/>
          <p:nvPr/>
        </p:nvSpPr>
        <p:spPr>
          <a:xfrm>
            <a:off x="7448200" y="1339733"/>
            <a:ext cx="163148" cy="312688"/>
          </a:xfrm>
          <a:prstGeom prst="flowChartMagneticDisk">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 name="Nadpis 1"/>
          <p:cNvSpPr>
            <a:spLocks noGrp="1"/>
          </p:cNvSpPr>
          <p:nvPr>
            <p:ph type="title"/>
          </p:nvPr>
        </p:nvSpPr>
        <p:spPr>
          <a:xfrm>
            <a:off x="838200" y="365126"/>
            <a:ext cx="10515600" cy="594044"/>
          </a:xfrm>
        </p:spPr>
        <p:txBody>
          <a:bodyPr>
            <a:normAutofit/>
          </a:bodyPr>
          <a:lstStyle/>
          <a:p>
            <a:r>
              <a:rPr lang="cs-CZ" sz="2800" dirty="0" smtClean="0"/>
              <a:t>Zapojte tak (zakreslete vodiče), aby tekly proudy ve směru podle šipek.</a:t>
            </a:r>
            <a:endParaRPr lang="cs-CZ" sz="2800" dirty="0"/>
          </a:p>
        </p:txBody>
      </p:sp>
      <p:sp>
        <p:nvSpPr>
          <p:cNvPr id="4" name="Vývojový diagram: magnetický disk 3"/>
          <p:cNvSpPr/>
          <p:nvPr/>
        </p:nvSpPr>
        <p:spPr>
          <a:xfrm>
            <a:off x="1351465" y="4457559"/>
            <a:ext cx="992777" cy="2072640"/>
          </a:xfrm>
          <a:prstGeom prst="flowChartMagneticDisk">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6" name="Vývojový diagram: magnetický disk 5"/>
          <p:cNvSpPr/>
          <p:nvPr/>
        </p:nvSpPr>
        <p:spPr>
          <a:xfrm>
            <a:off x="1707973" y="2122710"/>
            <a:ext cx="259080" cy="418011"/>
          </a:xfrm>
          <a:prstGeom prst="flowChartMagneticDisk">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 name="Vývojový diagram: magnetický disk 7"/>
          <p:cNvSpPr/>
          <p:nvPr/>
        </p:nvSpPr>
        <p:spPr>
          <a:xfrm>
            <a:off x="1707973" y="4476205"/>
            <a:ext cx="259625" cy="426720"/>
          </a:xfrm>
          <a:prstGeom prst="flowChartMagneticDisk">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0" name="Vývojový diagram: magnetický disk 9"/>
          <p:cNvSpPr/>
          <p:nvPr/>
        </p:nvSpPr>
        <p:spPr>
          <a:xfrm>
            <a:off x="2476642" y="1237026"/>
            <a:ext cx="163148" cy="312688"/>
          </a:xfrm>
          <a:prstGeom prst="flowChartMagneticDisk">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1" name="Zaoblený obdélník 10"/>
          <p:cNvSpPr/>
          <p:nvPr/>
        </p:nvSpPr>
        <p:spPr>
          <a:xfrm>
            <a:off x="1710694" y="2499357"/>
            <a:ext cx="256903" cy="2098767"/>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2" name="Krychle 11"/>
          <p:cNvSpPr/>
          <p:nvPr/>
        </p:nvSpPr>
        <p:spPr>
          <a:xfrm>
            <a:off x="776156" y="1393370"/>
            <a:ext cx="1863634" cy="1784646"/>
          </a:xfrm>
          <a:prstGeom prst="cube">
            <a:avLst>
              <a:gd name="adj" fmla="val 97335"/>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3" name="Vývojový diagram: magnetický disk 12"/>
          <p:cNvSpPr/>
          <p:nvPr/>
        </p:nvSpPr>
        <p:spPr>
          <a:xfrm>
            <a:off x="6288734" y="4560266"/>
            <a:ext cx="992777" cy="2072640"/>
          </a:xfrm>
          <a:prstGeom prst="flowChartMagneticDisk">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4" name="Vývojový diagram: magnetický disk 13"/>
          <p:cNvSpPr/>
          <p:nvPr/>
        </p:nvSpPr>
        <p:spPr>
          <a:xfrm>
            <a:off x="6645242" y="2225417"/>
            <a:ext cx="259080" cy="418011"/>
          </a:xfrm>
          <a:prstGeom prst="flowChartMagneticDisk">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5" name="Vývojový diagram: magnetický disk 14"/>
          <p:cNvSpPr/>
          <p:nvPr/>
        </p:nvSpPr>
        <p:spPr>
          <a:xfrm>
            <a:off x="6645242" y="4578912"/>
            <a:ext cx="259625" cy="426720"/>
          </a:xfrm>
          <a:prstGeom prst="flowChartMagneticDisk">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6" name="Zaoblený obdélník 15"/>
          <p:cNvSpPr/>
          <p:nvPr/>
        </p:nvSpPr>
        <p:spPr>
          <a:xfrm>
            <a:off x="6647963" y="2602064"/>
            <a:ext cx="256903" cy="2098767"/>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7" name="Krychle 16"/>
          <p:cNvSpPr/>
          <p:nvPr/>
        </p:nvSpPr>
        <p:spPr>
          <a:xfrm>
            <a:off x="5713425" y="1496077"/>
            <a:ext cx="1863634" cy="1784646"/>
          </a:xfrm>
          <a:prstGeom prst="cube">
            <a:avLst>
              <a:gd name="adj" fmla="val 97335"/>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9" name="Vývojový diagram: magnetický disk 18"/>
          <p:cNvSpPr/>
          <p:nvPr/>
        </p:nvSpPr>
        <p:spPr>
          <a:xfrm>
            <a:off x="756626" y="3021672"/>
            <a:ext cx="163148" cy="312688"/>
          </a:xfrm>
          <a:prstGeom prst="flowChartMagneticDisk">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0" name="Vývojový diagram: magnetický disk 19"/>
          <p:cNvSpPr/>
          <p:nvPr/>
        </p:nvSpPr>
        <p:spPr>
          <a:xfrm>
            <a:off x="5713424" y="3124379"/>
            <a:ext cx="163148" cy="312688"/>
          </a:xfrm>
          <a:prstGeom prst="flowChartMagneticDisk">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1" name="Šipka doprava 20"/>
          <p:cNvSpPr/>
          <p:nvPr/>
        </p:nvSpPr>
        <p:spPr>
          <a:xfrm>
            <a:off x="4970817" y="2293199"/>
            <a:ext cx="731520" cy="150841"/>
          </a:xfrm>
          <a:prstGeom prst="right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5" name="Šipka doprava 24"/>
          <p:cNvSpPr/>
          <p:nvPr/>
        </p:nvSpPr>
        <p:spPr>
          <a:xfrm rot="10800000">
            <a:off x="3090964" y="4078310"/>
            <a:ext cx="731520" cy="150841"/>
          </a:xfrm>
          <a:prstGeom prst="right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6" name="TextovéPole 25"/>
          <p:cNvSpPr txBox="1"/>
          <p:nvPr/>
        </p:nvSpPr>
        <p:spPr>
          <a:xfrm>
            <a:off x="668233" y="3409254"/>
            <a:ext cx="301686" cy="369332"/>
          </a:xfrm>
          <a:prstGeom prst="rect">
            <a:avLst/>
          </a:prstGeom>
          <a:noFill/>
        </p:spPr>
        <p:txBody>
          <a:bodyPr wrap="none" rtlCol="0">
            <a:spAutoFit/>
          </a:bodyPr>
          <a:lstStyle/>
          <a:p>
            <a:r>
              <a:rPr lang="cs-CZ" dirty="0" smtClean="0"/>
              <a:t>1</a:t>
            </a:r>
            <a:endParaRPr lang="cs-CZ" dirty="0"/>
          </a:p>
        </p:txBody>
      </p:sp>
      <p:sp>
        <p:nvSpPr>
          <p:cNvPr id="27" name="TextovéPole 26"/>
          <p:cNvSpPr txBox="1"/>
          <p:nvPr/>
        </p:nvSpPr>
        <p:spPr>
          <a:xfrm>
            <a:off x="2407373" y="1640959"/>
            <a:ext cx="301686" cy="369332"/>
          </a:xfrm>
          <a:prstGeom prst="rect">
            <a:avLst/>
          </a:prstGeom>
          <a:noFill/>
        </p:spPr>
        <p:txBody>
          <a:bodyPr wrap="none" rtlCol="0">
            <a:spAutoFit/>
          </a:bodyPr>
          <a:lstStyle/>
          <a:p>
            <a:r>
              <a:rPr lang="cs-CZ" dirty="0" smtClean="0"/>
              <a:t>2</a:t>
            </a:r>
            <a:endParaRPr lang="cs-CZ" dirty="0"/>
          </a:p>
        </p:txBody>
      </p:sp>
      <p:sp>
        <p:nvSpPr>
          <p:cNvPr id="28" name="TextovéPole 27"/>
          <p:cNvSpPr txBox="1"/>
          <p:nvPr/>
        </p:nvSpPr>
        <p:spPr>
          <a:xfrm>
            <a:off x="7459340" y="1782995"/>
            <a:ext cx="301686" cy="369332"/>
          </a:xfrm>
          <a:prstGeom prst="rect">
            <a:avLst/>
          </a:prstGeom>
          <a:noFill/>
        </p:spPr>
        <p:txBody>
          <a:bodyPr wrap="none" rtlCol="0">
            <a:spAutoFit/>
          </a:bodyPr>
          <a:lstStyle/>
          <a:p>
            <a:r>
              <a:rPr lang="cs-CZ" dirty="0" smtClean="0"/>
              <a:t>3</a:t>
            </a:r>
            <a:endParaRPr lang="cs-CZ" dirty="0"/>
          </a:p>
        </p:txBody>
      </p:sp>
      <p:sp>
        <p:nvSpPr>
          <p:cNvPr id="29" name="TextovéPole 28"/>
          <p:cNvSpPr txBox="1"/>
          <p:nvPr/>
        </p:nvSpPr>
        <p:spPr>
          <a:xfrm>
            <a:off x="5684014" y="3540283"/>
            <a:ext cx="301686" cy="369332"/>
          </a:xfrm>
          <a:prstGeom prst="rect">
            <a:avLst/>
          </a:prstGeom>
          <a:noFill/>
        </p:spPr>
        <p:txBody>
          <a:bodyPr wrap="none" rtlCol="0">
            <a:spAutoFit/>
          </a:bodyPr>
          <a:lstStyle/>
          <a:p>
            <a:r>
              <a:rPr lang="cs-CZ" dirty="0" smtClean="0"/>
              <a:t>4</a:t>
            </a:r>
            <a:endParaRPr lang="cs-CZ" dirty="0"/>
          </a:p>
        </p:txBody>
      </p:sp>
      <p:sp>
        <p:nvSpPr>
          <p:cNvPr id="30" name="Zaoblený obdélník 29"/>
          <p:cNvSpPr/>
          <p:nvPr/>
        </p:nvSpPr>
        <p:spPr>
          <a:xfrm>
            <a:off x="8927970" y="2081986"/>
            <a:ext cx="2394916" cy="328592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sp>
        <p:nvSpPr>
          <p:cNvPr id="31" name="Prstenec 30"/>
          <p:cNvSpPr/>
          <p:nvPr/>
        </p:nvSpPr>
        <p:spPr>
          <a:xfrm>
            <a:off x="9337445" y="4477456"/>
            <a:ext cx="240360" cy="243840"/>
          </a:xfrm>
          <a:prstGeom prst="donu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chemeClr val="tx1"/>
              </a:solidFill>
            </a:endParaRPr>
          </a:p>
        </p:txBody>
      </p:sp>
      <p:sp>
        <p:nvSpPr>
          <p:cNvPr id="32" name="Prstenec 31"/>
          <p:cNvSpPr/>
          <p:nvPr/>
        </p:nvSpPr>
        <p:spPr>
          <a:xfrm>
            <a:off x="10001756" y="4486165"/>
            <a:ext cx="240360" cy="243840"/>
          </a:xfrm>
          <a:prstGeom prst="donut">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chemeClr val="tx1"/>
              </a:solidFill>
            </a:endParaRPr>
          </a:p>
        </p:txBody>
      </p:sp>
      <p:sp>
        <p:nvSpPr>
          <p:cNvPr id="24" name="Volný tvar 23"/>
          <p:cNvSpPr/>
          <p:nvPr/>
        </p:nvSpPr>
        <p:spPr>
          <a:xfrm>
            <a:off x="819076" y="3331404"/>
            <a:ext cx="4953000" cy="1078063"/>
          </a:xfrm>
          <a:custGeom>
            <a:avLst/>
            <a:gdLst>
              <a:gd name="connsiteX0" fmla="*/ 0 w 5721531"/>
              <a:gd name="connsiteY0" fmla="*/ 69668 h 974396"/>
              <a:gd name="connsiteX1" fmla="*/ 1776549 w 5721531"/>
              <a:gd name="connsiteY1" fmla="*/ 853440 h 974396"/>
              <a:gd name="connsiteX2" fmla="*/ 3283131 w 5721531"/>
              <a:gd name="connsiteY2" fmla="*/ 966651 h 974396"/>
              <a:gd name="connsiteX3" fmla="*/ 4598126 w 5721531"/>
              <a:gd name="connsiteY3" fmla="*/ 801188 h 974396"/>
              <a:gd name="connsiteX4" fmla="*/ 5590903 w 5721531"/>
              <a:gd name="connsiteY4" fmla="*/ 374468 h 974396"/>
              <a:gd name="connsiteX5" fmla="*/ 5721531 w 5721531"/>
              <a:gd name="connsiteY5" fmla="*/ 0 h 974396"/>
              <a:gd name="connsiteX0" fmla="*/ 0 w 5721531"/>
              <a:gd name="connsiteY0" fmla="*/ 69668 h 974396"/>
              <a:gd name="connsiteX1" fmla="*/ 1776549 w 5721531"/>
              <a:gd name="connsiteY1" fmla="*/ 853440 h 974396"/>
              <a:gd name="connsiteX2" fmla="*/ 3283131 w 5721531"/>
              <a:gd name="connsiteY2" fmla="*/ 966651 h 974396"/>
              <a:gd name="connsiteX3" fmla="*/ 4598126 w 5721531"/>
              <a:gd name="connsiteY3" fmla="*/ 801188 h 974396"/>
              <a:gd name="connsiteX4" fmla="*/ 5486400 w 5721531"/>
              <a:gd name="connsiteY4" fmla="*/ 418011 h 974396"/>
              <a:gd name="connsiteX5" fmla="*/ 5721531 w 5721531"/>
              <a:gd name="connsiteY5" fmla="*/ 0 h 974396"/>
              <a:gd name="connsiteX0" fmla="*/ 0 w 5721531"/>
              <a:gd name="connsiteY0" fmla="*/ 69668 h 974396"/>
              <a:gd name="connsiteX1" fmla="*/ 1776549 w 5721531"/>
              <a:gd name="connsiteY1" fmla="*/ 853440 h 974396"/>
              <a:gd name="connsiteX2" fmla="*/ 3283131 w 5721531"/>
              <a:gd name="connsiteY2" fmla="*/ 966651 h 974396"/>
              <a:gd name="connsiteX3" fmla="*/ 4598126 w 5721531"/>
              <a:gd name="connsiteY3" fmla="*/ 801188 h 974396"/>
              <a:gd name="connsiteX4" fmla="*/ 5486400 w 5721531"/>
              <a:gd name="connsiteY4" fmla="*/ 418011 h 974396"/>
              <a:gd name="connsiteX5" fmla="*/ 5721531 w 5721531"/>
              <a:gd name="connsiteY5" fmla="*/ 0 h 974396"/>
              <a:gd name="connsiteX0" fmla="*/ 0 w 5721531"/>
              <a:gd name="connsiteY0" fmla="*/ 69668 h 974396"/>
              <a:gd name="connsiteX1" fmla="*/ 1776549 w 5721531"/>
              <a:gd name="connsiteY1" fmla="*/ 853440 h 974396"/>
              <a:gd name="connsiteX2" fmla="*/ 3283131 w 5721531"/>
              <a:gd name="connsiteY2" fmla="*/ 966651 h 974396"/>
              <a:gd name="connsiteX3" fmla="*/ 4598126 w 5721531"/>
              <a:gd name="connsiteY3" fmla="*/ 801188 h 974396"/>
              <a:gd name="connsiteX4" fmla="*/ 5486400 w 5721531"/>
              <a:gd name="connsiteY4" fmla="*/ 418011 h 974396"/>
              <a:gd name="connsiteX5" fmla="*/ 5721531 w 5721531"/>
              <a:gd name="connsiteY5" fmla="*/ 0 h 974396"/>
              <a:gd name="connsiteX0" fmla="*/ 0 w 5721531"/>
              <a:gd name="connsiteY0" fmla="*/ 69668 h 974396"/>
              <a:gd name="connsiteX1" fmla="*/ 1776549 w 5721531"/>
              <a:gd name="connsiteY1" fmla="*/ 853440 h 974396"/>
              <a:gd name="connsiteX2" fmla="*/ 3283131 w 5721531"/>
              <a:gd name="connsiteY2" fmla="*/ 966651 h 974396"/>
              <a:gd name="connsiteX3" fmla="*/ 4598126 w 5721531"/>
              <a:gd name="connsiteY3" fmla="*/ 801188 h 974396"/>
              <a:gd name="connsiteX4" fmla="*/ 5434149 w 5721531"/>
              <a:gd name="connsiteY4" fmla="*/ 418011 h 974396"/>
              <a:gd name="connsiteX5" fmla="*/ 5721531 w 5721531"/>
              <a:gd name="connsiteY5" fmla="*/ 0 h 974396"/>
              <a:gd name="connsiteX0" fmla="*/ 0 w 5721531"/>
              <a:gd name="connsiteY0" fmla="*/ 69668 h 974396"/>
              <a:gd name="connsiteX1" fmla="*/ 1776549 w 5721531"/>
              <a:gd name="connsiteY1" fmla="*/ 853440 h 974396"/>
              <a:gd name="connsiteX2" fmla="*/ 3283131 w 5721531"/>
              <a:gd name="connsiteY2" fmla="*/ 966651 h 974396"/>
              <a:gd name="connsiteX3" fmla="*/ 4598126 w 5721531"/>
              <a:gd name="connsiteY3" fmla="*/ 801188 h 974396"/>
              <a:gd name="connsiteX4" fmla="*/ 5434149 w 5721531"/>
              <a:gd name="connsiteY4" fmla="*/ 418011 h 974396"/>
              <a:gd name="connsiteX5" fmla="*/ 5721531 w 5721531"/>
              <a:gd name="connsiteY5" fmla="*/ 0 h 974396"/>
              <a:gd name="connsiteX0" fmla="*/ 0 w 5721531"/>
              <a:gd name="connsiteY0" fmla="*/ 69668 h 974396"/>
              <a:gd name="connsiteX1" fmla="*/ 1776549 w 5721531"/>
              <a:gd name="connsiteY1" fmla="*/ 853440 h 974396"/>
              <a:gd name="connsiteX2" fmla="*/ 3283131 w 5721531"/>
              <a:gd name="connsiteY2" fmla="*/ 966651 h 974396"/>
              <a:gd name="connsiteX3" fmla="*/ 4598126 w 5721531"/>
              <a:gd name="connsiteY3" fmla="*/ 801188 h 974396"/>
              <a:gd name="connsiteX4" fmla="*/ 5329646 w 5721531"/>
              <a:gd name="connsiteY4" fmla="*/ 435428 h 974396"/>
              <a:gd name="connsiteX5" fmla="*/ 5721531 w 5721531"/>
              <a:gd name="connsiteY5" fmla="*/ 0 h 974396"/>
              <a:gd name="connsiteX0" fmla="*/ 0 w 5721531"/>
              <a:gd name="connsiteY0" fmla="*/ 69668 h 974396"/>
              <a:gd name="connsiteX1" fmla="*/ 1776549 w 5721531"/>
              <a:gd name="connsiteY1" fmla="*/ 853440 h 974396"/>
              <a:gd name="connsiteX2" fmla="*/ 3283131 w 5721531"/>
              <a:gd name="connsiteY2" fmla="*/ 966651 h 974396"/>
              <a:gd name="connsiteX3" fmla="*/ 4598126 w 5721531"/>
              <a:gd name="connsiteY3" fmla="*/ 801188 h 974396"/>
              <a:gd name="connsiteX4" fmla="*/ 5329646 w 5721531"/>
              <a:gd name="connsiteY4" fmla="*/ 435428 h 974396"/>
              <a:gd name="connsiteX5" fmla="*/ 5721531 w 5721531"/>
              <a:gd name="connsiteY5" fmla="*/ 0 h 974396"/>
              <a:gd name="connsiteX0" fmla="*/ 0 w 5721531"/>
              <a:gd name="connsiteY0" fmla="*/ 69668 h 982534"/>
              <a:gd name="connsiteX1" fmla="*/ 1776549 w 5721531"/>
              <a:gd name="connsiteY1" fmla="*/ 853440 h 982534"/>
              <a:gd name="connsiteX2" fmla="*/ 3283131 w 5721531"/>
              <a:gd name="connsiteY2" fmla="*/ 966651 h 982534"/>
              <a:gd name="connsiteX3" fmla="*/ 4345578 w 5721531"/>
              <a:gd name="connsiteY3" fmla="*/ 923108 h 982534"/>
              <a:gd name="connsiteX4" fmla="*/ 5329646 w 5721531"/>
              <a:gd name="connsiteY4" fmla="*/ 435428 h 982534"/>
              <a:gd name="connsiteX5" fmla="*/ 5721531 w 5721531"/>
              <a:gd name="connsiteY5" fmla="*/ 0 h 982534"/>
              <a:gd name="connsiteX0" fmla="*/ 0 w 5721531"/>
              <a:gd name="connsiteY0" fmla="*/ 69668 h 1022735"/>
              <a:gd name="connsiteX1" fmla="*/ 1776549 w 5721531"/>
              <a:gd name="connsiteY1" fmla="*/ 853440 h 1022735"/>
              <a:gd name="connsiteX2" fmla="*/ 3161211 w 5721531"/>
              <a:gd name="connsiteY2" fmla="*/ 1018902 h 1022735"/>
              <a:gd name="connsiteX3" fmla="*/ 4345578 w 5721531"/>
              <a:gd name="connsiteY3" fmla="*/ 923108 h 1022735"/>
              <a:gd name="connsiteX4" fmla="*/ 5329646 w 5721531"/>
              <a:gd name="connsiteY4" fmla="*/ 435428 h 1022735"/>
              <a:gd name="connsiteX5" fmla="*/ 5721531 w 5721531"/>
              <a:gd name="connsiteY5" fmla="*/ 0 h 1022735"/>
              <a:gd name="connsiteX0" fmla="*/ 0 w 5721531"/>
              <a:gd name="connsiteY0" fmla="*/ 69668 h 1028636"/>
              <a:gd name="connsiteX1" fmla="*/ 1349829 w 5721531"/>
              <a:gd name="connsiteY1" fmla="*/ 766354 h 1028636"/>
              <a:gd name="connsiteX2" fmla="*/ 3161211 w 5721531"/>
              <a:gd name="connsiteY2" fmla="*/ 1018902 h 1028636"/>
              <a:gd name="connsiteX3" fmla="*/ 4345578 w 5721531"/>
              <a:gd name="connsiteY3" fmla="*/ 923108 h 1028636"/>
              <a:gd name="connsiteX4" fmla="*/ 5329646 w 5721531"/>
              <a:gd name="connsiteY4" fmla="*/ 435428 h 1028636"/>
              <a:gd name="connsiteX5" fmla="*/ 5721531 w 5721531"/>
              <a:gd name="connsiteY5" fmla="*/ 0 h 1028636"/>
              <a:gd name="connsiteX0" fmla="*/ 0 w 5721531"/>
              <a:gd name="connsiteY0" fmla="*/ 69668 h 1028636"/>
              <a:gd name="connsiteX1" fmla="*/ 1349829 w 5721531"/>
              <a:gd name="connsiteY1" fmla="*/ 766354 h 1028636"/>
              <a:gd name="connsiteX2" fmla="*/ 3161211 w 5721531"/>
              <a:gd name="connsiteY2" fmla="*/ 1018902 h 1028636"/>
              <a:gd name="connsiteX3" fmla="*/ 4345578 w 5721531"/>
              <a:gd name="connsiteY3" fmla="*/ 923108 h 1028636"/>
              <a:gd name="connsiteX4" fmla="*/ 5329646 w 5721531"/>
              <a:gd name="connsiteY4" fmla="*/ 435428 h 1028636"/>
              <a:gd name="connsiteX5" fmla="*/ 5721531 w 5721531"/>
              <a:gd name="connsiteY5" fmla="*/ 0 h 1028636"/>
              <a:gd name="connsiteX0" fmla="*/ 0 w 5721531"/>
              <a:gd name="connsiteY0" fmla="*/ 69668 h 1068479"/>
              <a:gd name="connsiteX1" fmla="*/ 1349829 w 5721531"/>
              <a:gd name="connsiteY1" fmla="*/ 766354 h 1068479"/>
              <a:gd name="connsiteX2" fmla="*/ 2795451 w 5721531"/>
              <a:gd name="connsiteY2" fmla="*/ 1062445 h 1068479"/>
              <a:gd name="connsiteX3" fmla="*/ 4345578 w 5721531"/>
              <a:gd name="connsiteY3" fmla="*/ 923108 h 1068479"/>
              <a:gd name="connsiteX4" fmla="*/ 5329646 w 5721531"/>
              <a:gd name="connsiteY4" fmla="*/ 435428 h 1068479"/>
              <a:gd name="connsiteX5" fmla="*/ 5721531 w 5721531"/>
              <a:gd name="connsiteY5" fmla="*/ 0 h 1068479"/>
              <a:gd name="connsiteX0" fmla="*/ 0 w 5721531"/>
              <a:gd name="connsiteY0" fmla="*/ 69668 h 1078063"/>
              <a:gd name="connsiteX1" fmla="*/ 1349829 w 5721531"/>
              <a:gd name="connsiteY1" fmla="*/ 766354 h 1078063"/>
              <a:gd name="connsiteX2" fmla="*/ 2795451 w 5721531"/>
              <a:gd name="connsiteY2" fmla="*/ 1062445 h 1078063"/>
              <a:gd name="connsiteX3" fmla="*/ 4345578 w 5721531"/>
              <a:gd name="connsiteY3" fmla="*/ 923108 h 1078063"/>
              <a:gd name="connsiteX4" fmla="*/ 5329646 w 5721531"/>
              <a:gd name="connsiteY4" fmla="*/ 435428 h 1078063"/>
              <a:gd name="connsiteX5" fmla="*/ 5721531 w 5721531"/>
              <a:gd name="connsiteY5" fmla="*/ 0 h 1078063"/>
              <a:gd name="connsiteX0" fmla="*/ 0 w 5721531"/>
              <a:gd name="connsiteY0" fmla="*/ 69668 h 1078063"/>
              <a:gd name="connsiteX1" fmla="*/ 1349829 w 5721531"/>
              <a:gd name="connsiteY1" fmla="*/ 766354 h 1078063"/>
              <a:gd name="connsiteX2" fmla="*/ 2795451 w 5721531"/>
              <a:gd name="connsiteY2" fmla="*/ 1062445 h 1078063"/>
              <a:gd name="connsiteX3" fmla="*/ 4345578 w 5721531"/>
              <a:gd name="connsiteY3" fmla="*/ 923108 h 1078063"/>
              <a:gd name="connsiteX4" fmla="*/ 5329646 w 5721531"/>
              <a:gd name="connsiteY4" fmla="*/ 435428 h 1078063"/>
              <a:gd name="connsiteX5" fmla="*/ 5721531 w 5721531"/>
              <a:gd name="connsiteY5" fmla="*/ 0 h 1078063"/>
              <a:gd name="connsiteX0" fmla="*/ 0 w 5721531"/>
              <a:gd name="connsiteY0" fmla="*/ 69668 h 1078063"/>
              <a:gd name="connsiteX1" fmla="*/ 1349829 w 5721531"/>
              <a:gd name="connsiteY1" fmla="*/ 766354 h 1078063"/>
              <a:gd name="connsiteX2" fmla="*/ 2795451 w 5721531"/>
              <a:gd name="connsiteY2" fmla="*/ 1062445 h 1078063"/>
              <a:gd name="connsiteX3" fmla="*/ 4345578 w 5721531"/>
              <a:gd name="connsiteY3" fmla="*/ 923108 h 1078063"/>
              <a:gd name="connsiteX4" fmla="*/ 5329646 w 5721531"/>
              <a:gd name="connsiteY4" fmla="*/ 435428 h 1078063"/>
              <a:gd name="connsiteX5" fmla="*/ 5721531 w 5721531"/>
              <a:gd name="connsiteY5" fmla="*/ 0 h 1078063"/>
              <a:gd name="connsiteX0" fmla="*/ 0 w 5721531"/>
              <a:gd name="connsiteY0" fmla="*/ 17417 h 1078063"/>
              <a:gd name="connsiteX1" fmla="*/ 1349829 w 5721531"/>
              <a:gd name="connsiteY1" fmla="*/ 766354 h 1078063"/>
              <a:gd name="connsiteX2" fmla="*/ 2795451 w 5721531"/>
              <a:gd name="connsiteY2" fmla="*/ 1062445 h 1078063"/>
              <a:gd name="connsiteX3" fmla="*/ 4345578 w 5721531"/>
              <a:gd name="connsiteY3" fmla="*/ 923108 h 1078063"/>
              <a:gd name="connsiteX4" fmla="*/ 5329646 w 5721531"/>
              <a:gd name="connsiteY4" fmla="*/ 435428 h 1078063"/>
              <a:gd name="connsiteX5" fmla="*/ 5721531 w 5721531"/>
              <a:gd name="connsiteY5" fmla="*/ 0 h 1078063"/>
              <a:gd name="connsiteX0" fmla="*/ 0 w 5721531"/>
              <a:gd name="connsiteY0" fmla="*/ 17417 h 1078063"/>
              <a:gd name="connsiteX1" fmla="*/ 1349829 w 5721531"/>
              <a:gd name="connsiteY1" fmla="*/ 766354 h 1078063"/>
              <a:gd name="connsiteX2" fmla="*/ 2795451 w 5721531"/>
              <a:gd name="connsiteY2" fmla="*/ 1062445 h 1078063"/>
              <a:gd name="connsiteX3" fmla="*/ 4345578 w 5721531"/>
              <a:gd name="connsiteY3" fmla="*/ 923108 h 1078063"/>
              <a:gd name="connsiteX4" fmla="*/ 5329646 w 5721531"/>
              <a:gd name="connsiteY4" fmla="*/ 435428 h 1078063"/>
              <a:gd name="connsiteX5" fmla="*/ 5721531 w 5721531"/>
              <a:gd name="connsiteY5" fmla="*/ 0 h 1078063"/>
              <a:gd name="connsiteX0" fmla="*/ 0 w 5721531"/>
              <a:gd name="connsiteY0" fmla="*/ 17417 h 1078063"/>
              <a:gd name="connsiteX1" fmla="*/ 1349829 w 5721531"/>
              <a:gd name="connsiteY1" fmla="*/ 766354 h 1078063"/>
              <a:gd name="connsiteX2" fmla="*/ 2795451 w 5721531"/>
              <a:gd name="connsiteY2" fmla="*/ 1062445 h 1078063"/>
              <a:gd name="connsiteX3" fmla="*/ 4345578 w 5721531"/>
              <a:gd name="connsiteY3" fmla="*/ 923108 h 1078063"/>
              <a:gd name="connsiteX4" fmla="*/ 5312229 w 5721531"/>
              <a:gd name="connsiteY4" fmla="*/ 435428 h 1078063"/>
              <a:gd name="connsiteX5" fmla="*/ 5721531 w 5721531"/>
              <a:gd name="connsiteY5" fmla="*/ 0 h 1078063"/>
              <a:gd name="connsiteX0" fmla="*/ 0 w 5721531"/>
              <a:gd name="connsiteY0" fmla="*/ 17417 h 1078063"/>
              <a:gd name="connsiteX1" fmla="*/ 1349829 w 5721531"/>
              <a:gd name="connsiteY1" fmla="*/ 766354 h 1078063"/>
              <a:gd name="connsiteX2" fmla="*/ 2795451 w 5721531"/>
              <a:gd name="connsiteY2" fmla="*/ 1062445 h 1078063"/>
              <a:gd name="connsiteX3" fmla="*/ 4345578 w 5721531"/>
              <a:gd name="connsiteY3" fmla="*/ 923108 h 1078063"/>
              <a:gd name="connsiteX4" fmla="*/ 5312229 w 5721531"/>
              <a:gd name="connsiteY4" fmla="*/ 435428 h 1078063"/>
              <a:gd name="connsiteX5" fmla="*/ 5721531 w 5721531"/>
              <a:gd name="connsiteY5" fmla="*/ 0 h 1078063"/>
              <a:gd name="connsiteX0" fmla="*/ 0 w 5721531"/>
              <a:gd name="connsiteY0" fmla="*/ 17417 h 1078063"/>
              <a:gd name="connsiteX1" fmla="*/ 1349829 w 5721531"/>
              <a:gd name="connsiteY1" fmla="*/ 766354 h 1078063"/>
              <a:gd name="connsiteX2" fmla="*/ 2795451 w 5721531"/>
              <a:gd name="connsiteY2" fmla="*/ 1062445 h 1078063"/>
              <a:gd name="connsiteX3" fmla="*/ 4345578 w 5721531"/>
              <a:gd name="connsiteY3" fmla="*/ 923108 h 1078063"/>
              <a:gd name="connsiteX4" fmla="*/ 5312229 w 5721531"/>
              <a:gd name="connsiteY4" fmla="*/ 435428 h 1078063"/>
              <a:gd name="connsiteX5" fmla="*/ 5721531 w 5721531"/>
              <a:gd name="connsiteY5" fmla="*/ 0 h 10780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721531" h="1078063">
                <a:moveTo>
                  <a:pt x="0" y="17417"/>
                </a:moveTo>
                <a:cubicBezTo>
                  <a:pt x="545011" y="447766"/>
                  <a:pt x="883921" y="592183"/>
                  <a:pt x="1349829" y="766354"/>
                </a:cubicBezTo>
                <a:cubicBezTo>
                  <a:pt x="1815738" y="940525"/>
                  <a:pt x="2304868" y="1010193"/>
                  <a:pt x="2795451" y="1062445"/>
                </a:cubicBezTo>
                <a:cubicBezTo>
                  <a:pt x="3286034" y="1114697"/>
                  <a:pt x="3926115" y="1027611"/>
                  <a:pt x="4345578" y="923108"/>
                </a:cubicBezTo>
                <a:cubicBezTo>
                  <a:pt x="4765041" y="818605"/>
                  <a:pt x="5126446" y="589279"/>
                  <a:pt x="5312229" y="435428"/>
                </a:cubicBezTo>
                <a:cubicBezTo>
                  <a:pt x="5498012" y="281577"/>
                  <a:pt x="5563326" y="226423"/>
                  <a:pt x="5721531" y="0"/>
                </a:cubicBezTo>
              </a:path>
            </a:pathLst>
          </a:cu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35" name="TextovéPole 34"/>
          <p:cNvSpPr txBox="1"/>
          <p:nvPr/>
        </p:nvSpPr>
        <p:spPr>
          <a:xfrm>
            <a:off x="9331734" y="2667896"/>
            <a:ext cx="1664751" cy="369332"/>
          </a:xfrm>
          <a:prstGeom prst="rect">
            <a:avLst/>
          </a:prstGeom>
          <a:noFill/>
        </p:spPr>
        <p:txBody>
          <a:bodyPr wrap="none" rtlCol="0">
            <a:spAutoFit/>
          </a:bodyPr>
          <a:lstStyle/>
          <a:p>
            <a:r>
              <a:rPr lang="cs-CZ" dirty="0" smtClean="0"/>
              <a:t>ZDROJ PROUDU</a:t>
            </a:r>
            <a:endParaRPr lang="cs-CZ" dirty="0"/>
          </a:p>
        </p:txBody>
      </p:sp>
      <p:sp>
        <p:nvSpPr>
          <p:cNvPr id="36" name="TextovéPole 35"/>
          <p:cNvSpPr txBox="1"/>
          <p:nvPr/>
        </p:nvSpPr>
        <p:spPr>
          <a:xfrm>
            <a:off x="9275114" y="4859937"/>
            <a:ext cx="300082" cy="369332"/>
          </a:xfrm>
          <a:prstGeom prst="rect">
            <a:avLst/>
          </a:prstGeom>
          <a:noFill/>
        </p:spPr>
        <p:txBody>
          <a:bodyPr wrap="none" rtlCol="0">
            <a:spAutoFit/>
          </a:bodyPr>
          <a:lstStyle/>
          <a:p>
            <a:r>
              <a:rPr lang="cs-CZ" dirty="0" smtClean="0"/>
              <a:t>+</a:t>
            </a:r>
            <a:endParaRPr lang="cs-CZ" dirty="0"/>
          </a:p>
        </p:txBody>
      </p:sp>
      <p:sp>
        <p:nvSpPr>
          <p:cNvPr id="37" name="TextovéPole 36"/>
          <p:cNvSpPr txBox="1"/>
          <p:nvPr/>
        </p:nvSpPr>
        <p:spPr>
          <a:xfrm>
            <a:off x="9911805" y="4859937"/>
            <a:ext cx="255198" cy="369332"/>
          </a:xfrm>
          <a:prstGeom prst="rect">
            <a:avLst/>
          </a:prstGeom>
          <a:noFill/>
        </p:spPr>
        <p:txBody>
          <a:bodyPr wrap="none" rtlCol="0">
            <a:spAutoFit/>
          </a:bodyPr>
          <a:lstStyle/>
          <a:p>
            <a:r>
              <a:rPr lang="cs-CZ" dirty="0" smtClean="0"/>
              <a:t>-</a:t>
            </a:r>
            <a:endParaRPr lang="cs-CZ" dirty="0"/>
          </a:p>
        </p:txBody>
      </p:sp>
      <p:sp>
        <p:nvSpPr>
          <p:cNvPr id="3" name="TextovéPole 2"/>
          <p:cNvSpPr txBox="1"/>
          <p:nvPr/>
        </p:nvSpPr>
        <p:spPr>
          <a:xfrm>
            <a:off x="9487070" y="3909615"/>
            <a:ext cx="755046" cy="369332"/>
          </a:xfrm>
          <a:prstGeom prst="rect">
            <a:avLst/>
          </a:prstGeom>
          <a:noFill/>
        </p:spPr>
        <p:txBody>
          <a:bodyPr wrap="square" rtlCol="0">
            <a:spAutoFit/>
          </a:bodyPr>
          <a:lstStyle/>
          <a:p>
            <a:r>
              <a:rPr lang="cs-CZ" dirty="0" smtClean="0"/>
              <a:t>20 A</a:t>
            </a:r>
            <a:endParaRPr lang="cs-CZ" dirty="0"/>
          </a:p>
        </p:txBody>
      </p:sp>
      <p:cxnSp>
        <p:nvCxnSpPr>
          <p:cNvPr id="33" name="Přímá spojnice se šipkou 32"/>
          <p:cNvCxnSpPr/>
          <p:nvPr/>
        </p:nvCxnSpPr>
        <p:spPr>
          <a:xfrm flipV="1">
            <a:off x="1205916" y="1877471"/>
            <a:ext cx="1776684" cy="1789598"/>
          </a:xfrm>
          <a:prstGeom prst="straightConnector1">
            <a:avLst/>
          </a:prstGeom>
          <a:ln w="12700">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34" name="TextovéPole 33"/>
          <p:cNvSpPr txBox="1"/>
          <p:nvPr/>
        </p:nvSpPr>
        <p:spPr>
          <a:xfrm rot="18802288">
            <a:off x="1958523" y="2211249"/>
            <a:ext cx="636713" cy="369332"/>
          </a:xfrm>
          <a:prstGeom prst="rect">
            <a:avLst/>
          </a:prstGeom>
          <a:noFill/>
        </p:spPr>
        <p:txBody>
          <a:bodyPr wrap="none" rtlCol="0">
            <a:spAutoFit/>
          </a:bodyPr>
          <a:lstStyle/>
          <a:p>
            <a:r>
              <a:rPr lang="cs-CZ" dirty="0" smtClean="0"/>
              <a:t>3 cm</a:t>
            </a:r>
            <a:endParaRPr lang="cs-CZ" dirty="0"/>
          </a:p>
        </p:txBody>
      </p:sp>
    </p:spTree>
    <p:extLst>
      <p:ext uri="{BB962C8B-B14F-4D97-AF65-F5344CB8AC3E}">
        <p14:creationId xmlns:p14="http://schemas.microsoft.com/office/powerpoint/2010/main" val="15084962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Volný tvar 22"/>
          <p:cNvSpPr/>
          <p:nvPr/>
        </p:nvSpPr>
        <p:spPr>
          <a:xfrm>
            <a:off x="2588084" y="1524001"/>
            <a:ext cx="4988975" cy="1078063"/>
          </a:xfrm>
          <a:custGeom>
            <a:avLst/>
            <a:gdLst>
              <a:gd name="connsiteX0" fmla="*/ 0 w 5721531"/>
              <a:gd name="connsiteY0" fmla="*/ 69668 h 974396"/>
              <a:gd name="connsiteX1" fmla="*/ 1776549 w 5721531"/>
              <a:gd name="connsiteY1" fmla="*/ 853440 h 974396"/>
              <a:gd name="connsiteX2" fmla="*/ 3283131 w 5721531"/>
              <a:gd name="connsiteY2" fmla="*/ 966651 h 974396"/>
              <a:gd name="connsiteX3" fmla="*/ 4598126 w 5721531"/>
              <a:gd name="connsiteY3" fmla="*/ 801188 h 974396"/>
              <a:gd name="connsiteX4" fmla="*/ 5590903 w 5721531"/>
              <a:gd name="connsiteY4" fmla="*/ 374468 h 974396"/>
              <a:gd name="connsiteX5" fmla="*/ 5721531 w 5721531"/>
              <a:gd name="connsiteY5" fmla="*/ 0 h 974396"/>
              <a:gd name="connsiteX0" fmla="*/ 0 w 5721531"/>
              <a:gd name="connsiteY0" fmla="*/ 69668 h 974396"/>
              <a:gd name="connsiteX1" fmla="*/ 1776549 w 5721531"/>
              <a:gd name="connsiteY1" fmla="*/ 853440 h 974396"/>
              <a:gd name="connsiteX2" fmla="*/ 3283131 w 5721531"/>
              <a:gd name="connsiteY2" fmla="*/ 966651 h 974396"/>
              <a:gd name="connsiteX3" fmla="*/ 4598126 w 5721531"/>
              <a:gd name="connsiteY3" fmla="*/ 801188 h 974396"/>
              <a:gd name="connsiteX4" fmla="*/ 5486400 w 5721531"/>
              <a:gd name="connsiteY4" fmla="*/ 418011 h 974396"/>
              <a:gd name="connsiteX5" fmla="*/ 5721531 w 5721531"/>
              <a:gd name="connsiteY5" fmla="*/ 0 h 974396"/>
              <a:gd name="connsiteX0" fmla="*/ 0 w 5721531"/>
              <a:gd name="connsiteY0" fmla="*/ 69668 h 974396"/>
              <a:gd name="connsiteX1" fmla="*/ 1776549 w 5721531"/>
              <a:gd name="connsiteY1" fmla="*/ 853440 h 974396"/>
              <a:gd name="connsiteX2" fmla="*/ 3283131 w 5721531"/>
              <a:gd name="connsiteY2" fmla="*/ 966651 h 974396"/>
              <a:gd name="connsiteX3" fmla="*/ 4598126 w 5721531"/>
              <a:gd name="connsiteY3" fmla="*/ 801188 h 974396"/>
              <a:gd name="connsiteX4" fmla="*/ 5486400 w 5721531"/>
              <a:gd name="connsiteY4" fmla="*/ 418011 h 974396"/>
              <a:gd name="connsiteX5" fmla="*/ 5721531 w 5721531"/>
              <a:gd name="connsiteY5" fmla="*/ 0 h 974396"/>
              <a:gd name="connsiteX0" fmla="*/ 0 w 5721531"/>
              <a:gd name="connsiteY0" fmla="*/ 69668 h 974396"/>
              <a:gd name="connsiteX1" fmla="*/ 1776549 w 5721531"/>
              <a:gd name="connsiteY1" fmla="*/ 853440 h 974396"/>
              <a:gd name="connsiteX2" fmla="*/ 3283131 w 5721531"/>
              <a:gd name="connsiteY2" fmla="*/ 966651 h 974396"/>
              <a:gd name="connsiteX3" fmla="*/ 4598126 w 5721531"/>
              <a:gd name="connsiteY3" fmla="*/ 801188 h 974396"/>
              <a:gd name="connsiteX4" fmla="*/ 5486400 w 5721531"/>
              <a:gd name="connsiteY4" fmla="*/ 418011 h 974396"/>
              <a:gd name="connsiteX5" fmla="*/ 5721531 w 5721531"/>
              <a:gd name="connsiteY5" fmla="*/ 0 h 974396"/>
              <a:gd name="connsiteX0" fmla="*/ 0 w 5721531"/>
              <a:gd name="connsiteY0" fmla="*/ 69668 h 974396"/>
              <a:gd name="connsiteX1" fmla="*/ 1776549 w 5721531"/>
              <a:gd name="connsiteY1" fmla="*/ 853440 h 974396"/>
              <a:gd name="connsiteX2" fmla="*/ 3283131 w 5721531"/>
              <a:gd name="connsiteY2" fmla="*/ 966651 h 974396"/>
              <a:gd name="connsiteX3" fmla="*/ 4598126 w 5721531"/>
              <a:gd name="connsiteY3" fmla="*/ 801188 h 974396"/>
              <a:gd name="connsiteX4" fmla="*/ 5434149 w 5721531"/>
              <a:gd name="connsiteY4" fmla="*/ 418011 h 974396"/>
              <a:gd name="connsiteX5" fmla="*/ 5721531 w 5721531"/>
              <a:gd name="connsiteY5" fmla="*/ 0 h 974396"/>
              <a:gd name="connsiteX0" fmla="*/ 0 w 5721531"/>
              <a:gd name="connsiteY0" fmla="*/ 69668 h 974396"/>
              <a:gd name="connsiteX1" fmla="*/ 1776549 w 5721531"/>
              <a:gd name="connsiteY1" fmla="*/ 853440 h 974396"/>
              <a:gd name="connsiteX2" fmla="*/ 3283131 w 5721531"/>
              <a:gd name="connsiteY2" fmla="*/ 966651 h 974396"/>
              <a:gd name="connsiteX3" fmla="*/ 4598126 w 5721531"/>
              <a:gd name="connsiteY3" fmla="*/ 801188 h 974396"/>
              <a:gd name="connsiteX4" fmla="*/ 5434149 w 5721531"/>
              <a:gd name="connsiteY4" fmla="*/ 418011 h 974396"/>
              <a:gd name="connsiteX5" fmla="*/ 5721531 w 5721531"/>
              <a:gd name="connsiteY5" fmla="*/ 0 h 974396"/>
              <a:gd name="connsiteX0" fmla="*/ 0 w 5721531"/>
              <a:gd name="connsiteY0" fmla="*/ 69668 h 974396"/>
              <a:gd name="connsiteX1" fmla="*/ 1776549 w 5721531"/>
              <a:gd name="connsiteY1" fmla="*/ 853440 h 974396"/>
              <a:gd name="connsiteX2" fmla="*/ 3283131 w 5721531"/>
              <a:gd name="connsiteY2" fmla="*/ 966651 h 974396"/>
              <a:gd name="connsiteX3" fmla="*/ 4598126 w 5721531"/>
              <a:gd name="connsiteY3" fmla="*/ 801188 h 974396"/>
              <a:gd name="connsiteX4" fmla="*/ 5329646 w 5721531"/>
              <a:gd name="connsiteY4" fmla="*/ 435428 h 974396"/>
              <a:gd name="connsiteX5" fmla="*/ 5721531 w 5721531"/>
              <a:gd name="connsiteY5" fmla="*/ 0 h 974396"/>
              <a:gd name="connsiteX0" fmla="*/ 0 w 5721531"/>
              <a:gd name="connsiteY0" fmla="*/ 69668 h 974396"/>
              <a:gd name="connsiteX1" fmla="*/ 1776549 w 5721531"/>
              <a:gd name="connsiteY1" fmla="*/ 853440 h 974396"/>
              <a:gd name="connsiteX2" fmla="*/ 3283131 w 5721531"/>
              <a:gd name="connsiteY2" fmla="*/ 966651 h 974396"/>
              <a:gd name="connsiteX3" fmla="*/ 4598126 w 5721531"/>
              <a:gd name="connsiteY3" fmla="*/ 801188 h 974396"/>
              <a:gd name="connsiteX4" fmla="*/ 5329646 w 5721531"/>
              <a:gd name="connsiteY4" fmla="*/ 435428 h 974396"/>
              <a:gd name="connsiteX5" fmla="*/ 5721531 w 5721531"/>
              <a:gd name="connsiteY5" fmla="*/ 0 h 974396"/>
              <a:gd name="connsiteX0" fmla="*/ 0 w 5721531"/>
              <a:gd name="connsiteY0" fmla="*/ 69668 h 982534"/>
              <a:gd name="connsiteX1" fmla="*/ 1776549 w 5721531"/>
              <a:gd name="connsiteY1" fmla="*/ 853440 h 982534"/>
              <a:gd name="connsiteX2" fmla="*/ 3283131 w 5721531"/>
              <a:gd name="connsiteY2" fmla="*/ 966651 h 982534"/>
              <a:gd name="connsiteX3" fmla="*/ 4345578 w 5721531"/>
              <a:gd name="connsiteY3" fmla="*/ 923108 h 982534"/>
              <a:gd name="connsiteX4" fmla="*/ 5329646 w 5721531"/>
              <a:gd name="connsiteY4" fmla="*/ 435428 h 982534"/>
              <a:gd name="connsiteX5" fmla="*/ 5721531 w 5721531"/>
              <a:gd name="connsiteY5" fmla="*/ 0 h 982534"/>
              <a:gd name="connsiteX0" fmla="*/ 0 w 5721531"/>
              <a:gd name="connsiteY0" fmla="*/ 69668 h 1022735"/>
              <a:gd name="connsiteX1" fmla="*/ 1776549 w 5721531"/>
              <a:gd name="connsiteY1" fmla="*/ 853440 h 1022735"/>
              <a:gd name="connsiteX2" fmla="*/ 3161211 w 5721531"/>
              <a:gd name="connsiteY2" fmla="*/ 1018902 h 1022735"/>
              <a:gd name="connsiteX3" fmla="*/ 4345578 w 5721531"/>
              <a:gd name="connsiteY3" fmla="*/ 923108 h 1022735"/>
              <a:gd name="connsiteX4" fmla="*/ 5329646 w 5721531"/>
              <a:gd name="connsiteY4" fmla="*/ 435428 h 1022735"/>
              <a:gd name="connsiteX5" fmla="*/ 5721531 w 5721531"/>
              <a:gd name="connsiteY5" fmla="*/ 0 h 1022735"/>
              <a:gd name="connsiteX0" fmla="*/ 0 w 5721531"/>
              <a:gd name="connsiteY0" fmla="*/ 69668 h 1028636"/>
              <a:gd name="connsiteX1" fmla="*/ 1349829 w 5721531"/>
              <a:gd name="connsiteY1" fmla="*/ 766354 h 1028636"/>
              <a:gd name="connsiteX2" fmla="*/ 3161211 w 5721531"/>
              <a:gd name="connsiteY2" fmla="*/ 1018902 h 1028636"/>
              <a:gd name="connsiteX3" fmla="*/ 4345578 w 5721531"/>
              <a:gd name="connsiteY3" fmla="*/ 923108 h 1028636"/>
              <a:gd name="connsiteX4" fmla="*/ 5329646 w 5721531"/>
              <a:gd name="connsiteY4" fmla="*/ 435428 h 1028636"/>
              <a:gd name="connsiteX5" fmla="*/ 5721531 w 5721531"/>
              <a:gd name="connsiteY5" fmla="*/ 0 h 1028636"/>
              <a:gd name="connsiteX0" fmla="*/ 0 w 5721531"/>
              <a:gd name="connsiteY0" fmla="*/ 69668 h 1028636"/>
              <a:gd name="connsiteX1" fmla="*/ 1349829 w 5721531"/>
              <a:gd name="connsiteY1" fmla="*/ 766354 h 1028636"/>
              <a:gd name="connsiteX2" fmla="*/ 3161211 w 5721531"/>
              <a:gd name="connsiteY2" fmla="*/ 1018902 h 1028636"/>
              <a:gd name="connsiteX3" fmla="*/ 4345578 w 5721531"/>
              <a:gd name="connsiteY3" fmla="*/ 923108 h 1028636"/>
              <a:gd name="connsiteX4" fmla="*/ 5329646 w 5721531"/>
              <a:gd name="connsiteY4" fmla="*/ 435428 h 1028636"/>
              <a:gd name="connsiteX5" fmla="*/ 5721531 w 5721531"/>
              <a:gd name="connsiteY5" fmla="*/ 0 h 1028636"/>
              <a:gd name="connsiteX0" fmla="*/ 0 w 5721531"/>
              <a:gd name="connsiteY0" fmla="*/ 69668 h 1068479"/>
              <a:gd name="connsiteX1" fmla="*/ 1349829 w 5721531"/>
              <a:gd name="connsiteY1" fmla="*/ 766354 h 1068479"/>
              <a:gd name="connsiteX2" fmla="*/ 2795451 w 5721531"/>
              <a:gd name="connsiteY2" fmla="*/ 1062445 h 1068479"/>
              <a:gd name="connsiteX3" fmla="*/ 4345578 w 5721531"/>
              <a:gd name="connsiteY3" fmla="*/ 923108 h 1068479"/>
              <a:gd name="connsiteX4" fmla="*/ 5329646 w 5721531"/>
              <a:gd name="connsiteY4" fmla="*/ 435428 h 1068479"/>
              <a:gd name="connsiteX5" fmla="*/ 5721531 w 5721531"/>
              <a:gd name="connsiteY5" fmla="*/ 0 h 1068479"/>
              <a:gd name="connsiteX0" fmla="*/ 0 w 5721531"/>
              <a:gd name="connsiteY0" fmla="*/ 69668 h 1078063"/>
              <a:gd name="connsiteX1" fmla="*/ 1349829 w 5721531"/>
              <a:gd name="connsiteY1" fmla="*/ 766354 h 1078063"/>
              <a:gd name="connsiteX2" fmla="*/ 2795451 w 5721531"/>
              <a:gd name="connsiteY2" fmla="*/ 1062445 h 1078063"/>
              <a:gd name="connsiteX3" fmla="*/ 4345578 w 5721531"/>
              <a:gd name="connsiteY3" fmla="*/ 923108 h 1078063"/>
              <a:gd name="connsiteX4" fmla="*/ 5329646 w 5721531"/>
              <a:gd name="connsiteY4" fmla="*/ 435428 h 1078063"/>
              <a:gd name="connsiteX5" fmla="*/ 5721531 w 5721531"/>
              <a:gd name="connsiteY5" fmla="*/ 0 h 1078063"/>
              <a:gd name="connsiteX0" fmla="*/ 0 w 5721531"/>
              <a:gd name="connsiteY0" fmla="*/ 69668 h 1078063"/>
              <a:gd name="connsiteX1" fmla="*/ 1349829 w 5721531"/>
              <a:gd name="connsiteY1" fmla="*/ 766354 h 1078063"/>
              <a:gd name="connsiteX2" fmla="*/ 2795451 w 5721531"/>
              <a:gd name="connsiteY2" fmla="*/ 1062445 h 1078063"/>
              <a:gd name="connsiteX3" fmla="*/ 4345578 w 5721531"/>
              <a:gd name="connsiteY3" fmla="*/ 923108 h 1078063"/>
              <a:gd name="connsiteX4" fmla="*/ 5329646 w 5721531"/>
              <a:gd name="connsiteY4" fmla="*/ 435428 h 1078063"/>
              <a:gd name="connsiteX5" fmla="*/ 5721531 w 5721531"/>
              <a:gd name="connsiteY5" fmla="*/ 0 h 1078063"/>
              <a:gd name="connsiteX0" fmla="*/ 0 w 5721531"/>
              <a:gd name="connsiteY0" fmla="*/ 69668 h 1078063"/>
              <a:gd name="connsiteX1" fmla="*/ 1349829 w 5721531"/>
              <a:gd name="connsiteY1" fmla="*/ 766354 h 1078063"/>
              <a:gd name="connsiteX2" fmla="*/ 2795451 w 5721531"/>
              <a:gd name="connsiteY2" fmla="*/ 1062445 h 1078063"/>
              <a:gd name="connsiteX3" fmla="*/ 4345578 w 5721531"/>
              <a:gd name="connsiteY3" fmla="*/ 923108 h 1078063"/>
              <a:gd name="connsiteX4" fmla="*/ 5329646 w 5721531"/>
              <a:gd name="connsiteY4" fmla="*/ 435428 h 1078063"/>
              <a:gd name="connsiteX5" fmla="*/ 5721531 w 5721531"/>
              <a:gd name="connsiteY5" fmla="*/ 0 h 1078063"/>
              <a:gd name="connsiteX0" fmla="*/ 0 w 5721531"/>
              <a:gd name="connsiteY0" fmla="*/ 17417 h 1078063"/>
              <a:gd name="connsiteX1" fmla="*/ 1349829 w 5721531"/>
              <a:gd name="connsiteY1" fmla="*/ 766354 h 1078063"/>
              <a:gd name="connsiteX2" fmla="*/ 2795451 w 5721531"/>
              <a:gd name="connsiteY2" fmla="*/ 1062445 h 1078063"/>
              <a:gd name="connsiteX3" fmla="*/ 4345578 w 5721531"/>
              <a:gd name="connsiteY3" fmla="*/ 923108 h 1078063"/>
              <a:gd name="connsiteX4" fmla="*/ 5329646 w 5721531"/>
              <a:gd name="connsiteY4" fmla="*/ 435428 h 1078063"/>
              <a:gd name="connsiteX5" fmla="*/ 5721531 w 5721531"/>
              <a:gd name="connsiteY5" fmla="*/ 0 h 1078063"/>
              <a:gd name="connsiteX0" fmla="*/ 0 w 5721531"/>
              <a:gd name="connsiteY0" fmla="*/ 17417 h 1078063"/>
              <a:gd name="connsiteX1" fmla="*/ 1349829 w 5721531"/>
              <a:gd name="connsiteY1" fmla="*/ 766354 h 1078063"/>
              <a:gd name="connsiteX2" fmla="*/ 2795451 w 5721531"/>
              <a:gd name="connsiteY2" fmla="*/ 1062445 h 1078063"/>
              <a:gd name="connsiteX3" fmla="*/ 4345578 w 5721531"/>
              <a:gd name="connsiteY3" fmla="*/ 923108 h 1078063"/>
              <a:gd name="connsiteX4" fmla="*/ 5329646 w 5721531"/>
              <a:gd name="connsiteY4" fmla="*/ 435428 h 1078063"/>
              <a:gd name="connsiteX5" fmla="*/ 5721531 w 5721531"/>
              <a:gd name="connsiteY5" fmla="*/ 0 h 1078063"/>
              <a:gd name="connsiteX0" fmla="*/ 0 w 5721531"/>
              <a:gd name="connsiteY0" fmla="*/ 17417 h 1078063"/>
              <a:gd name="connsiteX1" fmla="*/ 1349829 w 5721531"/>
              <a:gd name="connsiteY1" fmla="*/ 766354 h 1078063"/>
              <a:gd name="connsiteX2" fmla="*/ 2795451 w 5721531"/>
              <a:gd name="connsiteY2" fmla="*/ 1062445 h 1078063"/>
              <a:gd name="connsiteX3" fmla="*/ 4345578 w 5721531"/>
              <a:gd name="connsiteY3" fmla="*/ 923108 h 1078063"/>
              <a:gd name="connsiteX4" fmla="*/ 5312229 w 5721531"/>
              <a:gd name="connsiteY4" fmla="*/ 435428 h 1078063"/>
              <a:gd name="connsiteX5" fmla="*/ 5721531 w 5721531"/>
              <a:gd name="connsiteY5" fmla="*/ 0 h 1078063"/>
              <a:gd name="connsiteX0" fmla="*/ 0 w 5721531"/>
              <a:gd name="connsiteY0" fmla="*/ 17417 h 1078063"/>
              <a:gd name="connsiteX1" fmla="*/ 1349829 w 5721531"/>
              <a:gd name="connsiteY1" fmla="*/ 766354 h 1078063"/>
              <a:gd name="connsiteX2" fmla="*/ 2795451 w 5721531"/>
              <a:gd name="connsiteY2" fmla="*/ 1062445 h 1078063"/>
              <a:gd name="connsiteX3" fmla="*/ 4345578 w 5721531"/>
              <a:gd name="connsiteY3" fmla="*/ 923108 h 1078063"/>
              <a:gd name="connsiteX4" fmla="*/ 5312229 w 5721531"/>
              <a:gd name="connsiteY4" fmla="*/ 435428 h 1078063"/>
              <a:gd name="connsiteX5" fmla="*/ 5721531 w 5721531"/>
              <a:gd name="connsiteY5" fmla="*/ 0 h 1078063"/>
              <a:gd name="connsiteX0" fmla="*/ 0 w 5721531"/>
              <a:gd name="connsiteY0" fmla="*/ 17417 h 1078063"/>
              <a:gd name="connsiteX1" fmla="*/ 1349829 w 5721531"/>
              <a:gd name="connsiteY1" fmla="*/ 766354 h 1078063"/>
              <a:gd name="connsiteX2" fmla="*/ 2795451 w 5721531"/>
              <a:gd name="connsiteY2" fmla="*/ 1062445 h 1078063"/>
              <a:gd name="connsiteX3" fmla="*/ 4345578 w 5721531"/>
              <a:gd name="connsiteY3" fmla="*/ 923108 h 1078063"/>
              <a:gd name="connsiteX4" fmla="*/ 5312229 w 5721531"/>
              <a:gd name="connsiteY4" fmla="*/ 435428 h 1078063"/>
              <a:gd name="connsiteX5" fmla="*/ 5721531 w 5721531"/>
              <a:gd name="connsiteY5" fmla="*/ 0 h 10780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721531" h="1078063">
                <a:moveTo>
                  <a:pt x="0" y="17417"/>
                </a:moveTo>
                <a:cubicBezTo>
                  <a:pt x="545011" y="447766"/>
                  <a:pt x="883921" y="592183"/>
                  <a:pt x="1349829" y="766354"/>
                </a:cubicBezTo>
                <a:cubicBezTo>
                  <a:pt x="1815738" y="940525"/>
                  <a:pt x="2304868" y="1010193"/>
                  <a:pt x="2795451" y="1062445"/>
                </a:cubicBezTo>
                <a:cubicBezTo>
                  <a:pt x="3286034" y="1114697"/>
                  <a:pt x="3926115" y="1027611"/>
                  <a:pt x="4345578" y="923108"/>
                </a:cubicBezTo>
                <a:cubicBezTo>
                  <a:pt x="4765041" y="818605"/>
                  <a:pt x="5126446" y="589279"/>
                  <a:pt x="5312229" y="435428"/>
                </a:cubicBezTo>
                <a:cubicBezTo>
                  <a:pt x="5498012" y="281577"/>
                  <a:pt x="5572035" y="226423"/>
                  <a:pt x="5721531" y="0"/>
                </a:cubicBezTo>
              </a:path>
            </a:pathLst>
          </a:cu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2" name="Zahnutá šipka dolů 21"/>
          <p:cNvSpPr/>
          <p:nvPr/>
        </p:nvSpPr>
        <p:spPr>
          <a:xfrm rot="10800000">
            <a:off x="3184482" y="1190070"/>
            <a:ext cx="6061165" cy="923317"/>
          </a:xfrm>
          <a:prstGeom prst="curvedDownArrow">
            <a:avLst>
              <a:gd name="adj1" fmla="val 0"/>
              <a:gd name="adj2" fmla="val 0"/>
              <a:gd name="adj3" fmla="val 0"/>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chemeClr val="tx1"/>
              </a:solidFill>
            </a:endParaRPr>
          </a:p>
        </p:txBody>
      </p:sp>
      <p:sp>
        <p:nvSpPr>
          <p:cNvPr id="18" name="Vývojový diagram: magnetický disk 17"/>
          <p:cNvSpPr/>
          <p:nvPr/>
        </p:nvSpPr>
        <p:spPr>
          <a:xfrm>
            <a:off x="7448200" y="1339733"/>
            <a:ext cx="163148" cy="312688"/>
          </a:xfrm>
          <a:prstGeom prst="flowChartMagneticDisk">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 name="Nadpis 1"/>
          <p:cNvSpPr>
            <a:spLocks noGrp="1"/>
          </p:cNvSpPr>
          <p:nvPr>
            <p:ph type="title"/>
          </p:nvPr>
        </p:nvSpPr>
        <p:spPr>
          <a:xfrm>
            <a:off x="838200" y="365126"/>
            <a:ext cx="10515600" cy="594044"/>
          </a:xfrm>
        </p:spPr>
        <p:txBody>
          <a:bodyPr>
            <a:normAutofit fontScale="90000"/>
          </a:bodyPr>
          <a:lstStyle/>
          <a:p>
            <a:r>
              <a:rPr lang="cs-CZ" sz="2800" dirty="0" smtClean="0"/>
              <a:t>Zapojte tak (zakreslete vodiče), aby vodiči tekly co největší proudy ve směru podle šipek.</a:t>
            </a:r>
            <a:endParaRPr lang="cs-CZ" sz="2800" dirty="0"/>
          </a:p>
        </p:txBody>
      </p:sp>
      <p:sp>
        <p:nvSpPr>
          <p:cNvPr id="4" name="Vývojový diagram: magnetický disk 3"/>
          <p:cNvSpPr/>
          <p:nvPr/>
        </p:nvSpPr>
        <p:spPr>
          <a:xfrm>
            <a:off x="1351465" y="4457559"/>
            <a:ext cx="992777" cy="2072640"/>
          </a:xfrm>
          <a:prstGeom prst="flowChartMagneticDisk">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6" name="Vývojový diagram: magnetický disk 5"/>
          <p:cNvSpPr/>
          <p:nvPr/>
        </p:nvSpPr>
        <p:spPr>
          <a:xfrm>
            <a:off x="1707973" y="2122710"/>
            <a:ext cx="259080" cy="418011"/>
          </a:xfrm>
          <a:prstGeom prst="flowChartMagneticDisk">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 name="Vývojový diagram: magnetický disk 7"/>
          <p:cNvSpPr/>
          <p:nvPr/>
        </p:nvSpPr>
        <p:spPr>
          <a:xfrm>
            <a:off x="1707973" y="4476205"/>
            <a:ext cx="259625" cy="426720"/>
          </a:xfrm>
          <a:prstGeom prst="flowChartMagneticDisk">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0" name="Vývojový diagram: magnetický disk 9"/>
          <p:cNvSpPr/>
          <p:nvPr/>
        </p:nvSpPr>
        <p:spPr>
          <a:xfrm>
            <a:off x="2476642" y="1237026"/>
            <a:ext cx="163148" cy="312688"/>
          </a:xfrm>
          <a:prstGeom prst="flowChartMagneticDisk">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1" name="Zaoblený obdélník 10"/>
          <p:cNvSpPr/>
          <p:nvPr/>
        </p:nvSpPr>
        <p:spPr>
          <a:xfrm>
            <a:off x="1710694" y="2499357"/>
            <a:ext cx="256903" cy="2098767"/>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2" name="Krychle 11"/>
          <p:cNvSpPr/>
          <p:nvPr/>
        </p:nvSpPr>
        <p:spPr>
          <a:xfrm>
            <a:off x="776156" y="1393370"/>
            <a:ext cx="1863634" cy="1784646"/>
          </a:xfrm>
          <a:prstGeom prst="cube">
            <a:avLst>
              <a:gd name="adj" fmla="val 97335"/>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3" name="Vývojový diagram: magnetický disk 12"/>
          <p:cNvSpPr/>
          <p:nvPr/>
        </p:nvSpPr>
        <p:spPr>
          <a:xfrm>
            <a:off x="6288734" y="4560266"/>
            <a:ext cx="992777" cy="2072640"/>
          </a:xfrm>
          <a:prstGeom prst="flowChartMagneticDisk">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4" name="Vývojový diagram: magnetický disk 13"/>
          <p:cNvSpPr/>
          <p:nvPr/>
        </p:nvSpPr>
        <p:spPr>
          <a:xfrm>
            <a:off x="6645242" y="2225417"/>
            <a:ext cx="259080" cy="418011"/>
          </a:xfrm>
          <a:prstGeom prst="flowChartMagneticDisk">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5" name="Vývojový diagram: magnetický disk 14"/>
          <p:cNvSpPr/>
          <p:nvPr/>
        </p:nvSpPr>
        <p:spPr>
          <a:xfrm>
            <a:off x="6645242" y="4578912"/>
            <a:ext cx="259625" cy="426720"/>
          </a:xfrm>
          <a:prstGeom prst="flowChartMagneticDisk">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6" name="Zaoblený obdélník 15"/>
          <p:cNvSpPr/>
          <p:nvPr/>
        </p:nvSpPr>
        <p:spPr>
          <a:xfrm>
            <a:off x="6647963" y="2602064"/>
            <a:ext cx="256903" cy="2098767"/>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7" name="Krychle 16"/>
          <p:cNvSpPr/>
          <p:nvPr/>
        </p:nvSpPr>
        <p:spPr>
          <a:xfrm>
            <a:off x="5713425" y="1496077"/>
            <a:ext cx="1863634" cy="1784646"/>
          </a:xfrm>
          <a:prstGeom prst="cube">
            <a:avLst>
              <a:gd name="adj" fmla="val 97335"/>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9" name="Vývojový diagram: magnetický disk 18"/>
          <p:cNvSpPr/>
          <p:nvPr/>
        </p:nvSpPr>
        <p:spPr>
          <a:xfrm>
            <a:off x="756626" y="3021672"/>
            <a:ext cx="163148" cy="312688"/>
          </a:xfrm>
          <a:prstGeom prst="flowChartMagneticDisk">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1" name="Šipka doprava 20"/>
          <p:cNvSpPr/>
          <p:nvPr/>
        </p:nvSpPr>
        <p:spPr>
          <a:xfrm>
            <a:off x="4970817" y="2293199"/>
            <a:ext cx="731520" cy="150841"/>
          </a:xfrm>
          <a:prstGeom prst="right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5" name="Šipka doprava 24"/>
          <p:cNvSpPr/>
          <p:nvPr/>
        </p:nvSpPr>
        <p:spPr>
          <a:xfrm rot="172374">
            <a:off x="3090964" y="4078310"/>
            <a:ext cx="731520" cy="150841"/>
          </a:xfrm>
          <a:prstGeom prst="right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6" name="TextovéPole 25"/>
          <p:cNvSpPr txBox="1"/>
          <p:nvPr/>
        </p:nvSpPr>
        <p:spPr>
          <a:xfrm>
            <a:off x="668233" y="3409254"/>
            <a:ext cx="301686" cy="369332"/>
          </a:xfrm>
          <a:prstGeom prst="rect">
            <a:avLst/>
          </a:prstGeom>
          <a:noFill/>
        </p:spPr>
        <p:txBody>
          <a:bodyPr wrap="none" rtlCol="0">
            <a:spAutoFit/>
          </a:bodyPr>
          <a:lstStyle/>
          <a:p>
            <a:r>
              <a:rPr lang="cs-CZ" dirty="0" smtClean="0"/>
              <a:t>1</a:t>
            </a:r>
            <a:endParaRPr lang="cs-CZ" dirty="0"/>
          </a:p>
        </p:txBody>
      </p:sp>
      <p:sp>
        <p:nvSpPr>
          <p:cNvPr id="27" name="TextovéPole 26"/>
          <p:cNvSpPr txBox="1"/>
          <p:nvPr/>
        </p:nvSpPr>
        <p:spPr>
          <a:xfrm>
            <a:off x="2407373" y="1640959"/>
            <a:ext cx="301686" cy="369332"/>
          </a:xfrm>
          <a:prstGeom prst="rect">
            <a:avLst/>
          </a:prstGeom>
          <a:noFill/>
        </p:spPr>
        <p:txBody>
          <a:bodyPr wrap="none" rtlCol="0">
            <a:spAutoFit/>
          </a:bodyPr>
          <a:lstStyle/>
          <a:p>
            <a:r>
              <a:rPr lang="cs-CZ" dirty="0" smtClean="0"/>
              <a:t>2</a:t>
            </a:r>
            <a:endParaRPr lang="cs-CZ" dirty="0"/>
          </a:p>
        </p:txBody>
      </p:sp>
      <p:sp>
        <p:nvSpPr>
          <p:cNvPr id="28" name="TextovéPole 27"/>
          <p:cNvSpPr txBox="1"/>
          <p:nvPr/>
        </p:nvSpPr>
        <p:spPr>
          <a:xfrm>
            <a:off x="7459340" y="1782995"/>
            <a:ext cx="301686" cy="369332"/>
          </a:xfrm>
          <a:prstGeom prst="rect">
            <a:avLst/>
          </a:prstGeom>
          <a:noFill/>
        </p:spPr>
        <p:txBody>
          <a:bodyPr wrap="none" rtlCol="0">
            <a:spAutoFit/>
          </a:bodyPr>
          <a:lstStyle/>
          <a:p>
            <a:r>
              <a:rPr lang="cs-CZ" dirty="0" smtClean="0"/>
              <a:t>3</a:t>
            </a:r>
            <a:endParaRPr lang="cs-CZ" dirty="0"/>
          </a:p>
        </p:txBody>
      </p:sp>
      <p:sp>
        <p:nvSpPr>
          <p:cNvPr id="29" name="TextovéPole 28"/>
          <p:cNvSpPr txBox="1"/>
          <p:nvPr/>
        </p:nvSpPr>
        <p:spPr>
          <a:xfrm>
            <a:off x="5684014" y="3540283"/>
            <a:ext cx="301686" cy="369332"/>
          </a:xfrm>
          <a:prstGeom prst="rect">
            <a:avLst/>
          </a:prstGeom>
          <a:noFill/>
        </p:spPr>
        <p:txBody>
          <a:bodyPr wrap="none" rtlCol="0">
            <a:spAutoFit/>
          </a:bodyPr>
          <a:lstStyle/>
          <a:p>
            <a:r>
              <a:rPr lang="cs-CZ" dirty="0" smtClean="0"/>
              <a:t>4</a:t>
            </a:r>
            <a:endParaRPr lang="cs-CZ" dirty="0"/>
          </a:p>
        </p:txBody>
      </p:sp>
      <p:sp>
        <p:nvSpPr>
          <p:cNvPr id="30" name="Zaoblený obdélník 29"/>
          <p:cNvSpPr/>
          <p:nvPr/>
        </p:nvSpPr>
        <p:spPr>
          <a:xfrm>
            <a:off x="8927970" y="2081986"/>
            <a:ext cx="2394916" cy="328592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sp>
        <p:nvSpPr>
          <p:cNvPr id="31" name="Prstenec 30"/>
          <p:cNvSpPr/>
          <p:nvPr/>
        </p:nvSpPr>
        <p:spPr>
          <a:xfrm>
            <a:off x="9337445" y="4477456"/>
            <a:ext cx="240360" cy="243840"/>
          </a:xfrm>
          <a:prstGeom prst="donu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chemeClr val="tx1"/>
              </a:solidFill>
            </a:endParaRPr>
          </a:p>
        </p:txBody>
      </p:sp>
      <p:sp>
        <p:nvSpPr>
          <p:cNvPr id="32" name="Prstenec 31"/>
          <p:cNvSpPr/>
          <p:nvPr/>
        </p:nvSpPr>
        <p:spPr>
          <a:xfrm>
            <a:off x="10001756" y="4486165"/>
            <a:ext cx="240360" cy="243840"/>
          </a:xfrm>
          <a:prstGeom prst="donut">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chemeClr val="tx1"/>
              </a:solidFill>
            </a:endParaRPr>
          </a:p>
        </p:txBody>
      </p:sp>
      <p:sp>
        <p:nvSpPr>
          <p:cNvPr id="24" name="Volný tvar 23"/>
          <p:cNvSpPr/>
          <p:nvPr/>
        </p:nvSpPr>
        <p:spPr>
          <a:xfrm>
            <a:off x="819076" y="3331404"/>
            <a:ext cx="4953000" cy="1078063"/>
          </a:xfrm>
          <a:custGeom>
            <a:avLst/>
            <a:gdLst>
              <a:gd name="connsiteX0" fmla="*/ 0 w 5721531"/>
              <a:gd name="connsiteY0" fmla="*/ 69668 h 974396"/>
              <a:gd name="connsiteX1" fmla="*/ 1776549 w 5721531"/>
              <a:gd name="connsiteY1" fmla="*/ 853440 h 974396"/>
              <a:gd name="connsiteX2" fmla="*/ 3283131 w 5721531"/>
              <a:gd name="connsiteY2" fmla="*/ 966651 h 974396"/>
              <a:gd name="connsiteX3" fmla="*/ 4598126 w 5721531"/>
              <a:gd name="connsiteY3" fmla="*/ 801188 h 974396"/>
              <a:gd name="connsiteX4" fmla="*/ 5590903 w 5721531"/>
              <a:gd name="connsiteY4" fmla="*/ 374468 h 974396"/>
              <a:gd name="connsiteX5" fmla="*/ 5721531 w 5721531"/>
              <a:gd name="connsiteY5" fmla="*/ 0 h 974396"/>
              <a:gd name="connsiteX0" fmla="*/ 0 w 5721531"/>
              <a:gd name="connsiteY0" fmla="*/ 69668 h 974396"/>
              <a:gd name="connsiteX1" fmla="*/ 1776549 w 5721531"/>
              <a:gd name="connsiteY1" fmla="*/ 853440 h 974396"/>
              <a:gd name="connsiteX2" fmla="*/ 3283131 w 5721531"/>
              <a:gd name="connsiteY2" fmla="*/ 966651 h 974396"/>
              <a:gd name="connsiteX3" fmla="*/ 4598126 w 5721531"/>
              <a:gd name="connsiteY3" fmla="*/ 801188 h 974396"/>
              <a:gd name="connsiteX4" fmla="*/ 5486400 w 5721531"/>
              <a:gd name="connsiteY4" fmla="*/ 418011 h 974396"/>
              <a:gd name="connsiteX5" fmla="*/ 5721531 w 5721531"/>
              <a:gd name="connsiteY5" fmla="*/ 0 h 974396"/>
              <a:gd name="connsiteX0" fmla="*/ 0 w 5721531"/>
              <a:gd name="connsiteY0" fmla="*/ 69668 h 974396"/>
              <a:gd name="connsiteX1" fmla="*/ 1776549 w 5721531"/>
              <a:gd name="connsiteY1" fmla="*/ 853440 h 974396"/>
              <a:gd name="connsiteX2" fmla="*/ 3283131 w 5721531"/>
              <a:gd name="connsiteY2" fmla="*/ 966651 h 974396"/>
              <a:gd name="connsiteX3" fmla="*/ 4598126 w 5721531"/>
              <a:gd name="connsiteY3" fmla="*/ 801188 h 974396"/>
              <a:gd name="connsiteX4" fmla="*/ 5486400 w 5721531"/>
              <a:gd name="connsiteY4" fmla="*/ 418011 h 974396"/>
              <a:gd name="connsiteX5" fmla="*/ 5721531 w 5721531"/>
              <a:gd name="connsiteY5" fmla="*/ 0 h 974396"/>
              <a:gd name="connsiteX0" fmla="*/ 0 w 5721531"/>
              <a:gd name="connsiteY0" fmla="*/ 69668 h 974396"/>
              <a:gd name="connsiteX1" fmla="*/ 1776549 w 5721531"/>
              <a:gd name="connsiteY1" fmla="*/ 853440 h 974396"/>
              <a:gd name="connsiteX2" fmla="*/ 3283131 w 5721531"/>
              <a:gd name="connsiteY2" fmla="*/ 966651 h 974396"/>
              <a:gd name="connsiteX3" fmla="*/ 4598126 w 5721531"/>
              <a:gd name="connsiteY3" fmla="*/ 801188 h 974396"/>
              <a:gd name="connsiteX4" fmla="*/ 5486400 w 5721531"/>
              <a:gd name="connsiteY4" fmla="*/ 418011 h 974396"/>
              <a:gd name="connsiteX5" fmla="*/ 5721531 w 5721531"/>
              <a:gd name="connsiteY5" fmla="*/ 0 h 974396"/>
              <a:gd name="connsiteX0" fmla="*/ 0 w 5721531"/>
              <a:gd name="connsiteY0" fmla="*/ 69668 h 974396"/>
              <a:gd name="connsiteX1" fmla="*/ 1776549 w 5721531"/>
              <a:gd name="connsiteY1" fmla="*/ 853440 h 974396"/>
              <a:gd name="connsiteX2" fmla="*/ 3283131 w 5721531"/>
              <a:gd name="connsiteY2" fmla="*/ 966651 h 974396"/>
              <a:gd name="connsiteX3" fmla="*/ 4598126 w 5721531"/>
              <a:gd name="connsiteY3" fmla="*/ 801188 h 974396"/>
              <a:gd name="connsiteX4" fmla="*/ 5434149 w 5721531"/>
              <a:gd name="connsiteY4" fmla="*/ 418011 h 974396"/>
              <a:gd name="connsiteX5" fmla="*/ 5721531 w 5721531"/>
              <a:gd name="connsiteY5" fmla="*/ 0 h 974396"/>
              <a:gd name="connsiteX0" fmla="*/ 0 w 5721531"/>
              <a:gd name="connsiteY0" fmla="*/ 69668 h 974396"/>
              <a:gd name="connsiteX1" fmla="*/ 1776549 w 5721531"/>
              <a:gd name="connsiteY1" fmla="*/ 853440 h 974396"/>
              <a:gd name="connsiteX2" fmla="*/ 3283131 w 5721531"/>
              <a:gd name="connsiteY2" fmla="*/ 966651 h 974396"/>
              <a:gd name="connsiteX3" fmla="*/ 4598126 w 5721531"/>
              <a:gd name="connsiteY3" fmla="*/ 801188 h 974396"/>
              <a:gd name="connsiteX4" fmla="*/ 5434149 w 5721531"/>
              <a:gd name="connsiteY4" fmla="*/ 418011 h 974396"/>
              <a:gd name="connsiteX5" fmla="*/ 5721531 w 5721531"/>
              <a:gd name="connsiteY5" fmla="*/ 0 h 974396"/>
              <a:gd name="connsiteX0" fmla="*/ 0 w 5721531"/>
              <a:gd name="connsiteY0" fmla="*/ 69668 h 974396"/>
              <a:gd name="connsiteX1" fmla="*/ 1776549 w 5721531"/>
              <a:gd name="connsiteY1" fmla="*/ 853440 h 974396"/>
              <a:gd name="connsiteX2" fmla="*/ 3283131 w 5721531"/>
              <a:gd name="connsiteY2" fmla="*/ 966651 h 974396"/>
              <a:gd name="connsiteX3" fmla="*/ 4598126 w 5721531"/>
              <a:gd name="connsiteY3" fmla="*/ 801188 h 974396"/>
              <a:gd name="connsiteX4" fmla="*/ 5329646 w 5721531"/>
              <a:gd name="connsiteY4" fmla="*/ 435428 h 974396"/>
              <a:gd name="connsiteX5" fmla="*/ 5721531 w 5721531"/>
              <a:gd name="connsiteY5" fmla="*/ 0 h 974396"/>
              <a:gd name="connsiteX0" fmla="*/ 0 w 5721531"/>
              <a:gd name="connsiteY0" fmla="*/ 69668 h 974396"/>
              <a:gd name="connsiteX1" fmla="*/ 1776549 w 5721531"/>
              <a:gd name="connsiteY1" fmla="*/ 853440 h 974396"/>
              <a:gd name="connsiteX2" fmla="*/ 3283131 w 5721531"/>
              <a:gd name="connsiteY2" fmla="*/ 966651 h 974396"/>
              <a:gd name="connsiteX3" fmla="*/ 4598126 w 5721531"/>
              <a:gd name="connsiteY3" fmla="*/ 801188 h 974396"/>
              <a:gd name="connsiteX4" fmla="*/ 5329646 w 5721531"/>
              <a:gd name="connsiteY4" fmla="*/ 435428 h 974396"/>
              <a:gd name="connsiteX5" fmla="*/ 5721531 w 5721531"/>
              <a:gd name="connsiteY5" fmla="*/ 0 h 974396"/>
              <a:gd name="connsiteX0" fmla="*/ 0 w 5721531"/>
              <a:gd name="connsiteY0" fmla="*/ 69668 h 982534"/>
              <a:gd name="connsiteX1" fmla="*/ 1776549 w 5721531"/>
              <a:gd name="connsiteY1" fmla="*/ 853440 h 982534"/>
              <a:gd name="connsiteX2" fmla="*/ 3283131 w 5721531"/>
              <a:gd name="connsiteY2" fmla="*/ 966651 h 982534"/>
              <a:gd name="connsiteX3" fmla="*/ 4345578 w 5721531"/>
              <a:gd name="connsiteY3" fmla="*/ 923108 h 982534"/>
              <a:gd name="connsiteX4" fmla="*/ 5329646 w 5721531"/>
              <a:gd name="connsiteY4" fmla="*/ 435428 h 982534"/>
              <a:gd name="connsiteX5" fmla="*/ 5721531 w 5721531"/>
              <a:gd name="connsiteY5" fmla="*/ 0 h 982534"/>
              <a:gd name="connsiteX0" fmla="*/ 0 w 5721531"/>
              <a:gd name="connsiteY0" fmla="*/ 69668 h 1022735"/>
              <a:gd name="connsiteX1" fmla="*/ 1776549 w 5721531"/>
              <a:gd name="connsiteY1" fmla="*/ 853440 h 1022735"/>
              <a:gd name="connsiteX2" fmla="*/ 3161211 w 5721531"/>
              <a:gd name="connsiteY2" fmla="*/ 1018902 h 1022735"/>
              <a:gd name="connsiteX3" fmla="*/ 4345578 w 5721531"/>
              <a:gd name="connsiteY3" fmla="*/ 923108 h 1022735"/>
              <a:gd name="connsiteX4" fmla="*/ 5329646 w 5721531"/>
              <a:gd name="connsiteY4" fmla="*/ 435428 h 1022735"/>
              <a:gd name="connsiteX5" fmla="*/ 5721531 w 5721531"/>
              <a:gd name="connsiteY5" fmla="*/ 0 h 1022735"/>
              <a:gd name="connsiteX0" fmla="*/ 0 w 5721531"/>
              <a:gd name="connsiteY0" fmla="*/ 69668 h 1028636"/>
              <a:gd name="connsiteX1" fmla="*/ 1349829 w 5721531"/>
              <a:gd name="connsiteY1" fmla="*/ 766354 h 1028636"/>
              <a:gd name="connsiteX2" fmla="*/ 3161211 w 5721531"/>
              <a:gd name="connsiteY2" fmla="*/ 1018902 h 1028636"/>
              <a:gd name="connsiteX3" fmla="*/ 4345578 w 5721531"/>
              <a:gd name="connsiteY3" fmla="*/ 923108 h 1028636"/>
              <a:gd name="connsiteX4" fmla="*/ 5329646 w 5721531"/>
              <a:gd name="connsiteY4" fmla="*/ 435428 h 1028636"/>
              <a:gd name="connsiteX5" fmla="*/ 5721531 w 5721531"/>
              <a:gd name="connsiteY5" fmla="*/ 0 h 1028636"/>
              <a:gd name="connsiteX0" fmla="*/ 0 w 5721531"/>
              <a:gd name="connsiteY0" fmla="*/ 69668 h 1028636"/>
              <a:gd name="connsiteX1" fmla="*/ 1349829 w 5721531"/>
              <a:gd name="connsiteY1" fmla="*/ 766354 h 1028636"/>
              <a:gd name="connsiteX2" fmla="*/ 3161211 w 5721531"/>
              <a:gd name="connsiteY2" fmla="*/ 1018902 h 1028636"/>
              <a:gd name="connsiteX3" fmla="*/ 4345578 w 5721531"/>
              <a:gd name="connsiteY3" fmla="*/ 923108 h 1028636"/>
              <a:gd name="connsiteX4" fmla="*/ 5329646 w 5721531"/>
              <a:gd name="connsiteY4" fmla="*/ 435428 h 1028636"/>
              <a:gd name="connsiteX5" fmla="*/ 5721531 w 5721531"/>
              <a:gd name="connsiteY5" fmla="*/ 0 h 1028636"/>
              <a:gd name="connsiteX0" fmla="*/ 0 w 5721531"/>
              <a:gd name="connsiteY0" fmla="*/ 69668 h 1068479"/>
              <a:gd name="connsiteX1" fmla="*/ 1349829 w 5721531"/>
              <a:gd name="connsiteY1" fmla="*/ 766354 h 1068479"/>
              <a:gd name="connsiteX2" fmla="*/ 2795451 w 5721531"/>
              <a:gd name="connsiteY2" fmla="*/ 1062445 h 1068479"/>
              <a:gd name="connsiteX3" fmla="*/ 4345578 w 5721531"/>
              <a:gd name="connsiteY3" fmla="*/ 923108 h 1068479"/>
              <a:gd name="connsiteX4" fmla="*/ 5329646 w 5721531"/>
              <a:gd name="connsiteY4" fmla="*/ 435428 h 1068479"/>
              <a:gd name="connsiteX5" fmla="*/ 5721531 w 5721531"/>
              <a:gd name="connsiteY5" fmla="*/ 0 h 1068479"/>
              <a:gd name="connsiteX0" fmla="*/ 0 w 5721531"/>
              <a:gd name="connsiteY0" fmla="*/ 69668 h 1078063"/>
              <a:gd name="connsiteX1" fmla="*/ 1349829 w 5721531"/>
              <a:gd name="connsiteY1" fmla="*/ 766354 h 1078063"/>
              <a:gd name="connsiteX2" fmla="*/ 2795451 w 5721531"/>
              <a:gd name="connsiteY2" fmla="*/ 1062445 h 1078063"/>
              <a:gd name="connsiteX3" fmla="*/ 4345578 w 5721531"/>
              <a:gd name="connsiteY3" fmla="*/ 923108 h 1078063"/>
              <a:gd name="connsiteX4" fmla="*/ 5329646 w 5721531"/>
              <a:gd name="connsiteY4" fmla="*/ 435428 h 1078063"/>
              <a:gd name="connsiteX5" fmla="*/ 5721531 w 5721531"/>
              <a:gd name="connsiteY5" fmla="*/ 0 h 1078063"/>
              <a:gd name="connsiteX0" fmla="*/ 0 w 5721531"/>
              <a:gd name="connsiteY0" fmla="*/ 69668 h 1078063"/>
              <a:gd name="connsiteX1" fmla="*/ 1349829 w 5721531"/>
              <a:gd name="connsiteY1" fmla="*/ 766354 h 1078063"/>
              <a:gd name="connsiteX2" fmla="*/ 2795451 w 5721531"/>
              <a:gd name="connsiteY2" fmla="*/ 1062445 h 1078063"/>
              <a:gd name="connsiteX3" fmla="*/ 4345578 w 5721531"/>
              <a:gd name="connsiteY3" fmla="*/ 923108 h 1078063"/>
              <a:gd name="connsiteX4" fmla="*/ 5329646 w 5721531"/>
              <a:gd name="connsiteY4" fmla="*/ 435428 h 1078063"/>
              <a:gd name="connsiteX5" fmla="*/ 5721531 w 5721531"/>
              <a:gd name="connsiteY5" fmla="*/ 0 h 1078063"/>
              <a:gd name="connsiteX0" fmla="*/ 0 w 5721531"/>
              <a:gd name="connsiteY0" fmla="*/ 69668 h 1078063"/>
              <a:gd name="connsiteX1" fmla="*/ 1349829 w 5721531"/>
              <a:gd name="connsiteY1" fmla="*/ 766354 h 1078063"/>
              <a:gd name="connsiteX2" fmla="*/ 2795451 w 5721531"/>
              <a:gd name="connsiteY2" fmla="*/ 1062445 h 1078063"/>
              <a:gd name="connsiteX3" fmla="*/ 4345578 w 5721531"/>
              <a:gd name="connsiteY3" fmla="*/ 923108 h 1078063"/>
              <a:gd name="connsiteX4" fmla="*/ 5329646 w 5721531"/>
              <a:gd name="connsiteY4" fmla="*/ 435428 h 1078063"/>
              <a:gd name="connsiteX5" fmla="*/ 5721531 w 5721531"/>
              <a:gd name="connsiteY5" fmla="*/ 0 h 1078063"/>
              <a:gd name="connsiteX0" fmla="*/ 0 w 5721531"/>
              <a:gd name="connsiteY0" fmla="*/ 17417 h 1078063"/>
              <a:gd name="connsiteX1" fmla="*/ 1349829 w 5721531"/>
              <a:gd name="connsiteY1" fmla="*/ 766354 h 1078063"/>
              <a:gd name="connsiteX2" fmla="*/ 2795451 w 5721531"/>
              <a:gd name="connsiteY2" fmla="*/ 1062445 h 1078063"/>
              <a:gd name="connsiteX3" fmla="*/ 4345578 w 5721531"/>
              <a:gd name="connsiteY3" fmla="*/ 923108 h 1078063"/>
              <a:gd name="connsiteX4" fmla="*/ 5329646 w 5721531"/>
              <a:gd name="connsiteY4" fmla="*/ 435428 h 1078063"/>
              <a:gd name="connsiteX5" fmla="*/ 5721531 w 5721531"/>
              <a:gd name="connsiteY5" fmla="*/ 0 h 1078063"/>
              <a:gd name="connsiteX0" fmla="*/ 0 w 5721531"/>
              <a:gd name="connsiteY0" fmla="*/ 17417 h 1078063"/>
              <a:gd name="connsiteX1" fmla="*/ 1349829 w 5721531"/>
              <a:gd name="connsiteY1" fmla="*/ 766354 h 1078063"/>
              <a:gd name="connsiteX2" fmla="*/ 2795451 w 5721531"/>
              <a:gd name="connsiteY2" fmla="*/ 1062445 h 1078063"/>
              <a:gd name="connsiteX3" fmla="*/ 4345578 w 5721531"/>
              <a:gd name="connsiteY3" fmla="*/ 923108 h 1078063"/>
              <a:gd name="connsiteX4" fmla="*/ 5329646 w 5721531"/>
              <a:gd name="connsiteY4" fmla="*/ 435428 h 1078063"/>
              <a:gd name="connsiteX5" fmla="*/ 5721531 w 5721531"/>
              <a:gd name="connsiteY5" fmla="*/ 0 h 1078063"/>
              <a:gd name="connsiteX0" fmla="*/ 0 w 5721531"/>
              <a:gd name="connsiteY0" fmla="*/ 17417 h 1078063"/>
              <a:gd name="connsiteX1" fmla="*/ 1349829 w 5721531"/>
              <a:gd name="connsiteY1" fmla="*/ 766354 h 1078063"/>
              <a:gd name="connsiteX2" fmla="*/ 2795451 w 5721531"/>
              <a:gd name="connsiteY2" fmla="*/ 1062445 h 1078063"/>
              <a:gd name="connsiteX3" fmla="*/ 4345578 w 5721531"/>
              <a:gd name="connsiteY3" fmla="*/ 923108 h 1078063"/>
              <a:gd name="connsiteX4" fmla="*/ 5312229 w 5721531"/>
              <a:gd name="connsiteY4" fmla="*/ 435428 h 1078063"/>
              <a:gd name="connsiteX5" fmla="*/ 5721531 w 5721531"/>
              <a:gd name="connsiteY5" fmla="*/ 0 h 1078063"/>
              <a:gd name="connsiteX0" fmla="*/ 0 w 5721531"/>
              <a:gd name="connsiteY0" fmla="*/ 17417 h 1078063"/>
              <a:gd name="connsiteX1" fmla="*/ 1349829 w 5721531"/>
              <a:gd name="connsiteY1" fmla="*/ 766354 h 1078063"/>
              <a:gd name="connsiteX2" fmla="*/ 2795451 w 5721531"/>
              <a:gd name="connsiteY2" fmla="*/ 1062445 h 1078063"/>
              <a:gd name="connsiteX3" fmla="*/ 4345578 w 5721531"/>
              <a:gd name="connsiteY3" fmla="*/ 923108 h 1078063"/>
              <a:gd name="connsiteX4" fmla="*/ 5312229 w 5721531"/>
              <a:gd name="connsiteY4" fmla="*/ 435428 h 1078063"/>
              <a:gd name="connsiteX5" fmla="*/ 5721531 w 5721531"/>
              <a:gd name="connsiteY5" fmla="*/ 0 h 1078063"/>
              <a:gd name="connsiteX0" fmla="*/ 0 w 5721531"/>
              <a:gd name="connsiteY0" fmla="*/ 17417 h 1078063"/>
              <a:gd name="connsiteX1" fmla="*/ 1349829 w 5721531"/>
              <a:gd name="connsiteY1" fmla="*/ 766354 h 1078063"/>
              <a:gd name="connsiteX2" fmla="*/ 2795451 w 5721531"/>
              <a:gd name="connsiteY2" fmla="*/ 1062445 h 1078063"/>
              <a:gd name="connsiteX3" fmla="*/ 4345578 w 5721531"/>
              <a:gd name="connsiteY3" fmla="*/ 923108 h 1078063"/>
              <a:gd name="connsiteX4" fmla="*/ 5312229 w 5721531"/>
              <a:gd name="connsiteY4" fmla="*/ 435428 h 1078063"/>
              <a:gd name="connsiteX5" fmla="*/ 5721531 w 5721531"/>
              <a:gd name="connsiteY5" fmla="*/ 0 h 10780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721531" h="1078063">
                <a:moveTo>
                  <a:pt x="0" y="17417"/>
                </a:moveTo>
                <a:cubicBezTo>
                  <a:pt x="545011" y="447766"/>
                  <a:pt x="883921" y="592183"/>
                  <a:pt x="1349829" y="766354"/>
                </a:cubicBezTo>
                <a:cubicBezTo>
                  <a:pt x="1815738" y="940525"/>
                  <a:pt x="2304868" y="1010193"/>
                  <a:pt x="2795451" y="1062445"/>
                </a:cubicBezTo>
                <a:cubicBezTo>
                  <a:pt x="3286034" y="1114697"/>
                  <a:pt x="3926115" y="1027611"/>
                  <a:pt x="4345578" y="923108"/>
                </a:cubicBezTo>
                <a:cubicBezTo>
                  <a:pt x="4765041" y="818605"/>
                  <a:pt x="5126446" y="589279"/>
                  <a:pt x="5312229" y="435428"/>
                </a:cubicBezTo>
                <a:cubicBezTo>
                  <a:pt x="5498012" y="281577"/>
                  <a:pt x="5563326" y="226423"/>
                  <a:pt x="5721531" y="0"/>
                </a:cubicBezTo>
              </a:path>
            </a:pathLst>
          </a:cu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35" name="TextovéPole 34"/>
          <p:cNvSpPr txBox="1"/>
          <p:nvPr/>
        </p:nvSpPr>
        <p:spPr>
          <a:xfrm>
            <a:off x="9331734" y="2667896"/>
            <a:ext cx="1664751" cy="369332"/>
          </a:xfrm>
          <a:prstGeom prst="rect">
            <a:avLst/>
          </a:prstGeom>
          <a:noFill/>
        </p:spPr>
        <p:txBody>
          <a:bodyPr wrap="none" rtlCol="0">
            <a:spAutoFit/>
          </a:bodyPr>
          <a:lstStyle/>
          <a:p>
            <a:r>
              <a:rPr lang="cs-CZ" dirty="0" smtClean="0"/>
              <a:t>ZDROJ PROUDU</a:t>
            </a:r>
            <a:endParaRPr lang="cs-CZ" dirty="0"/>
          </a:p>
        </p:txBody>
      </p:sp>
      <p:sp>
        <p:nvSpPr>
          <p:cNvPr id="36" name="TextovéPole 35"/>
          <p:cNvSpPr txBox="1"/>
          <p:nvPr/>
        </p:nvSpPr>
        <p:spPr>
          <a:xfrm>
            <a:off x="9275114" y="4859937"/>
            <a:ext cx="300082" cy="369332"/>
          </a:xfrm>
          <a:prstGeom prst="rect">
            <a:avLst/>
          </a:prstGeom>
          <a:noFill/>
        </p:spPr>
        <p:txBody>
          <a:bodyPr wrap="none" rtlCol="0">
            <a:spAutoFit/>
          </a:bodyPr>
          <a:lstStyle/>
          <a:p>
            <a:r>
              <a:rPr lang="cs-CZ" dirty="0" smtClean="0"/>
              <a:t>+</a:t>
            </a:r>
            <a:endParaRPr lang="cs-CZ" dirty="0"/>
          </a:p>
        </p:txBody>
      </p:sp>
      <p:sp>
        <p:nvSpPr>
          <p:cNvPr id="37" name="TextovéPole 36"/>
          <p:cNvSpPr txBox="1"/>
          <p:nvPr/>
        </p:nvSpPr>
        <p:spPr>
          <a:xfrm>
            <a:off x="9911805" y="4859937"/>
            <a:ext cx="255198" cy="369332"/>
          </a:xfrm>
          <a:prstGeom prst="rect">
            <a:avLst/>
          </a:prstGeom>
          <a:noFill/>
        </p:spPr>
        <p:txBody>
          <a:bodyPr wrap="none" rtlCol="0">
            <a:spAutoFit/>
          </a:bodyPr>
          <a:lstStyle/>
          <a:p>
            <a:r>
              <a:rPr lang="cs-CZ" dirty="0" smtClean="0"/>
              <a:t>-</a:t>
            </a:r>
            <a:endParaRPr lang="cs-CZ" dirty="0"/>
          </a:p>
        </p:txBody>
      </p:sp>
      <p:cxnSp>
        <p:nvCxnSpPr>
          <p:cNvPr id="33" name="Přímá spojnice se šipkou 32"/>
          <p:cNvCxnSpPr/>
          <p:nvPr/>
        </p:nvCxnSpPr>
        <p:spPr>
          <a:xfrm flipV="1">
            <a:off x="1161917" y="1850081"/>
            <a:ext cx="1776684" cy="1789598"/>
          </a:xfrm>
          <a:prstGeom prst="straightConnector1">
            <a:avLst/>
          </a:prstGeom>
          <a:ln w="12700">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38" name="TextovéPole 37"/>
          <p:cNvSpPr txBox="1"/>
          <p:nvPr/>
        </p:nvSpPr>
        <p:spPr>
          <a:xfrm rot="18802288">
            <a:off x="1914524" y="2183859"/>
            <a:ext cx="636713" cy="369332"/>
          </a:xfrm>
          <a:prstGeom prst="rect">
            <a:avLst/>
          </a:prstGeom>
          <a:noFill/>
        </p:spPr>
        <p:txBody>
          <a:bodyPr wrap="none" rtlCol="0">
            <a:spAutoFit/>
          </a:bodyPr>
          <a:lstStyle/>
          <a:p>
            <a:r>
              <a:rPr lang="cs-CZ" dirty="0" smtClean="0"/>
              <a:t>3 cm</a:t>
            </a:r>
            <a:endParaRPr lang="cs-CZ" dirty="0"/>
          </a:p>
        </p:txBody>
      </p:sp>
      <p:sp>
        <p:nvSpPr>
          <p:cNvPr id="20" name="Vývojový diagram: magnetický disk 19"/>
          <p:cNvSpPr/>
          <p:nvPr/>
        </p:nvSpPr>
        <p:spPr>
          <a:xfrm>
            <a:off x="5713424" y="3124379"/>
            <a:ext cx="163148" cy="312688"/>
          </a:xfrm>
          <a:prstGeom prst="flowChartMagneticDisk">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25535040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Volný tvar 22"/>
          <p:cNvSpPr/>
          <p:nvPr/>
        </p:nvSpPr>
        <p:spPr>
          <a:xfrm>
            <a:off x="2588084" y="1524001"/>
            <a:ext cx="4988975" cy="1078063"/>
          </a:xfrm>
          <a:custGeom>
            <a:avLst/>
            <a:gdLst>
              <a:gd name="connsiteX0" fmla="*/ 0 w 5721531"/>
              <a:gd name="connsiteY0" fmla="*/ 69668 h 974396"/>
              <a:gd name="connsiteX1" fmla="*/ 1776549 w 5721531"/>
              <a:gd name="connsiteY1" fmla="*/ 853440 h 974396"/>
              <a:gd name="connsiteX2" fmla="*/ 3283131 w 5721531"/>
              <a:gd name="connsiteY2" fmla="*/ 966651 h 974396"/>
              <a:gd name="connsiteX3" fmla="*/ 4598126 w 5721531"/>
              <a:gd name="connsiteY3" fmla="*/ 801188 h 974396"/>
              <a:gd name="connsiteX4" fmla="*/ 5590903 w 5721531"/>
              <a:gd name="connsiteY4" fmla="*/ 374468 h 974396"/>
              <a:gd name="connsiteX5" fmla="*/ 5721531 w 5721531"/>
              <a:gd name="connsiteY5" fmla="*/ 0 h 974396"/>
              <a:gd name="connsiteX0" fmla="*/ 0 w 5721531"/>
              <a:gd name="connsiteY0" fmla="*/ 69668 h 974396"/>
              <a:gd name="connsiteX1" fmla="*/ 1776549 w 5721531"/>
              <a:gd name="connsiteY1" fmla="*/ 853440 h 974396"/>
              <a:gd name="connsiteX2" fmla="*/ 3283131 w 5721531"/>
              <a:gd name="connsiteY2" fmla="*/ 966651 h 974396"/>
              <a:gd name="connsiteX3" fmla="*/ 4598126 w 5721531"/>
              <a:gd name="connsiteY3" fmla="*/ 801188 h 974396"/>
              <a:gd name="connsiteX4" fmla="*/ 5486400 w 5721531"/>
              <a:gd name="connsiteY4" fmla="*/ 418011 h 974396"/>
              <a:gd name="connsiteX5" fmla="*/ 5721531 w 5721531"/>
              <a:gd name="connsiteY5" fmla="*/ 0 h 974396"/>
              <a:gd name="connsiteX0" fmla="*/ 0 w 5721531"/>
              <a:gd name="connsiteY0" fmla="*/ 69668 h 974396"/>
              <a:gd name="connsiteX1" fmla="*/ 1776549 w 5721531"/>
              <a:gd name="connsiteY1" fmla="*/ 853440 h 974396"/>
              <a:gd name="connsiteX2" fmla="*/ 3283131 w 5721531"/>
              <a:gd name="connsiteY2" fmla="*/ 966651 h 974396"/>
              <a:gd name="connsiteX3" fmla="*/ 4598126 w 5721531"/>
              <a:gd name="connsiteY3" fmla="*/ 801188 h 974396"/>
              <a:gd name="connsiteX4" fmla="*/ 5486400 w 5721531"/>
              <a:gd name="connsiteY4" fmla="*/ 418011 h 974396"/>
              <a:gd name="connsiteX5" fmla="*/ 5721531 w 5721531"/>
              <a:gd name="connsiteY5" fmla="*/ 0 h 974396"/>
              <a:gd name="connsiteX0" fmla="*/ 0 w 5721531"/>
              <a:gd name="connsiteY0" fmla="*/ 69668 h 974396"/>
              <a:gd name="connsiteX1" fmla="*/ 1776549 w 5721531"/>
              <a:gd name="connsiteY1" fmla="*/ 853440 h 974396"/>
              <a:gd name="connsiteX2" fmla="*/ 3283131 w 5721531"/>
              <a:gd name="connsiteY2" fmla="*/ 966651 h 974396"/>
              <a:gd name="connsiteX3" fmla="*/ 4598126 w 5721531"/>
              <a:gd name="connsiteY3" fmla="*/ 801188 h 974396"/>
              <a:gd name="connsiteX4" fmla="*/ 5486400 w 5721531"/>
              <a:gd name="connsiteY4" fmla="*/ 418011 h 974396"/>
              <a:gd name="connsiteX5" fmla="*/ 5721531 w 5721531"/>
              <a:gd name="connsiteY5" fmla="*/ 0 h 974396"/>
              <a:gd name="connsiteX0" fmla="*/ 0 w 5721531"/>
              <a:gd name="connsiteY0" fmla="*/ 69668 h 974396"/>
              <a:gd name="connsiteX1" fmla="*/ 1776549 w 5721531"/>
              <a:gd name="connsiteY1" fmla="*/ 853440 h 974396"/>
              <a:gd name="connsiteX2" fmla="*/ 3283131 w 5721531"/>
              <a:gd name="connsiteY2" fmla="*/ 966651 h 974396"/>
              <a:gd name="connsiteX3" fmla="*/ 4598126 w 5721531"/>
              <a:gd name="connsiteY3" fmla="*/ 801188 h 974396"/>
              <a:gd name="connsiteX4" fmla="*/ 5434149 w 5721531"/>
              <a:gd name="connsiteY4" fmla="*/ 418011 h 974396"/>
              <a:gd name="connsiteX5" fmla="*/ 5721531 w 5721531"/>
              <a:gd name="connsiteY5" fmla="*/ 0 h 974396"/>
              <a:gd name="connsiteX0" fmla="*/ 0 w 5721531"/>
              <a:gd name="connsiteY0" fmla="*/ 69668 h 974396"/>
              <a:gd name="connsiteX1" fmla="*/ 1776549 w 5721531"/>
              <a:gd name="connsiteY1" fmla="*/ 853440 h 974396"/>
              <a:gd name="connsiteX2" fmla="*/ 3283131 w 5721531"/>
              <a:gd name="connsiteY2" fmla="*/ 966651 h 974396"/>
              <a:gd name="connsiteX3" fmla="*/ 4598126 w 5721531"/>
              <a:gd name="connsiteY3" fmla="*/ 801188 h 974396"/>
              <a:gd name="connsiteX4" fmla="*/ 5434149 w 5721531"/>
              <a:gd name="connsiteY4" fmla="*/ 418011 h 974396"/>
              <a:gd name="connsiteX5" fmla="*/ 5721531 w 5721531"/>
              <a:gd name="connsiteY5" fmla="*/ 0 h 974396"/>
              <a:gd name="connsiteX0" fmla="*/ 0 w 5721531"/>
              <a:gd name="connsiteY0" fmla="*/ 69668 h 974396"/>
              <a:gd name="connsiteX1" fmla="*/ 1776549 w 5721531"/>
              <a:gd name="connsiteY1" fmla="*/ 853440 h 974396"/>
              <a:gd name="connsiteX2" fmla="*/ 3283131 w 5721531"/>
              <a:gd name="connsiteY2" fmla="*/ 966651 h 974396"/>
              <a:gd name="connsiteX3" fmla="*/ 4598126 w 5721531"/>
              <a:gd name="connsiteY3" fmla="*/ 801188 h 974396"/>
              <a:gd name="connsiteX4" fmla="*/ 5329646 w 5721531"/>
              <a:gd name="connsiteY4" fmla="*/ 435428 h 974396"/>
              <a:gd name="connsiteX5" fmla="*/ 5721531 w 5721531"/>
              <a:gd name="connsiteY5" fmla="*/ 0 h 974396"/>
              <a:gd name="connsiteX0" fmla="*/ 0 w 5721531"/>
              <a:gd name="connsiteY0" fmla="*/ 69668 h 974396"/>
              <a:gd name="connsiteX1" fmla="*/ 1776549 w 5721531"/>
              <a:gd name="connsiteY1" fmla="*/ 853440 h 974396"/>
              <a:gd name="connsiteX2" fmla="*/ 3283131 w 5721531"/>
              <a:gd name="connsiteY2" fmla="*/ 966651 h 974396"/>
              <a:gd name="connsiteX3" fmla="*/ 4598126 w 5721531"/>
              <a:gd name="connsiteY3" fmla="*/ 801188 h 974396"/>
              <a:gd name="connsiteX4" fmla="*/ 5329646 w 5721531"/>
              <a:gd name="connsiteY4" fmla="*/ 435428 h 974396"/>
              <a:gd name="connsiteX5" fmla="*/ 5721531 w 5721531"/>
              <a:gd name="connsiteY5" fmla="*/ 0 h 974396"/>
              <a:gd name="connsiteX0" fmla="*/ 0 w 5721531"/>
              <a:gd name="connsiteY0" fmla="*/ 69668 h 982534"/>
              <a:gd name="connsiteX1" fmla="*/ 1776549 w 5721531"/>
              <a:gd name="connsiteY1" fmla="*/ 853440 h 982534"/>
              <a:gd name="connsiteX2" fmla="*/ 3283131 w 5721531"/>
              <a:gd name="connsiteY2" fmla="*/ 966651 h 982534"/>
              <a:gd name="connsiteX3" fmla="*/ 4345578 w 5721531"/>
              <a:gd name="connsiteY3" fmla="*/ 923108 h 982534"/>
              <a:gd name="connsiteX4" fmla="*/ 5329646 w 5721531"/>
              <a:gd name="connsiteY4" fmla="*/ 435428 h 982534"/>
              <a:gd name="connsiteX5" fmla="*/ 5721531 w 5721531"/>
              <a:gd name="connsiteY5" fmla="*/ 0 h 982534"/>
              <a:gd name="connsiteX0" fmla="*/ 0 w 5721531"/>
              <a:gd name="connsiteY0" fmla="*/ 69668 h 1022735"/>
              <a:gd name="connsiteX1" fmla="*/ 1776549 w 5721531"/>
              <a:gd name="connsiteY1" fmla="*/ 853440 h 1022735"/>
              <a:gd name="connsiteX2" fmla="*/ 3161211 w 5721531"/>
              <a:gd name="connsiteY2" fmla="*/ 1018902 h 1022735"/>
              <a:gd name="connsiteX3" fmla="*/ 4345578 w 5721531"/>
              <a:gd name="connsiteY3" fmla="*/ 923108 h 1022735"/>
              <a:gd name="connsiteX4" fmla="*/ 5329646 w 5721531"/>
              <a:gd name="connsiteY4" fmla="*/ 435428 h 1022735"/>
              <a:gd name="connsiteX5" fmla="*/ 5721531 w 5721531"/>
              <a:gd name="connsiteY5" fmla="*/ 0 h 1022735"/>
              <a:gd name="connsiteX0" fmla="*/ 0 w 5721531"/>
              <a:gd name="connsiteY0" fmla="*/ 69668 h 1028636"/>
              <a:gd name="connsiteX1" fmla="*/ 1349829 w 5721531"/>
              <a:gd name="connsiteY1" fmla="*/ 766354 h 1028636"/>
              <a:gd name="connsiteX2" fmla="*/ 3161211 w 5721531"/>
              <a:gd name="connsiteY2" fmla="*/ 1018902 h 1028636"/>
              <a:gd name="connsiteX3" fmla="*/ 4345578 w 5721531"/>
              <a:gd name="connsiteY3" fmla="*/ 923108 h 1028636"/>
              <a:gd name="connsiteX4" fmla="*/ 5329646 w 5721531"/>
              <a:gd name="connsiteY4" fmla="*/ 435428 h 1028636"/>
              <a:gd name="connsiteX5" fmla="*/ 5721531 w 5721531"/>
              <a:gd name="connsiteY5" fmla="*/ 0 h 1028636"/>
              <a:gd name="connsiteX0" fmla="*/ 0 w 5721531"/>
              <a:gd name="connsiteY0" fmla="*/ 69668 h 1028636"/>
              <a:gd name="connsiteX1" fmla="*/ 1349829 w 5721531"/>
              <a:gd name="connsiteY1" fmla="*/ 766354 h 1028636"/>
              <a:gd name="connsiteX2" fmla="*/ 3161211 w 5721531"/>
              <a:gd name="connsiteY2" fmla="*/ 1018902 h 1028636"/>
              <a:gd name="connsiteX3" fmla="*/ 4345578 w 5721531"/>
              <a:gd name="connsiteY3" fmla="*/ 923108 h 1028636"/>
              <a:gd name="connsiteX4" fmla="*/ 5329646 w 5721531"/>
              <a:gd name="connsiteY4" fmla="*/ 435428 h 1028636"/>
              <a:gd name="connsiteX5" fmla="*/ 5721531 w 5721531"/>
              <a:gd name="connsiteY5" fmla="*/ 0 h 1028636"/>
              <a:gd name="connsiteX0" fmla="*/ 0 w 5721531"/>
              <a:gd name="connsiteY0" fmla="*/ 69668 h 1068479"/>
              <a:gd name="connsiteX1" fmla="*/ 1349829 w 5721531"/>
              <a:gd name="connsiteY1" fmla="*/ 766354 h 1068479"/>
              <a:gd name="connsiteX2" fmla="*/ 2795451 w 5721531"/>
              <a:gd name="connsiteY2" fmla="*/ 1062445 h 1068479"/>
              <a:gd name="connsiteX3" fmla="*/ 4345578 w 5721531"/>
              <a:gd name="connsiteY3" fmla="*/ 923108 h 1068479"/>
              <a:gd name="connsiteX4" fmla="*/ 5329646 w 5721531"/>
              <a:gd name="connsiteY4" fmla="*/ 435428 h 1068479"/>
              <a:gd name="connsiteX5" fmla="*/ 5721531 w 5721531"/>
              <a:gd name="connsiteY5" fmla="*/ 0 h 1068479"/>
              <a:gd name="connsiteX0" fmla="*/ 0 w 5721531"/>
              <a:gd name="connsiteY0" fmla="*/ 69668 h 1078063"/>
              <a:gd name="connsiteX1" fmla="*/ 1349829 w 5721531"/>
              <a:gd name="connsiteY1" fmla="*/ 766354 h 1078063"/>
              <a:gd name="connsiteX2" fmla="*/ 2795451 w 5721531"/>
              <a:gd name="connsiteY2" fmla="*/ 1062445 h 1078063"/>
              <a:gd name="connsiteX3" fmla="*/ 4345578 w 5721531"/>
              <a:gd name="connsiteY3" fmla="*/ 923108 h 1078063"/>
              <a:gd name="connsiteX4" fmla="*/ 5329646 w 5721531"/>
              <a:gd name="connsiteY4" fmla="*/ 435428 h 1078063"/>
              <a:gd name="connsiteX5" fmla="*/ 5721531 w 5721531"/>
              <a:gd name="connsiteY5" fmla="*/ 0 h 1078063"/>
              <a:gd name="connsiteX0" fmla="*/ 0 w 5721531"/>
              <a:gd name="connsiteY0" fmla="*/ 69668 h 1078063"/>
              <a:gd name="connsiteX1" fmla="*/ 1349829 w 5721531"/>
              <a:gd name="connsiteY1" fmla="*/ 766354 h 1078063"/>
              <a:gd name="connsiteX2" fmla="*/ 2795451 w 5721531"/>
              <a:gd name="connsiteY2" fmla="*/ 1062445 h 1078063"/>
              <a:gd name="connsiteX3" fmla="*/ 4345578 w 5721531"/>
              <a:gd name="connsiteY3" fmla="*/ 923108 h 1078063"/>
              <a:gd name="connsiteX4" fmla="*/ 5329646 w 5721531"/>
              <a:gd name="connsiteY4" fmla="*/ 435428 h 1078063"/>
              <a:gd name="connsiteX5" fmla="*/ 5721531 w 5721531"/>
              <a:gd name="connsiteY5" fmla="*/ 0 h 1078063"/>
              <a:gd name="connsiteX0" fmla="*/ 0 w 5721531"/>
              <a:gd name="connsiteY0" fmla="*/ 69668 h 1078063"/>
              <a:gd name="connsiteX1" fmla="*/ 1349829 w 5721531"/>
              <a:gd name="connsiteY1" fmla="*/ 766354 h 1078063"/>
              <a:gd name="connsiteX2" fmla="*/ 2795451 w 5721531"/>
              <a:gd name="connsiteY2" fmla="*/ 1062445 h 1078063"/>
              <a:gd name="connsiteX3" fmla="*/ 4345578 w 5721531"/>
              <a:gd name="connsiteY3" fmla="*/ 923108 h 1078063"/>
              <a:gd name="connsiteX4" fmla="*/ 5329646 w 5721531"/>
              <a:gd name="connsiteY4" fmla="*/ 435428 h 1078063"/>
              <a:gd name="connsiteX5" fmla="*/ 5721531 w 5721531"/>
              <a:gd name="connsiteY5" fmla="*/ 0 h 1078063"/>
              <a:gd name="connsiteX0" fmla="*/ 0 w 5721531"/>
              <a:gd name="connsiteY0" fmla="*/ 17417 h 1078063"/>
              <a:gd name="connsiteX1" fmla="*/ 1349829 w 5721531"/>
              <a:gd name="connsiteY1" fmla="*/ 766354 h 1078063"/>
              <a:gd name="connsiteX2" fmla="*/ 2795451 w 5721531"/>
              <a:gd name="connsiteY2" fmla="*/ 1062445 h 1078063"/>
              <a:gd name="connsiteX3" fmla="*/ 4345578 w 5721531"/>
              <a:gd name="connsiteY3" fmla="*/ 923108 h 1078063"/>
              <a:gd name="connsiteX4" fmla="*/ 5329646 w 5721531"/>
              <a:gd name="connsiteY4" fmla="*/ 435428 h 1078063"/>
              <a:gd name="connsiteX5" fmla="*/ 5721531 w 5721531"/>
              <a:gd name="connsiteY5" fmla="*/ 0 h 1078063"/>
              <a:gd name="connsiteX0" fmla="*/ 0 w 5721531"/>
              <a:gd name="connsiteY0" fmla="*/ 17417 h 1078063"/>
              <a:gd name="connsiteX1" fmla="*/ 1349829 w 5721531"/>
              <a:gd name="connsiteY1" fmla="*/ 766354 h 1078063"/>
              <a:gd name="connsiteX2" fmla="*/ 2795451 w 5721531"/>
              <a:gd name="connsiteY2" fmla="*/ 1062445 h 1078063"/>
              <a:gd name="connsiteX3" fmla="*/ 4345578 w 5721531"/>
              <a:gd name="connsiteY3" fmla="*/ 923108 h 1078063"/>
              <a:gd name="connsiteX4" fmla="*/ 5329646 w 5721531"/>
              <a:gd name="connsiteY4" fmla="*/ 435428 h 1078063"/>
              <a:gd name="connsiteX5" fmla="*/ 5721531 w 5721531"/>
              <a:gd name="connsiteY5" fmla="*/ 0 h 1078063"/>
              <a:gd name="connsiteX0" fmla="*/ 0 w 5721531"/>
              <a:gd name="connsiteY0" fmla="*/ 17417 h 1078063"/>
              <a:gd name="connsiteX1" fmla="*/ 1349829 w 5721531"/>
              <a:gd name="connsiteY1" fmla="*/ 766354 h 1078063"/>
              <a:gd name="connsiteX2" fmla="*/ 2795451 w 5721531"/>
              <a:gd name="connsiteY2" fmla="*/ 1062445 h 1078063"/>
              <a:gd name="connsiteX3" fmla="*/ 4345578 w 5721531"/>
              <a:gd name="connsiteY3" fmla="*/ 923108 h 1078063"/>
              <a:gd name="connsiteX4" fmla="*/ 5312229 w 5721531"/>
              <a:gd name="connsiteY4" fmla="*/ 435428 h 1078063"/>
              <a:gd name="connsiteX5" fmla="*/ 5721531 w 5721531"/>
              <a:gd name="connsiteY5" fmla="*/ 0 h 1078063"/>
              <a:gd name="connsiteX0" fmla="*/ 0 w 5721531"/>
              <a:gd name="connsiteY0" fmla="*/ 17417 h 1078063"/>
              <a:gd name="connsiteX1" fmla="*/ 1349829 w 5721531"/>
              <a:gd name="connsiteY1" fmla="*/ 766354 h 1078063"/>
              <a:gd name="connsiteX2" fmla="*/ 2795451 w 5721531"/>
              <a:gd name="connsiteY2" fmla="*/ 1062445 h 1078063"/>
              <a:gd name="connsiteX3" fmla="*/ 4345578 w 5721531"/>
              <a:gd name="connsiteY3" fmla="*/ 923108 h 1078063"/>
              <a:gd name="connsiteX4" fmla="*/ 5312229 w 5721531"/>
              <a:gd name="connsiteY4" fmla="*/ 435428 h 1078063"/>
              <a:gd name="connsiteX5" fmla="*/ 5721531 w 5721531"/>
              <a:gd name="connsiteY5" fmla="*/ 0 h 1078063"/>
              <a:gd name="connsiteX0" fmla="*/ 0 w 5721531"/>
              <a:gd name="connsiteY0" fmla="*/ 17417 h 1078063"/>
              <a:gd name="connsiteX1" fmla="*/ 1349829 w 5721531"/>
              <a:gd name="connsiteY1" fmla="*/ 766354 h 1078063"/>
              <a:gd name="connsiteX2" fmla="*/ 2795451 w 5721531"/>
              <a:gd name="connsiteY2" fmla="*/ 1062445 h 1078063"/>
              <a:gd name="connsiteX3" fmla="*/ 4345578 w 5721531"/>
              <a:gd name="connsiteY3" fmla="*/ 923108 h 1078063"/>
              <a:gd name="connsiteX4" fmla="*/ 5312229 w 5721531"/>
              <a:gd name="connsiteY4" fmla="*/ 435428 h 1078063"/>
              <a:gd name="connsiteX5" fmla="*/ 5721531 w 5721531"/>
              <a:gd name="connsiteY5" fmla="*/ 0 h 10780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721531" h="1078063">
                <a:moveTo>
                  <a:pt x="0" y="17417"/>
                </a:moveTo>
                <a:cubicBezTo>
                  <a:pt x="545011" y="447766"/>
                  <a:pt x="883921" y="592183"/>
                  <a:pt x="1349829" y="766354"/>
                </a:cubicBezTo>
                <a:cubicBezTo>
                  <a:pt x="1815738" y="940525"/>
                  <a:pt x="2304868" y="1010193"/>
                  <a:pt x="2795451" y="1062445"/>
                </a:cubicBezTo>
                <a:cubicBezTo>
                  <a:pt x="3286034" y="1114697"/>
                  <a:pt x="3926115" y="1027611"/>
                  <a:pt x="4345578" y="923108"/>
                </a:cubicBezTo>
                <a:cubicBezTo>
                  <a:pt x="4765041" y="818605"/>
                  <a:pt x="5126446" y="589279"/>
                  <a:pt x="5312229" y="435428"/>
                </a:cubicBezTo>
                <a:cubicBezTo>
                  <a:pt x="5498012" y="281577"/>
                  <a:pt x="5572035" y="226423"/>
                  <a:pt x="5721531" y="0"/>
                </a:cubicBezTo>
              </a:path>
            </a:pathLst>
          </a:cu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2" name="Zahnutá šipka dolů 21"/>
          <p:cNvSpPr/>
          <p:nvPr/>
        </p:nvSpPr>
        <p:spPr>
          <a:xfrm rot="10800000">
            <a:off x="3184482" y="1190070"/>
            <a:ext cx="6061165" cy="923317"/>
          </a:xfrm>
          <a:prstGeom prst="curvedDownArrow">
            <a:avLst>
              <a:gd name="adj1" fmla="val 0"/>
              <a:gd name="adj2" fmla="val 0"/>
              <a:gd name="adj3" fmla="val 0"/>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chemeClr val="tx1"/>
              </a:solidFill>
            </a:endParaRPr>
          </a:p>
        </p:txBody>
      </p:sp>
      <p:sp>
        <p:nvSpPr>
          <p:cNvPr id="18" name="Vývojový diagram: magnetický disk 17"/>
          <p:cNvSpPr/>
          <p:nvPr/>
        </p:nvSpPr>
        <p:spPr>
          <a:xfrm>
            <a:off x="7448200" y="1339733"/>
            <a:ext cx="163148" cy="312688"/>
          </a:xfrm>
          <a:prstGeom prst="flowChartMagneticDisk">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 name="Nadpis 1"/>
          <p:cNvSpPr>
            <a:spLocks noGrp="1"/>
          </p:cNvSpPr>
          <p:nvPr>
            <p:ph type="title"/>
          </p:nvPr>
        </p:nvSpPr>
        <p:spPr>
          <a:xfrm>
            <a:off x="838200" y="365126"/>
            <a:ext cx="10515600" cy="594044"/>
          </a:xfrm>
        </p:spPr>
        <p:txBody>
          <a:bodyPr>
            <a:normAutofit fontScale="90000"/>
          </a:bodyPr>
          <a:lstStyle/>
          <a:p>
            <a:r>
              <a:rPr lang="cs-CZ" sz="2800" dirty="0" smtClean="0"/>
              <a:t>Zapojte tak (zakreslete vodiče), aby vodičem tekl proud ve směru podle šipky.</a:t>
            </a:r>
            <a:br>
              <a:rPr lang="cs-CZ" sz="2800" dirty="0" smtClean="0"/>
            </a:br>
            <a:r>
              <a:rPr lang="cs-CZ" sz="2800" dirty="0" smtClean="0"/>
              <a:t>Určete směr střelky kompasu.</a:t>
            </a:r>
            <a:endParaRPr lang="cs-CZ" sz="2800" dirty="0"/>
          </a:p>
        </p:txBody>
      </p:sp>
      <p:sp>
        <p:nvSpPr>
          <p:cNvPr id="4" name="Vývojový diagram: magnetický disk 3"/>
          <p:cNvSpPr/>
          <p:nvPr/>
        </p:nvSpPr>
        <p:spPr>
          <a:xfrm>
            <a:off x="1351465" y="4457559"/>
            <a:ext cx="992777" cy="2072640"/>
          </a:xfrm>
          <a:prstGeom prst="flowChartMagneticDisk">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6" name="Vývojový diagram: magnetický disk 5"/>
          <p:cNvSpPr/>
          <p:nvPr/>
        </p:nvSpPr>
        <p:spPr>
          <a:xfrm>
            <a:off x="1707973" y="2122710"/>
            <a:ext cx="259080" cy="418011"/>
          </a:xfrm>
          <a:prstGeom prst="flowChartMagneticDisk">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 name="Vývojový diagram: magnetický disk 7"/>
          <p:cNvSpPr/>
          <p:nvPr/>
        </p:nvSpPr>
        <p:spPr>
          <a:xfrm>
            <a:off x="1707973" y="4476205"/>
            <a:ext cx="259625" cy="426720"/>
          </a:xfrm>
          <a:prstGeom prst="flowChartMagneticDisk">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0" name="Vývojový diagram: magnetický disk 9"/>
          <p:cNvSpPr/>
          <p:nvPr/>
        </p:nvSpPr>
        <p:spPr>
          <a:xfrm>
            <a:off x="2476642" y="1237026"/>
            <a:ext cx="163148" cy="312688"/>
          </a:xfrm>
          <a:prstGeom prst="flowChartMagneticDisk">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1" name="Zaoblený obdélník 10"/>
          <p:cNvSpPr/>
          <p:nvPr/>
        </p:nvSpPr>
        <p:spPr>
          <a:xfrm>
            <a:off x="1710694" y="2499357"/>
            <a:ext cx="256903" cy="2098767"/>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2" name="Krychle 11"/>
          <p:cNvSpPr/>
          <p:nvPr/>
        </p:nvSpPr>
        <p:spPr>
          <a:xfrm>
            <a:off x="776156" y="1393370"/>
            <a:ext cx="1863634" cy="1784646"/>
          </a:xfrm>
          <a:prstGeom prst="cube">
            <a:avLst>
              <a:gd name="adj" fmla="val 97335"/>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3" name="Vývojový diagram: magnetický disk 12"/>
          <p:cNvSpPr/>
          <p:nvPr/>
        </p:nvSpPr>
        <p:spPr>
          <a:xfrm>
            <a:off x="6288734" y="4560266"/>
            <a:ext cx="992777" cy="2072640"/>
          </a:xfrm>
          <a:prstGeom prst="flowChartMagneticDisk">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4" name="Vývojový diagram: magnetický disk 13"/>
          <p:cNvSpPr/>
          <p:nvPr/>
        </p:nvSpPr>
        <p:spPr>
          <a:xfrm>
            <a:off x="6645242" y="2225417"/>
            <a:ext cx="259080" cy="418011"/>
          </a:xfrm>
          <a:prstGeom prst="flowChartMagneticDisk">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5" name="Vývojový diagram: magnetický disk 14"/>
          <p:cNvSpPr/>
          <p:nvPr/>
        </p:nvSpPr>
        <p:spPr>
          <a:xfrm>
            <a:off x="6645242" y="4578912"/>
            <a:ext cx="259625" cy="426720"/>
          </a:xfrm>
          <a:prstGeom prst="flowChartMagneticDisk">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6" name="Zaoblený obdélník 15"/>
          <p:cNvSpPr/>
          <p:nvPr/>
        </p:nvSpPr>
        <p:spPr>
          <a:xfrm>
            <a:off x="6647963" y="2602064"/>
            <a:ext cx="256903" cy="2098767"/>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7" name="Krychle 16"/>
          <p:cNvSpPr/>
          <p:nvPr/>
        </p:nvSpPr>
        <p:spPr>
          <a:xfrm>
            <a:off x="5713425" y="1496077"/>
            <a:ext cx="1863634" cy="1784646"/>
          </a:xfrm>
          <a:prstGeom prst="cube">
            <a:avLst>
              <a:gd name="adj" fmla="val 97335"/>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1" name="Šipka doprava 20"/>
          <p:cNvSpPr/>
          <p:nvPr/>
        </p:nvSpPr>
        <p:spPr>
          <a:xfrm>
            <a:off x="4970817" y="2293199"/>
            <a:ext cx="731520" cy="150841"/>
          </a:xfrm>
          <a:prstGeom prst="right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7" name="TextovéPole 26"/>
          <p:cNvSpPr txBox="1"/>
          <p:nvPr/>
        </p:nvSpPr>
        <p:spPr>
          <a:xfrm>
            <a:off x="2407373" y="1640959"/>
            <a:ext cx="301686" cy="369332"/>
          </a:xfrm>
          <a:prstGeom prst="rect">
            <a:avLst/>
          </a:prstGeom>
          <a:noFill/>
        </p:spPr>
        <p:txBody>
          <a:bodyPr wrap="none" rtlCol="0">
            <a:spAutoFit/>
          </a:bodyPr>
          <a:lstStyle/>
          <a:p>
            <a:r>
              <a:rPr lang="cs-CZ" dirty="0" smtClean="0"/>
              <a:t>2</a:t>
            </a:r>
            <a:endParaRPr lang="cs-CZ" dirty="0"/>
          </a:p>
        </p:txBody>
      </p:sp>
      <p:sp>
        <p:nvSpPr>
          <p:cNvPr id="28" name="TextovéPole 27"/>
          <p:cNvSpPr txBox="1"/>
          <p:nvPr/>
        </p:nvSpPr>
        <p:spPr>
          <a:xfrm>
            <a:off x="7459340" y="1782995"/>
            <a:ext cx="301686" cy="369332"/>
          </a:xfrm>
          <a:prstGeom prst="rect">
            <a:avLst/>
          </a:prstGeom>
          <a:noFill/>
        </p:spPr>
        <p:txBody>
          <a:bodyPr wrap="none" rtlCol="0">
            <a:spAutoFit/>
          </a:bodyPr>
          <a:lstStyle/>
          <a:p>
            <a:r>
              <a:rPr lang="cs-CZ" dirty="0" smtClean="0"/>
              <a:t>3</a:t>
            </a:r>
            <a:endParaRPr lang="cs-CZ" dirty="0"/>
          </a:p>
        </p:txBody>
      </p:sp>
      <p:sp>
        <p:nvSpPr>
          <p:cNvPr id="30" name="Zaoblený obdélník 29"/>
          <p:cNvSpPr/>
          <p:nvPr/>
        </p:nvSpPr>
        <p:spPr>
          <a:xfrm>
            <a:off x="8927970" y="2081986"/>
            <a:ext cx="2394916" cy="328592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sp>
        <p:nvSpPr>
          <p:cNvPr id="31" name="Prstenec 30"/>
          <p:cNvSpPr/>
          <p:nvPr/>
        </p:nvSpPr>
        <p:spPr>
          <a:xfrm>
            <a:off x="9337445" y="4477456"/>
            <a:ext cx="240360" cy="243840"/>
          </a:xfrm>
          <a:prstGeom prst="donu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chemeClr val="tx1"/>
              </a:solidFill>
            </a:endParaRPr>
          </a:p>
        </p:txBody>
      </p:sp>
      <p:sp>
        <p:nvSpPr>
          <p:cNvPr id="32" name="Prstenec 31"/>
          <p:cNvSpPr/>
          <p:nvPr/>
        </p:nvSpPr>
        <p:spPr>
          <a:xfrm>
            <a:off x="10001756" y="4486165"/>
            <a:ext cx="240360" cy="243840"/>
          </a:xfrm>
          <a:prstGeom prst="donut">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chemeClr val="tx1"/>
              </a:solidFill>
            </a:endParaRPr>
          </a:p>
        </p:txBody>
      </p:sp>
      <p:sp>
        <p:nvSpPr>
          <p:cNvPr id="35" name="TextovéPole 34"/>
          <p:cNvSpPr txBox="1"/>
          <p:nvPr/>
        </p:nvSpPr>
        <p:spPr>
          <a:xfrm>
            <a:off x="9331734" y="2667896"/>
            <a:ext cx="1664751" cy="369332"/>
          </a:xfrm>
          <a:prstGeom prst="rect">
            <a:avLst/>
          </a:prstGeom>
          <a:noFill/>
        </p:spPr>
        <p:txBody>
          <a:bodyPr wrap="none" rtlCol="0">
            <a:spAutoFit/>
          </a:bodyPr>
          <a:lstStyle/>
          <a:p>
            <a:r>
              <a:rPr lang="cs-CZ" dirty="0" smtClean="0"/>
              <a:t>ZDROJ PROUDU</a:t>
            </a:r>
            <a:endParaRPr lang="cs-CZ" dirty="0"/>
          </a:p>
        </p:txBody>
      </p:sp>
      <p:sp>
        <p:nvSpPr>
          <p:cNvPr id="36" name="TextovéPole 35"/>
          <p:cNvSpPr txBox="1"/>
          <p:nvPr/>
        </p:nvSpPr>
        <p:spPr>
          <a:xfrm>
            <a:off x="9275114" y="4859937"/>
            <a:ext cx="300082" cy="369332"/>
          </a:xfrm>
          <a:prstGeom prst="rect">
            <a:avLst/>
          </a:prstGeom>
          <a:noFill/>
        </p:spPr>
        <p:txBody>
          <a:bodyPr wrap="none" rtlCol="0">
            <a:spAutoFit/>
          </a:bodyPr>
          <a:lstStyle/>
          <a:p>
            <a:r>
              <a:rPr lang="cs-CZ" dirty="0" smtClean="0"/>
              <a:t>+</a:t>
            </a:r>
            <a:endParaRPr lang="cs-CZ" dirty="0"/>
          </a:p>
        </p:txBody>
      </p:sp>
      <p:sp>
        <p:nvSpPr>
          <p:cNvPr id="37" name="TextovéPole 36"/>
          <p:cNvSpPr txBox="1"/>
          <p:nvPr/>
        </p:nvSpPr>
        <p:spPr>
          <a:xfrm>
            <a:off x="9911805" y="4859937"/>
            <a:ext cx="255198" cy="369332"/>
          </a:xfrm>
          <a:prstGeom prst="rect">
            <a:avLst/>
          </a:prstGeom>
          <a:noFill/>
        </p:spPr>
        <p:txBody>
          <a:bodyPr wrap="none" rtlCol="0">
            <a:spAutoFit/>
          </a:bodyPr>
          <a:lstStyle/>
          <a:p>
            <a:r>
              <a:rPr lang="cs-CZ" dirty="0" smtClean="0"/>
              <a:t>-</a:t>
            </a:r>
            <a:endParaRPr lang="cs-CZ" dirty="0"/>
          </a:p>
        </p:txBody>
      </p:sp>
      <p:grpSp>
        <p:nvGrpSpPr>
          <p:cNvPr id="41" name="Skupina 40"/>
          <p:cNvGrpSpPr/>
          <p:nvPr/>
        </p:nvGrpSpPr>
        <p:grpSpPr>
          <a:xfrm>
            <a:off x="3947242" y="3461984"/>
            <a:ext cx="1657350" cy="1238847"/>
            <a:chOff x="3867230" y="3415829"/>
            <a:chExt cx="1657350" cy="1238847"/>
          </a:xfrm>
          <a:solidFill>
            <a:schemeClr val="bg1">
              <a:lumMod val="75000"/>
            </a:schemeClr>
          </a:solidFill>
        </p:grpSpPr>
        <p:sp>
          <p:nvSpPr>
            <p:cNvPr id="9" name="Ovál 8"/>
            <p:cNvSpPr/>
            <p:nvPr/>
          </p:nvSpPr>
          <p:spPr>
            <a:xfrm>
              <a:off x="3867230" y="3630495"/>
              <a:ext cx="1657350" cy="1024181"/>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39" name="Ovál 38"/>
            <p:cNvSpPr/>
            <p:nvPr/>
          </p:nvSpPr>
          <p:spPr>
            <a:xfrm>
              <a:off x="3867230" y="3415829"/>
              <a:ext cx="1657350" cy="1024181"/>
            </a:xfrm>
            <a:prstGeom prst="ellipse">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grpSp>
      <p:sp>
        <p:nvSpPr>
          <p:cNvPr id="3" name="Vývojový diagram: rozhodnutí 2"/>
          <p:cNvSpPr/>
          <p:nvPr/>
        </p:nvSpPr>
        <p:spPr>
          <a:xfrm>
            <a:off x="4057763" y="3886024"/>
            <a:ext cx="1460864" cy="176099"/>
          </a:xfrm>
          <a:prstGeom prst="flowChartDecisi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 name="Rovnoramenný trojúhelník 4"/>
          <p:cNvSpPr/>
          <p:nvPr/>
        </p:nvSpPr>
        <p:spPr>
          <a:xfrm rot="5400000">
            <a:off x="5076032" y="3598187"/>
            <a:ext cx="169963" cy="745638"/>
          </a:xfrm>
          <a:prstGeom prst="triangl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2611065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63894" y="365124"/>
            <a:ext cx="10989906" cy="2083877"/>
          </a:xfrm>
        </p:spPr>
        <p:txBody>
          <a:bodyPr>
            <a:normAutofit/>
          </a:bodyPr>
          <a:lstStyle/>
          <a:p>
            <a:r>
              <a:rPr lang="cs-CZ" sz="2400" dirty="0" smtClean="0"/>
              <a:t>Na obrázku je řez solenoidem, tvořeným jednou vrstvou 85 závitů vodiče o průměru 1mm, průměr solenoidu je 10 mm. Proud vodičem je 1 A. Zapojme dva takové solenoidy za sebe, magnetické pole má v obou stejný směr. </a:t>
            </a:r>
            <a:br>
              <a:rPr lang="cs-CZ" sz="2400" dirty="0" smtClean="0"/>
            </a:br>
            <a:r>
              <a:rPr lang="cs-CZ" sz="2400" dirty="0"/>
              <a:t>a</a:t>
            </a:r>
            <a:r>
              <a:rPr lang="cs-CZ" sz="2400" dirty="0" smtClean="0"/>
              <a:t>) Určete číselně pole na ose mezi solenoidy (pozice 1), a na kraji solenoidů (pozice 2).</a:t>
            </a:r>
            <a:br>
              <a:rPr lang="cs-CZ" sz="2400" dirty="0" smtClean="0"/>
            </a:br>
            <a:endParaRPr lang="cs-CZ" sz="2400" dirty="0"/>
          </a:p>
        </p:txBody>
      </p:sp>
      <p:grpSp>
        <p:nvGrpSpPr>
          <p:cNvPr id="476" name="Skupina 475"/>
          <p:cNvGrpSpPr/>
          <p:nvPr/>
        </p:nvGrpSpPr>
        <p:grpSpPr>
          <a:xfrm>
            <a:off x="480076" y="3092354"/>
            <a:ext cx="7451173" cy="759207"/>
            <a:chOff x="85628" y="2473789"/>
            <a:chExt cx="7451173" cy="759207"/>
          </a:xfrm>
        </p:grpSpPr>
        <p:sp>
          <p:nvSpPr>
            <p:cNvPr id="219" name="Zaoblený obdélník 218"/>
            <p:cNvSpPr/>
            <p:nvPr/>
          </p:nvSpPr>
          <p:spPr>
            <a:xfrm>
              <a:off x="85628" y="2481845"/>
              <a:ext cx="662119" cy="60263"/>
            </a:xfrm>
            <a:prstGeom prst="roundRect">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cxnSp>
          <p:nvCxnSpPr>
            <p:cNvPr id="6" name="Přímá spojnice 5"/>
            <p:cNvCxnSpPr/>
            <p:nvPr/>
          </p:nvCxnSpPr>
          <p:spPr>
            <a:xfrm>
              <a:off x="180975" y="2852737"/>
              <a:ext cx="6753225" cy="0"/>
            </a:xfrm>
            <a:prstGeom prst="line">
              <a:avLst/>
            </a:prstGeom>
            <a:ln w="19050">
              <a:prstDash val="lgDashDot"/>
            </a:ln>
          </p:spPr>
          <p:style>
            <a:lnRef idx="1">
              <a:schemeClr val="accent1"/>
            </a:lnRef>
            <a:fillRef idx="0">
              <a:schemeClr val="accent1"/>
            </a:fillRef>
            <a:effectRef idx="0">
              <a:schemeClr val="accent1"/>
            </a:effectRef>
            <a:fontRef idx="minor">
              <a:schemeClr val="tx1"/>
            </a:fontRef>
          </p:style>
        </p:cxnSp>
        <p:sp>
          <p:nvSpPr>
            <p:cNvPr id="8" name="Ovál 7"/>
            <p:cNvSpPr/>
            <p:nvPr/>
          </p:nvSpPr>
          <p:spPr>
            <a:xfrm>
              <a:off x="1282900" y="2475167"/>
              <a:ext cx="71582" cy="67830"/>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9" name="Ovál 8"/>
            <p:cNvSpPr/>
            <p:nvPr/>
          </p:nvSpPr>
          <p:spPr>
            <a:xfrm>
              <a:off x="1356635" y="2474989"/>
              <a:ext cx="71582" cy="67830"/>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0" name="Ovál 9"/>
            <p:cNvSpPr/>
            <p:nvPr/>
          </p:nvSpPr>
          <p:spPr>
            <a:xfrm>
              <a:off x="1428217" y="2475167"/>
              <a:ext cx="71582" cy="67830"/>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1" name="Ovál 10"/>
            <p:cNvSpPr/>
            <p:nvPr/>
          </p:nvSpPr>
          <p:spPr>
            <a:xfrm>
              <a:off x="1501952" y="2474989"/>
              <a:ext cx="71582" cy="67830"/>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2" name="Ovál 11"/>
            <p:cNvSpPr/>
            <p:nvPr/>
          </p:nvSpPr>
          <p:spPr>
            <a:xfrm>
              <a:off x="1571381" y="2475167"/>
              <a:ext cx="71582" cy="67830"/>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3" name="Ovál 12"/>
            <p:cNvSpPr/>
            <p:nvPr/>
          </p:nvSpPr>
          <p:spPr>
            <a:xfrm>
              <a:off x="1645116" y="2474989"/>
              <a:ext cx="71582" cy="67830"/>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4" name="Ovál 13"/>
            <p:cNvSpPr/>
            <p:nvPr/>
          </p:nvSpPr>
          <p:spPr>
            <a:xfrm>
              <a:off x="1716698" y="2475167"/>
              <a:ext cx="71582" cy="67830"/>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5" name="Ovál 14"/>
            <p:cNvSpPr/>
            <p:nvPr/>
          </p:nvSpPr>
          <p:spPr>
            <a:xfrm>
              <a:off x="1790433" y="2474989"/>
              <a:ext cx="71582" cy="67830"/>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6" name="Ovál 15"/>
            <p:cNvSpPr/>
            <p:nvPr/>
          </p:nvSpPr>
          <p:spPr>
            <a:xfrm>
              <a:off x="701632" y="2475078"/>
              <a:ext cx="71582" cy="67830"/>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7" name="Ovál 16"/>
            <p:cNvSpPr/>
            <p:nvPr/>
          </p:nvSpPr>
          <p:spPr>
            <a:xfrm>
              <a:off x="775367" y="2474900"/>
              <a:ext cx="71582" cy="67830"/>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8" name="Ovál 17"/>
            <p:cNvSpPr/>
            <p:nvPr/>
          </p:nvSpPr>
          <p:spPr>
            <a:xfrm>
              <a:off x="846949" y="2475078"/>
              <a:ext cx="71582" cy="67830"/>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9" name="Ovál 18"/>
            <p:cNvSpPr/>
            <p:nvPr/>
          </p:nvSpPr>
          <p:spPr>
            <a:xfrm>
              <a:off x="920684" y="2474900"/>
              <a:ext cx="71582" cy="67830"/>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0" name="Ovál 19"/>
            <p:cNvSpPr/>
            <p:nvPr/>
          </p:nvSpPr>
          <p:spPr>
            <a:xfrm>
              <a:off x="990113" y="2475078"/>
              <a:ext cx="71582" cy="67830"/>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1" name="Ovál 20"/>
            <p:cNvSpPr/>
            <p:nvPr/>
          </p:nvSpPr>
          <p:spPr>
            <a:xfrm>
              <a:off x="1063848" y="2474900"/>
              <a:ext cx="71582" cy="67830"/>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2" name="Ovál 21"/>
            <p:cNvSpPr/>
            <p:nvPr/>
          </p:nvSpPr>
          <p:spPr>
            <a:xfrm>
              <a:off x="1135430" y="2475078"/>
              <a:ext cx="71582" cy="67830"/>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3" name="Ovál 22"/>
            <p:cNvSpPr/>
            <p:nvPr/>
          </p:nvSpPr>
          <p:spPr>
            <a:xfrm>
              <a:off x="1209165" y="2474900"/>
              <a:ext cx="71582" cy="67830"/>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4" name="Ovál 23"/>
            <p:cNvSpPr/>
            <p:nvPr/>
          </p:nvSpPr>
          <p:spPr>
            <a:xfrm>
              <a:off x="2441130" y="2474945"/>
              <a:ext cx="71582" cy="67830"/>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5" name="Ovál 24"/>
            <p:cNvSpPr/>
            <p:nvPr/>
          </p:nvSpPr>
          <p:spPr>
            <a:xfrm>
              <a:off x="2514865" y="2474767"/>
              <a:ext cx="71582" cy="67830"/>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6" name="Ovál 25"/>
            <p:cNvSpPr/>
            <p:nvPr/>
          </p:nvSpPr>
          <p:spPr>
            <a:xfrm>
              <a:off x="2586447" y="2474945"/>
              <a:ext cx="71582" cy="67830"/>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7" name="Ovál 26"/>
            <p:cNvSpPr/>
            <p:nvPr/>
          </p:nvSpPr>
          <p:spPr>
            <a:xfrm>
              <a:off x="2660182" y="2474767"/>
              <a:ext cx="71582" cy="67830"/>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8" name="Ovál 27"/>
            <p:cNvSpPr/>
            <p:nvPr/>
          </p:nvSpPr>
          <p:spPr>
            <a:xfrm>
              <a:off x="2729611" y="2474945"/>
              <a:ext cx="71582" cy="67830"/>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9" name="Ovál 28"/>
            <p:cNvSpPr/>
            <p:nvPr/>
          </p:nvSpPr>
          <p:spPr>
            <a:xfrm>
              <a:off x="2803346" y="2474767"/>
              <a:ext cx="71582" cy="67830"/>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30" name="Ovál 29"/>
            <p:cNvSpPr/>
            <p:nvPr/>
          </p:nvSpPr>
          <p:spPr>
            <a:xfrm>
              <a:off x="2874928" y="2474945"/>
              <a:ext cx="71582" cy="67830"/>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31" name="Ovál 30"/>
            <p:cNvSpPr/>
            <p:nvPr/>
          </p:nvSpPr>
          <p:spPr>
            <a:xfrm>
              <a:off x="2948663" y="2474767"/>
              <a:ext cx="71582" cy="67830"/>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32" name="Ovál 31"/>
            <p:cNvSpPr/>
            <p:nvPr/>
          </p:nvSpPr>
          <p:spPr>
            <a:xfrm>
              <a:off x="1859862" y="2474856"/>
              <a:ext cx="71582" cy="67830"/>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33" name="Ovál 32"/>
            <p:cNvSpPr/>
            <p:nvPr/>
          </p:nvSpPr>
          <p:spPr>
            <a:xfrm>
              <a:off x="1933597" y="2474678"/>
              <a:ext cx="71582" cy="67830"/>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34" name="Ovál 33"/>
            <p:cNvSpPr/>
            <p:nvPr/>
          </p:nvSpPr>
          <p:spPr>
            <a:xfrm>
              <a:off x="2005179" y="2474856"/>
              <a:ext cx="71582" cy="67830"/>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35" name="Ovál 34"/>
            <p:cNvSpPr/>
            <p:nvPr/>
          </p:nvSpPr>
          <p:spPr>
            <a:xfrm>
              <a:off x="2078914" y="2474678"/>
              <a:ext cx="71582" cy="67830"/>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36" name="Ovál 35"/>
            <p:cNvSpPr/>
            <p:nvPr/>
          </p:nvSpPr>
          <p:spPr>
            <a:xfrm>
              <a:off x="2148343" y="2474856"/>
              <a:ext cx="71582" cy="67830"/>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37" name="Ovál 36"/>
            <p:cNvSpPr/>
            <p:nvPr/>
          </p:nvSpPr>
          <p:spPr>
            <a:xfrm>
              <a:off x="2222078" y="2474678"/>
              <a:ext cx="71582" cy="67830"/>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38" name="Ovál 37"/>
            <p:cNvSpPr/>
            <p:nvPr/>
          </p:nvSpPr>
          <p:spPr>
            <a:xfrm>
              <a:off x="2293660" y="2474856"/>
              <a:ext cx="71582" cy="67830"/>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39" name="Ovál 38"/>
            <p:cNvSpPr/>
            <p:nvPr/>
          </p:nvSpPr>
          <p:spPr>
            <a:xfrm>
              <a:off x="2367395" y="2474678"/>
              <a:ext cx="71582" cy="67830"/>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40" name="Ovál 39"/>
            <p:cNvSpPr/>
            <p:nvPr/>
          </p:nvSpPr>
          <p:spPr>
            <a:xfrm>
              <a:off x="3601488" y="2474767"/>
              <a:ext cx="71582" cy="67830"/>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41" name="Ovál 40"/>
            <p:cNvSpPr/>
            <p:nvPr/>
          </p:nvSpPr>
          <p:spPr>
            <a:xfrm>
              <a:off x="3675223" y="2474589"/>
              <a:ext cx="71582" cy="67830"/>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42" name="Ovál 41"/>
            <p:cNvSpPr/>
            <p:nvPr/>
          </p:nvSpPr>
          <p:spPr>
            <a:xfrm>
              <a:off x="3746805" y="2474767"/>
              <a:ext cx="71582" cy="67830"/>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43" name="Ovál 42"/>
            <p:cNvSpPr/>
            <p:nvPr/>
          </p:nvSpPr>
          <p:spPr>
            <a:xfrm>
              <a:off x="3820540" y="2474589"/>
              <a:ext cx="71582" cy="67830"/>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44" name="Ovál 43"/>
            <p:cNvSpPr/>
            <p:nvPr/>
          </p:nvSpPr>
          <p:spPr>
            <a:xfrm>
              <a:off x="3889969" y="2474767"/>
              <a:ext cx="71582" cy="67830"/>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45" name="Ovál 44"/>
            <p:cNvSpPr/>
            <p:nvPr/>
          </p:nvSpPr>
          <p:spPr>
            <a:xfrm>
              <a:off x="3963704" y="2474589"/>
              <a:ext cx="71582" cy="67830"/>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46" name="Ovál 45"/>
            <p:cNvSpPr/>
            <p:nvPr/>
          </p:nvSpPr>
          <p:spPr>
            <a:xfrm>
              <a:off x="4035286" y="2474767"/>
              <a:ext cx="71582" cy="67830"/>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47" name="Ovál 46"/>
            <p:cNvSpPr/>
            <p:nvPr/>
          </p:nvSpPr>
          <p:spPr>
            <a:xfrm>
              <a:off x="4109021" y="2474589"/>
              <a:ext cx="71582" cy="67830"/>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48" name="Ovál 47"/>
            <p:cNvSpPr/>
            <p:nvPr/>
          </p:nvSpPr>
          <p:spPr>
            <a:xfrm>
              <a:off x="3020220" y="2474678"/>
              <a:ext cx="71582" cy="67830"/>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49" name="Ovál 48"/>
            <p:cNvSpPr/>
            <p:nvPr/>
          </p:nvSpPr>
          <p:spPr>
            <a:xfrm>
              <a:off x="3093955" y="2474500"/>
              <a:ext cx="71582" cy="67830"/>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0" name="Ovál 49"/>
            <p:cNvSpPr/>
            <p:nvPr/>
          </p:nvSpPr>
          <p:spPr>
            <a:xfrm>
              <a:off x="3165537" y="2474678"/>
              <a:ext cx="71582" cy="67830"/>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1" name="Ovál 50"/>
            <p:cNvSpPr/>
            <p:nvPr/>
          </p:nvSpPr>
          <p:spPr>
            <a:xfrm>
              <a:off x="3239272" y="2474500"/>
              <a:ext cx="71582" cy="67830"/>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2" name="Ovál 51"/>
            <p:cNvSpPr/>
            <p:nvPr/>
          </p:nvSpPr>
          <p:spPr>
            <a:xfrm>
              <a:off x="3308701" y="2474678"/>
              <a:ext cx="71582" cy="67830"/>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3" name="Ovál 52"/>
            <p:cNvSpPr/>
            <p:nvPr/>
          </p:nvSpPr>
          <p:spPr>
            <a:xfrm>
              <a:off x="3382436" y="2474500"/>
              <a:ext cx="71582" cy="67830"/>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4" name="Ovál 53"/>
            <p:cNvSpPr/>
            <p:nvPr/>
          </p:nvSpPr>
          <p:spPr>
            <a:xfrm>
              <a:off x="3454018" y="2474678"/>
              <a:ext cx="71582" cy="67830"/>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5" name="Ovál 54"/>
            <p:cNvSpPr/>
            <p:nvPr/>
          </p:nvSpPr>
          <p:spPr>
            <a:xfrm>
              <a:off x="3527753" y="2474500"/>
              <a:ext cx="71582" cy="67830"/>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6" name="Ovál 55"/>
            <p:cNvSpPr/>
            <p:nvPr/>
          </p:nvSpPr>
          <p:spPr>
            <a:xfrm>
              <a:off x="4759718" y="2474545"/>
              <a:ext cx="71582" cy="67830"/>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7" name="Ovál 56"/>
            <p:cNvSpPr/>
            <p:nvPr/>
          </p:nvSpPr>
          <p:spPr>
            <a:xfrm>
              <a:off x="4833453" y="2474367"/>
              <a:ext cx="71582" cy="67830"/>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8" name="Ovál 57"/>
            <p:cNvSpPr/>
            <p:nvPr/>
          </p:nvSpPr>
          <p:spPr>
            <a:xfrm>
              <a:off x="4905035" y="2474545"/>
              <a:ext cx="71582" cy="67830"/>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9" name="Ovál 58"/>
            <p:cNvSpPr/>
            <p:nvPr/>
          </p:nvSpPr>
          <p:spPr>
            <a:xfrm>
              <a:off x="4978770" y="2474367"/>
              <a:ext cx="71582" cy="67830"/>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60" name="Ovál 59"/>
            <p:cNvSpPr/>
            <p:nvPr/>
          </p:nvSpPr>
          <p:spPr>
            <a:xfrm>
              <a:off x="5048199" y="2474545"/>
              <a:ext cx="71582" cy="67830"/>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61" name="Ovál 60"/>
            <p:cNvSpPr/>
            <p:nvPr/>
          </p:nvSpPr>
          <p:spPr>
            <a:xfrm>
              <a:off x="5121934" y="2474367"/>
              <a:ext cx="71582" cy="67830"/>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62" name="Ovál 61"/>
            <p:cNvSpPr/>
            <p:nvPr/>
          </p:nvSpPr>
          <p:spPr>
            <a:xfrm>
              <a:off x="5193516" y="2474545"/>
              <a:ext cx="71582" cy="67830"/>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63" name="Ovál 62"/>
            <p:cNvSpPr/>
            <p:nvPr/>
          </p:nvSpPr>
          <p:spPr>
            <a:xfrm>
              <a:off x="5267251" y="2474367"/>
              <a:ext cx="71582" cy="67830"/>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64" name="Ovál 63"/>
            <p:cNvSpPr/>
            <p:nvPr/>
          </p:nvSpPr>
          <p:spPr>
            <a:xfrm>
              <a:off x="4178450" y="2474456"/>
              <a:ext cx="71582" cy="67830"/>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65" name="Ovál 64"/>
            <p:cNvSpPr/>
            <p:nvPr/>
          </p:nvSpPr>
          <p:spPr>
            <a:xfrm>
              <a:off x="4252185" y="2474278"/>
              <a:ext cx="71582" cy="67830"/>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66" name="Ovál 65"/>
            <p:cNvSpPr/>
            <p:nvPr/>
          </p:nvSpPr>
          <p:spPr>
            <a:xfrm>
              <a:off x="4323767" y="2474456"/>
              <a:ext cx="71582" cy="67830"/>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67" name="Ovál 66"/>
            <p:cNvSpPr/>
            <p:nvPr/>
          </p:nvSpPr>
          <p:spPr>
            <a:xfrm>
              <a:off x="4397502" y="2474278"/>
              <a:ext cx="71582" cy="67830"/>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68" name="Ovál 67"/>
            <p:cNvSpPr/>
            <p:nvPr/>
          </p:nvSpPr>
          <p:spPr>
            <a:xfrm>
              <a:off x="4466931" y="2474456"/>
              <a:ext cx="71582" cy="67830"/>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69" name="Ovál 68"/>
            <p:cNvSpPr/>
            <p:nvPr/>
          </p:nvSpPr>
          <p:spPr>
            <a:xfrm>
              <a:off x="4540666" y="2474278"/>
              <a:ext cx="71582" cy="67830"/>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0" name="Ovál 69"/>
            <p:cNvSpPr/>
            <p:nvPr/>
          </p:nvSpPr>
          <p:spPr>
            <a:xfrm>
              <a:off x="4612248" y="2474456"/>
              <a:ext cx="71582" cy="67830"/>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1" name="Ovál 70"/>
            <p:cNvSpPr/>
            <p:nvPr/>
          </p:nvSpPr>
          <p:spPr>
            <a:xfrm>
              <a:off x="4685983" y="2474278"/>
              <a:ext cx="71582" cy="67830"/>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2" name="Ovál 71"/>
            <p:cNvSpPr/>
            <p:nvPr/>
          </p:nvSpPr>
          <p:spPr>
            <a:xfrm>
              <a:off x="1318691" y="3163189"/>
              <a:ext cx="71582" cy="67830"/>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3" name="Ovál 72"/>
            <p:cNvSpPr/>
            <p:nvPr/>
          </p:nvSpPr>
          <p:spPr>
            <a:xfrm>
              <a:off x="1392426" y="3163011"/>
              <a:ext cx="71582" cy="67830"/>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4" name="Ovál 73"/>
            <p:cNvSpPr/>
            <p:nvPr/>
          </p:nvSpPr>
          <p:spPr>
            <a:xfrm>
              <a:off x="1464008" y="3163189"/>
              <a:ext cx="71582" cy="67830"/>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5" name="Ovál 74"/>
            <p:cNvSpPr/>
            <p:nvPr/>
          </p:nvSpPr>
          <p:spPr>
            <a:xfrm>
              <a:off x="1537743" y="3163011"/>
              <a:ext cx="71582" cy="67830"/>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6" name="Ovál 75"/>
            <p:cNvSpPr/>
            <p:nvPr/>
          </p:nvSpPr>
          <p:spPr>
            <a:xfrm>
              <a:off x="1607172" y="3163189"/>
              <a:ext cx="71582" cy="67830"/>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7" name="Ovál 76"/>
            <p:cNvSpPr/>
            <p:nvPr/>
          </p:nvSpPr>
          <p:spPr>
            <a:xfrm>
              <a:off x="1680907" y="3163011"/>
              <a:ext cx="71582" cy="67830"/>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8" name="Ovál 77"/>
            <p:cNvSpPr/>
            <p:nvPr/>
          </p:nvSpPr>
          <p:spPr>
            <a:xfrm>
              <a:off x="1752489" y="3163189"/>
              <a:ext cx="71582" cy="67830"/>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9" name="Ovál 78"/>
            <p:cNvSpPr/>
            <p:nvPr/>
          </p:nvSpPr>
          <p:spPr>
            <a:xfrm>
              <a:off x="1826224" y="3163011"/>
              <a:ext cx="71582" cy="67830"/>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0" name="Ovál 79"/>
            <p:cNvSpPr/>
            <p:nvPr/>
          </p:nvSpPr>
          <p:spPr>
            <a:xfrm>
              <a:off x="737423" y="3163100"/>
              <a:ext cx="71582" cy="67830"/>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1" name="Ovál 80"/>
            <p:cNvSpPr/>
            <p:nvPr/>
          </p:nvSpPr>
          <p:spPr>
            <a:xfrm>
              <a:off x="811158" y="3162922"/>
              <a:ext cx="71582" cy="67830"/>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2" name="Ovál 81"/>
            <p:cNvSpPr/>
            <p:nvPr/>
          </p:nvSpPr>
          <p:spPr>
            <a:xfrm>
              <a:off x="882740" y="3163100"/>
              <a:ext cx="71582" cy="67830"/>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3" name="Ovál 82"/>
            <p:cNvSpPr/>
            <p:nvPr/>
          </p:nvSpPr>
          <p:spPr>
            <a:xfrm>
              <a:off x="956475" y="3162922"/>
              <a:ext cx="71582" cy="67830"/>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4" name="Ovál 83"/>
            <p:cNvSpPr/>
            <p:nvPr/>
          </p:nvSpPr>
          <p:spPr>
            <a:xfrm>
              <a:off x="1025904" y="3163100"/>
              <a:ext cx="71582" cy="67830"/>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5" name="Ovál 84"/>
            <p:cNvSpPr/>
            <p:nvPr/>
          </p:nvSpPr>
          <p:spPr>
            <a:xfrm>
              <a:off x="1099639" y="3162922"/>
              <a:ext cx="71582" cy="67830"/>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6" name="Ovál 85"/>
            <p:cNvSpPr/>
            <p:nvPr/>
          </p:nvSpPr>
          <p:spPr>
            <a:xfrm>
              <a:off x="1171221" y="3163100"/>
              <a:ext cx="71582" cy="67830"/>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7" name="Ovál 86"/>
            <p:cNvSpPr/>
            <p:nvPr/>
          </p:nvSpPr>
          <p:spPr>
            <a:xfrm>
              <a:off x="1244956" y="3162922"/>
              <a:ext cx="71582" cy="67830"/>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8" name="Ovál 87"/>
            <p:cNvSpPr/>
            <p:nvPr/>
          </p:nvSpPr>
          <p:spPr>
            <a:xfrm>
              <a:off x="2476921" y="3162967"/>
              <a:ext cx="71582" cy="67830"/>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9" name="Ovál 88"/>
            <p:cNvSpPr/>
            <p:nvPr/>
          </p:nvSpPr>
          <p:spPr>
            <a:xfrm>
              <a:off x="2550656" y="3162789"/>
              <a:ext cx="71582" cy="67830"/>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90" name="Ovál 89"/>
            <p:cNvSpPr/>
            <p:nvPr/>
          </p:nvSpPr>
          <p:spPr>
            <a:xfrm>
              <a:off x="2622238" y="3162967"/>
              <a:ext cx="71582" cy="67830"/>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91" name="Ovál 90"/>
            <p:cNvSpPr/>
            <p:nvPr/>
          </p:nvSpPr>
          <p:spPr>
            <a:xfrm>
              <a:off x="2695973" y="3162789"/>
              <a:ext cx="71582" cy="67830"/>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92" name="Ovál 91"/>
            <p:cNvSpPr/>
            <p:nvPr/>
          </p:nvSpPr>
          <p:spPr>
            <a:xfrm>
              <a:off x="2765402" y="3162967"/>
              <a:ext cx="71582" cy="67830"/>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93" name="Ovál 92"/>
            <p:cNvSpPr/>
            <p:nvPr/>
          </p:nvSpPr>
          <p:spPr>
            <a:xfrm>
              <a:off x="2839137" y="3162789"/>
              <a:ext cx="71582" cy="67830"/>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94" name="Ovál 93"/>
            <p:cNvSpPr/>
            <p:nvPr/>
          </p:nvSpPr>
          <p:spPr>
            <a:xfrm>
              <a:off x="2910719" y="3162967"/>
              <a:ext cx="71582" cy="67830"/>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95" name="Ovál 94"/>
            <p:cNvSpPr/>
            <p:nvPr/>
          </p:nvSpPr>
          <p:spPr>
            <a:xfrm>
              <a:off x="2984454" y="3162789"/>
              <a:ext cx="71582" cy="67830"/>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96" name="Ovál 95"/>
            <p:cNvSpPr/>
            <p:nvPr/>
          </p:nvSpPr>
          <p:spPr>
            <a:xfrm>
              <a:off x="1895653" y="3162878"/>
              <a:ext cx="71582" cy="67830"/>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97" name="Ovál 96"/>
            <p:cNvSpPr/>
            <p:nvPr/>
          </p:nvSpPr>
          <p:spPr>
            <a:xfrm>
              <a:off x="1969388" y="3162700"/>
              <a:ext cx="71582" cy="67830"/>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98" name="Ovál 97"/>
            <p:cNvSpPr/>
            <p:nvPr/>
          </p:nvSpPr>
          <p:spPr>
            <a:xfrm>
              <a:off x="2040970" y="3162878"/>
              <a:ext cx="71582" cy="67830"/>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99" name="Ovál 98"/>
            <p:cNvSpPr/>
            <p:nvPr/>
          </p:nvSpPr>
          <p:spPr>
            <a:xfrm>
              <a:off x="2114705" y="3162700"/>
              <a:ext cx="71582" cy="67830"/>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00" name="Ovál 99"/>
            <p:cNvSpPr/>
            <p:nvPr/>
          </p:nvSpPr>
          <p:spPr>
            <a:xfrm>
              <a:off x="2184134" y="3162878"/>
              <a:ext cx="71582" cy="67830"/>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01" name="Ovál 100"/>
            <p:cNvSpPr/>
            <p:nvPr/>
          </p:nvSpPr>
          <p:spPr>
            <a:xfrm>
              <a:off x="2257869" y="3162700"/>
              <a:ext cx="71582" cy="67830"/>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02" name="Ovál 101"/>
            <p:cNvSpPr/>
            <p:nvPr/>
          </p:nvSpPr>
          <p:spPr>
            <a:xfrm>
              <a:off x="2329451" y="3162878"/>
              <a:ext cx="71582" cy="67830"/>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03" name="Ovál 102"/>
            <p:cNvSpPr/>
            <p:nvPr/>
          </p:nvSpPr>
          <p:spPr>
            <a:xfrm>
              <a:off x="2403186" y="3162700"/>
              <a:ext cx="71582" cy="67830"/>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04" name="Ovál 103"/>
            <p:cNvSpPr/>
            <p:nvPr/>
          </p:nvSpPr>
          <p:spPr>
            <a:xfrm>
              <a:off x="3637279" y="3162789"/>
              <a:ext cx="71582" cy="67830"/>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05" name="Ovál 104"/>
            <p:cNvSpPr/>
            <p:nvPr/>
          </p:nvSpPr>
          <p:spPr>
            <a:xfrm>
              <a:off x="3711014" y="3162611"/>
              <a:ext cx="71582" cy="67830"/>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06" name="Ovál 105"/>
            <p:cNvSpPr/>
            <p:nvPr/>
          </p:nvSpPr>
          <p:spPr>
            <a:xfrm>
              <a:off x="3782596" y="3162789"/>
              <a:ext cx="71582" cy="67830"/>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07" name="Ovál 106"/>
            <p:cNvSpPr/>
            <p:nvPr/>
          </p:nvSpPr>
          <p:spPr>
            <a:xfrm>
              <a:off x="3856331" y="3162611"/>
              <a:ext cx="71582" cy="67830"/>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08" name="Ovál 107"/>
            <p:cNvSpPr/>
            <p:nvPr/>
          </p:nvSpPr>
          <p:spPr>
            <a:xfrm>
              <a:off x="3925760" y="3162789"/>
              <a:ext cx="71582" cy="67830"/>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09" name="Ovál 108"/>
            <p:cNvSpPr/>
            <p:nvPr/>
          </p:nvSpPr>
          <p:spPr>
            <a:xfrm>
              <a:off x="3999495" y="3162611"/>
              <a:ext cx="71582" cy="67830"/>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10" name="Ovál 109"/>
            <p:cNvSpPr/>
            <p:nvPr/>
          </p:nvSpPr>
          <p:spPr>
            <a:xfrm>
              <a:off x="4071077" y="3162789"/>
              <a:ext cx="71582" cy="67830"/>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11" name="Ovál 110"/>
            <p:cNvSpPr/>
            <p:nvPr/>
          </p:nvSpPr>
          <p:spPr>
            <a:xfrm>
              <a:off x="4144812" y="3162611"/>
              <a:ext cx="71582" cy="67830"/>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12" name="Ovál 111"/>
            <p:cNvSpPr/>
            <p:nvPr/>
          </p:nvSpPr>
          <p:spPr>
            <a:xfrm>
              <a:off x="3056011" y="3162700"/>
              <a:ext cx="71582" cy="67830"/>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13" name="Ovál 112"/>
            <p:cNvSpPr/>
            <p:nvPr/>
          </p:nvSpPr>
          <p:spPr>
            <a:xfrm>
              <a:off x="3129746" y="3162522"/>
              <a:ext cx="71582" cy="67830"/>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14" name="Ovál 113"/>
            <p:cNvSpPr/>
            <p:nvPr/>
          </p:nvSpPr>
          <p:spPr>
            <a:xfrm>
              <a:off x="3201328" y="3162700"/>
              <a:ext cx="71582" cy="67830"/>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15" name="Ovál 114"/>
            <p:cNvSpPr/>
            <p:nvPr/>
          </p:nvSpPr>
          <p:spPr>
            <a:xfrm>
              <a:off x="3275063" y="3162522"/>
              <a:ext cx="71582" cy="67830"/>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16" name="Ovál 115"/>
            <p:cNvSpPr/>
            <p:nvPr/>
          </p:nvSpPr>
          <p:spPr>
            <a:xfrm>
              <a:off x="3344492" y="3162700"/>
              <a:ext cx="71582" cy="67830"/>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17" name="Ovál 116"/>
            <p:cNvSpPr/>
            <p:nvPr/>
          </p:nvSpPr>
          <p:spPr>
            <a:xfrm>
              <a:off x="3418227" y="3162522"/>
              <a:ext cx="71582" cy="67830"/>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18" name="Ovál 117"/>
            <p:cNvSpPr/>
            <p:nvPr/>
          </p:nvSpPr>
          <p:spPr>
            <a:xfrm>
              <a:off x="3489809" y="3162700"/>
              <a:ext cx="71582" cy="67830"/>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19" name="Ovál 118"/>
            <p:cNvSpPr/>
            <p:nvPr/>
          </p:nvSpPr>
          <p:spPr>
            <a:xfrm>
              <a:off x="3563544" y="3162522"/>
              <a:ext cx="71582" cy="67830"/>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20" name="Ovál 119"/>
            <p:cNvSpPr/>
            <p:nvPr/>
          </p:nvSpPr>
          <p:spPr>
            <a:xfrm>
              <a:off x="4795509" y="3162567"/>
              <a:ext cx="71582" cy="67830"/>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21" name="Ovál 120"/>
            <p:cNvSpPr/>
            <p:nvPr/>
          </p:nvSpPr>
          <p:spPr>
            <a:xfrm>
              <a:off x="4869244" y="3162389"/>
              <a:ext cx="71582" cy="67830"/>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22" name="Ovál 121"/>
            <p:cNvSpPr/>
            <p:nvPr/>
          </p:nvSpPr>
          <p:spPr>
            <a:xfrm>
              <a:off x="4940826" y="3162567"/>
              <a:ext cx="71582" cy="67830"/>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23" name="Ovál 122"/>
            <p:cNvSpPr/>
            <p:nvPr/>
          </p:nvSpPr>
          <p:spPr>
            <a:xfrm>
              <a:off x="5014561" y="3162389"/>
              <a:ext cx="71582" cy="67830"/>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24" name="Ovál 123"/>
            <p:cNvSpPr/>
            <p:nvPr/>
          </p:nvSpPr>
          <p:spPr>
            <a:xfrm>
              <a:off x="5083990" y="3162567"/>
              <a:ext cx="71582" cy="67830"/>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25" name="Ovál 124"/>
            <p:cNvSpPr/>
            <p:nvPr/>
          </p:nvSpPr>
          <p:spPr>
            <a:xfrm>
              <a:off x="5157725" y="3162389"/>
              <a:ext cx="71582" cy="67830"/>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26" name="Ovál 125"/>
            <p:cNvSpPr/>
            <p:nvPr/>
          </p:nvSpPr>
          <p:spPr>
            <a:xfrm>
              <a:off x="5229307" y="3162567"/>
              <a:ext cx="71582" cy="67830"/>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27" name="Ovál 126"/>
            <p:cNvSpPr/>
            <p:nvPr/>
          </p:nvSpPr>
          <p:spPr>
            <a:xfrm>
              <a:off x="5303042" y="3162389"/>
              <a:ext cx="71582" cy="67830"/>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28" name="Ovál 127"/>
            <p:cNvSpPr/>
            <p:nvPr/>
          </p:nvSpPr>
          <p:spPr>
            <a:xfrm>
              <a:off x="4214241" y="3162478"/>
              <a:ext cx="71582" cy="67830"/>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29" name="Ovál 128"/>
            <p:cNvSpPr/>
            <p:nvPr/>
          </p:nvSpPr>
          <p:spPr>
            <a:xfrm>
              <a:off x="4287976" y="3162300"/>
              <a:ext cx="71582" cy="67830"/>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30" name="Ovál 129"/>
            <p:cNvSpPr/>
            <p:nvPr/>
          </p:nvSpPr>
          <p:spPr>
            <a:xfrm>
              <a:off x="4359558" y="3162478"/>
              <a:ext cx="71582" cy="67830"/>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31" name="Ovál 130"/>
            <p:cNvSpPr/>
            <p:nvPr/>
          </p:nvSpPr>
          <p:spPr>
            <a:xfrm>
              <a:off x="4433293" y="3162300"/>
              <a:ext cx="71582" cy="67830"/>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32" name="Ovál 131"/>
            <p:cNvSpPr/>
            <p:nvPr/>
          </p:nvSpPr>
          <p:spPr>
            <a:xfrm>
              <a:off x="4502722" y="3162478"/>
              <a:ext cx="71582" cy="67830"/>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33" name="Ovál 132"/>
            <p:cNvSpPr/>
            <p:nvPr/>
          </p:nvSpPr>
          <p:spPr>
            <a:xfrm>
              <a:off x="4576457" y="3162300"/>
              <a:ext cx="71582" cy="67830"/>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34" name="Ovál 133"/>
            <p:cNvSpPr/>
            <p:nvPr/>
          </p:nvSpPr>
          <p:spPr>
            <a:xfrm>
              <a:off x="4648039" y="3162478"/>
              <a:ext cx="71582" cy="67830"/>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35" name="Ovál 134"/>
            <p:cNvSpPr/>
            <p:nvPr/>
          </p:nvSpPr>
          <p:spPr>
            <a:xfrm>
              <a:off x="4721774" y="3162300"/>
              <a:ext cx="71582" cy="67830"/>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cxnSp>
          <p:nvCxnSpPr>
            <p:cNvPr id="137" name="Přímá spojnice 136"/>
            <p:cNvCxnSpPr>
              <a:stCxn id="16" idx="2"/>
              <a:endCxn id="80" idx="2"/>
            </p:cNvCxnSpPr>
            <p:nvPr/>
          </p:nvCxnSpPr>
          <p:spPr>
            <a:xfrm>
              <a:off x="701632" y="2508993"/>
              <a:ext cx="35791" cy="688022"/>
            </a:xfrm>
            <a:prstGeom prst="line">
              <a:avLst/>
            </a:prstGeom>
          </p:spPr>
          <p:style>
            <a:lnRef idx="1">
              <a:schemeClr val="accent1"/>
            </a:lnRef>
            <a:fillRef idx="0">
              <a:schemeClr val="accent1"/>
            </a:fillRef>
            <a:effectRef idx="0">
              <a:schemeClr val="accent1"/>
            </a:effectRef>
            <a:fontRef idx="minor">
              <a:schemeClr val="tx1"/>
            </a:fontRef>
          </p:style>
        </p:cxnSp>
        <p:cxnSp>
          <p:nvCxnSpPr>
            <p:cNvPr id="138" name="Přímá spojnice 137"/>
            <p:cNvCxnSpPr/>
            <p:nvPr/>
          </p:nvCxnSpPr>
          <p:spPr>
            <a:xfrm>
              <a:off x="775367" y="2508726"/>
              <a:ext cx="35791" cy="688022"/>
            </a:xfrm>
            <a:prstGeom prst="line">
              <a:avLst/>
            </a:prstGeom>
          </p:spPr>
          <p:style>
            <a:lnRef idx="1">
              <a:schemeClr val="accent1"/>
            </a:lnRef>
            <a:fillRef idx="0">
              <a:schemeClr val="accent1"/>
            </a:fillRef>
            <a:effectRef idx="0">
              <a:schemeClr val="accent1"/>
            </a:effectRef>
            <a:fontRef idx="minor">
              <a:schemeClr val="tx1"/>
            </a:fontRef>
          </p:style>
        </p:cxnSp>
        <p:cxnSp>
          <p:nvCxnSpPr>
            <p:cNvPr id="139" name="Přímá spojnice 138"/>
            <p:cNvCxnSpPr/>
            <p:nvPr/>
          </p:nvCxnSpPr>
          <p:spPr>
            <a:xfrm>
              <a:off x="850178" y="2508726"/>
              <a:ext cx="35791" cy="688022"/>
            </a:xfrm>
            <a:prstGeom prst="line">
              <a:avLst/>
            </a:prstGeom>
          </p:spPr>
          <p:style>
            <a:lnRef idx="1">
              <a:schemeClr val="accent1"/>
            </a:lnRef>
            <a:fillRef idx="0">
              <a:schemeClr val="accent1"/>
            </a:fillRef>
            <a:effectRef idx="0">
              <a:schemeClr val="accent1"/>
            </a:effectRef>
            <a:fontRef idx="minor">
              <a:schemeClr val="tx1"/>
            </a:fontRef>
          </p:style>
        </p:cxnSp>
        <p:cxnSp>
          <p:nvCxnSpPr>
            <p:cNvPr id="140" name="Přímá spojnice 139"/>
            <p:cNvCxnSpPr/>
            <p:nvPr/>
          </p:nvCxnSpPr>
          <p:spPr>
            <a:xfrm>
              <a:off x="919470" y="2508726"/>
              <a:ext cx="35791" cy="688022"/>
            </a:xfrm>
            <a:prstGeom prst="line">
              <a:avLst/>
            </a:prstGeom>
          </p:spPr>
          <p:style>
            <a:lnRef idx="1">
              <a:schemeClr val="accent1"/>
            </a:lnRef>
            <a:fillRef idx="0">
              <a:schemeClr val="accent1"/>
            </a:fillRef>
            <a:effectRef idx="0">
              <a:schemeClr val="accent1"/>
            </a:effectRef>
            <a:fontRef idx="minor">
              <a:schemeClr val="tx1"/>
            </a:fontRef>
          </p:style>
        </p:cxnSp>
        <p:cxnSp>
          <p:nvCxnSpPr>
            <p:cNvPr id="141" name="Přímá spojnice 140"/>
            <p:cNvCxnSpPr/>
            <p:nvPr/>
          </p:nvCxnSpPr>
          <p:spPr>
            <a:xfrm>
              <a:off x="985832" y="2515020"/>
              <a:ext cx="35791" cy="688022"/>
            </a:xfrm>
            <a:prstGeom prst="line">
              <a:avLst/>
            </a:prstGeom>
          </p:spPr>
          <p:style>
            <a:lnRef idx="1">
              <a:schemeClr val="accent1"/>
            </a:lnRef>
            <a:fillRef idx="0">
              <a:schemeClr val="accent1"/>
            </a:fillRef>
            <a:effectRef idx="0">
              <a:schemeClr val="accent1"/>
            </a:effectRef>
            <a:fontRef idx="minor">
              <a:schemeClr val="tx1"/>
            </a:fontRef>
          </p:style>
        </p:cxnSp>
        <p:cxnSp>
          <p:nvCxnSpPr>
            <p:cNvPr id="142" name="Přímá spojnice 141"/>
            <p:cNvCxnSpPr/>
            <p:nvPr/>
          </p:nvCxnSpPr>
          <p:spPr>
            <a:xfrm>
              <a:off x="1060715" y="2512154"/>
              <a:ext cx="35791" cy="688022"/>
            </a:xfrm>
            <a:prstGeom prst="line">
              <a:avLst/>
            </a:prstGeom>
          </p:spPr>
          <p:style>
            <a:lnRef idx="1">
              <a:schemeClr val="accent1"/>
            </a:lnRef>
            <a:fillRef idx="0">
              <a:schemeClr val="accent1"/>
            </a:fillRef>
            <a:effectRef idx="0">
              <a:schemeClr val="accent1"/>
            </a:effectRef>
            <a:fontRef idx="minor">
              <a:schemeClr val="tx1"/>
            </a:fontRef>
          </p:style>
        </p:cxnSp>
        <p:cxnSp>
          <p:nvCxnSpPr>
            <p:cNvPr id="143" name="Přímá spojnice 142"/>
            <p:cNvCxnSpPr/>
            <p:nvPr/>
          </p:nvCxnSpPr>
          <p:spPr>
            <a:xfrm>
              <a:off x="1130728" y="2508993"/>
              <a:ext cx="35791" cy="688022"/>
            </a:xfrm>
            <a:prstGeom prst="line">
              <a:avLst/>
            </a:prstGeom>
          </p:spPr>
          <p:style>
            <a:lnRef idx="1">
              <a:schemeClr val="accent1"/>
            </a:lnRef>
            <a:fillRef idx="0">
              <a:schemeClr val="accent1"/>
            </a:fillRef>
            <a:effectRef idx="0">
              <a:schemeClr val="accent1"/>
            </a:effectRef>
            <a:fontRef idx="minor">
              <a:schemeClr val="tx1"/>
            </a:fontRef>
          </p:style>
        </p:cxnSp>
        <p:cxnSp>
          <p:nvCxnSpPr>
            <p:cNvPr id="144" name="Přímá spojnice 143"/>
            <p:cNvCxnSpPr/>
            <p:nvPr/>
          </p:nvCxnSpPr>
          <p:spPr>
            <a:xfrm>
              <a:off x="1204463" y="2508726"/>
              <a:ext cx="35791" cy="688022"/>
            </a:xfrm>
            <a:prstGeom prst="line">
              <a:avLst/>
            </a:prstGeom>
          </p:spPr>
          <p:style>
            <a:lnRef idx="1">
              <a:schemeClr val="accent1"/>
            </a:lnRef>
            <a:fillRef idx="0">
              <a:schemeClr val="accent1"/>
            </a:fillRef>
            <a:effectRef idx="0">
              <a:schemeClr val="accent1"/>
            </a:effectRef>
            <a:fontRef idx="minor">
              <a:schemeClr val="tx1"/>
            </a:fontRef>
          </p:style>
        </p:cxnSp>
        <p:cxnSp>
          <p:nvCxnSpPr>
            <p:cNvPr id="145" name="Přímá spojnice 144"/>
            <p:cNvCxnSpPr/>
            <p:nvPr/>
          </p:nvCxnSpPr>
          <p:spPr>
            <a:xfrm>
              <a:off x="1279274" y="2508726"/>
              <a:ext cx="35791" cy="688022"/>
            </a:xfrm>
            <a:prstGeom prst="line">
              <a:avLst/>
            </a:prstGeom>
          </p:spPr>
          <p:style>
            <a:lnRef idx="1">
              <a:schemeClr val="accent1"/>
            </a:lnRef>
            <a:fillRef idx="0">
              <a:schemeClr val="accent1"/>
            </a:fillRef>
            <a:effectRef idx="0">
              <a:schemeClr val="accent1"/>
            </a:effectRef>
            <a:fontRef idx="minor">
              <a:schemeClr val="tx1"/>
            </a:fontRef>
          </p:style>
        </p:cxnSp>
        <p:cxnSp>
          <p:nvCxnSpPr>
            <p:cNvPr id="146" name="Přímá spojnice 145"/>
            <p:cNvCxnSpPr/>
            <p:nvPr/>
          </p:nvCxnSpPr>
          <p:spPr>
            <a:xfrm>
              <a:off x="1348566" y="2508726"/>
              <a:ext cx="35791" cy="688022"/>
            </a:xfrm>
            <a:prstGeom prst="line">
              <a:avLst/>
            </a:prstGeom>
          </p:spPr>
          <p:style>
            <a:lnRef idx="1">
              <a:schemeClr val="accent1"/>
            </a:lnRef>
            <a:fillRef idx="0">
              <a:schemeClr val="accent1"/>
            </a:fillRef>
            <a:effectRef idx="0">
              <a:schemeClr val="accent1"/>
            </a:effectRef>
            <a:fontRef idx="minor">
              <a:schemeClr val="tx1"/>
            </a:fontRef>
          </p:style>
        </p:cxnSp>
        <p:cxnSp>
          <p:nvCxnSpPr>
            <p:cNvPr id="147" name="Přímá spojnice 146"/>
            <p:cNvCxnSpPr/>
            <p:nvPr/>
          </p:nvCxnSpPr>
          <p:spPr>
            <a:xfrm>
              <a:off x="1414928" y="2515020"/>
              <a:ext cx="35791" cy="688022"/>
            </a:xfrm>
            <a:prstGeom prst="line">
              <a:avLst/>
            </a:prstGeom>
          </p:spPr>
          <p:style>
            <a:lnRef idx="1">
              <a:schemeClr val="accent1"/>
            </a:lnRef>
            <a:fillRef idx="0">
              <a:schemeClr val="accent1"/>
            </a:fillRef>
            <a:effectRef idx="0">
              <a:schemeClr val="accent1"/>
            </a:effectRef>
            <a:fontRef idx="minor">
              <a:schemeClr val="tx1"/>
            </a:fontRef>
          </p:style>
        </p:cxnSp>
        <p:cxnSp>
          <p:nvCxnSpPr>
            <p:cNvPr id="148" name="Přímá spojnice 147"/>
            <p:cNvCxnSpPr/>
            <p:nvPr/>
          </p:nvCxnSpPr>
          <p:spPr>
            <a:xfrm>
              <a:off x="1489811" y="2512154"/>
              <a:ext cx="35791" cy="688022"/>
            </a:xfrm>
            <a:prstGeom prst="line">
              <a:avLst/>
            </a:prstGeom>
          </p:spPr>
          <p:style>
            <a:lnRef idx="1">
              <a:schemeClr val="accent1"/>
            </a:lnRef>
            <a:fillRef idx="0">
              <a:schemeClr val="accent1"/>
            </a:fillRef>
            <a:effectRef idx="0">
              <a:schemeClr val="accent1"/>
            </a:effectRef>
            <a:fontRef idx="minor">
              <a:schemeClr val="tx1"/>
            </a:fontRef>
          </p:style>
        </p:cxnSp>
        <p:cxnSp>
          <p:nvCxnSpPr>
            <p:cNvPr id="155" name="Přímá spojnice 154"/>
            <p:cNvCxnSpPr/>
            <p:nvPr/>
          </p:nvCxnSpPr>
          <p:spPr>
            <a:xfrm>
              <a:off x="1576253" y="2538947"/>
              <a:ext cx="35791" cy="688022"/>
            </a:xfrm>
            <a:prstGeom prst="line">
              <a:avLst/>
            </a:prstGeom>
          </p:spPr>
          <p:style>
            <a:lnRef idx="1">
              <a:schemeClr val="accent1"/>
            </a:lnRef>
            <a:fillRef idx="0">
              <a:schemeClr val="accent1"/>
            </a:fillRef>
            <a:effectRef idx="0">
              <a:schemeClr val="accent1"/>
            </a:effectRef>
            <a:fontRef idx="minor">
              <a:schemeClr val="tx1"/>
            </a:fontRef>
          </p:style>
        </p:cxnSp>
        <p:cxnSp>
          <p:nvCxnSpPr>
            <p:cNvPr id="156" name="Přímá spojnice 155"/>
            <p:cNvCxnSpPr/>
            <p:nvPr/>
          </p:nvCxnSpPr>
          <p:spPr>
            <a:xfrm>
              <a:off x="1649988" y="2538680"/>
              <a:ext cx="35791" cy="688022"/>
            </a:xfrm>
            <a:prstGeom prst="line">
              <a:avLst/>
            </a:prstGeom>
          </p:spPr>
          <p:style>
            <a:lnRef idx="1">
              <a:schemeClr val="accent1"/>
            </a:lnRef>
            <a:fillRef idx="0">
              <a:schemeClr val="accent1"/>
            </a:fillRef>
            <a:effectRef idx="0">
              <a:schemeClr val="accent1"/>
            </a:effectRef>
            <a:fontRef idx="minor">
              <a:schemeClr val="tx1"/>
            </a:fontRef>
          </p:style>
        </p:cxnSp>
        <p:cxnSp>
          <p:nvCxnSpPr>
            <p:cNvPr id="157" name="Přímá spojnice 156"/>
            <p:cNvCxnSpPr/>
            <p:nvPr/>
          </p:nvCxnSpPr>
          <p:spPr>
            <a:xfrm>
              <a:off x="1724799" y="2538680"/>
              <a:ext cx="35791" cy="688022"/>
            </a:xfrm>
            <a:prstGeom prst="line">
              <a:avLst/>
            </a:prstGeom>
          </p:spPr>
          <p:style>
            <a:lnRef idx="1">
              <a:schemeClr val="accent1"/>
            </a:lnRef>
            <a:fillRef idx="0">
              <a:schemeClr val="accent1"/>
            </a:fillRef>
            <a:effectRef idx="0">
              <a:schemeClr val="accent1"/>
            </a:effectRef>
            <a:fontRef idx="minor">
              <a:schemeClr val="tx1"/>
            </a:fontRef>
          </p:style>
        </p:cxnSp>
        <p:cxnSp>
          <p:nvCxnSpPr>
            <p:cNvPr id="158" name="Přímá spojnice 157"/>
            <p:cNvCxnSpPr/>
            <p:nvPr/>
          </p:nvCxnSpPr>
          <p:spPr>
            <a:xfrm>
              <a:off x="1794091" y="2538680"/>
              <a:ext cx="35791" cy="688022"/>
            </a:xfrm>
            <a:prstGeom prst="line">
              <a:avLst/>
            </a:prstGeom>
          </p:spPr>
          <p:style>
            <a:lnRef idx="1">
              <a:schemeClr val="accent1"/>
            </a:lnRef>
            <a:fillRef idx="0">
              <a:schemeClr val="accent1"/>
            </a:fillRef>
            <a:effectRef idx="0">
              <a:schemeClr val="accent1"/>
            </a:effectRef>
            <a:fontRef idx="minor">
              <a:schemeClr val="tx1"/>
            </a:fontRef>
          </p:style>
        </p:cxnSp>
        <p:cxnSp>
          <p:nvCxnSpPr>
            <p:cNvPr id="159" name="Přímá spojnice 158"/>
            <p:cNvCxnSpPr/>
            <p:nvPr/>
          </p:nvCxnSpPr>
          <p:spPr>
            <a:xfrm>
              <a:off x="1860453" y="2544974"/>
              <a:ext cx="35791" cy="688022"/>
            </a:xfrm>
            <a:prstGeom prst="line">
              <a:avLst/>
            </a:prstGeom>
          </p:spPr>
          <p:style>
            <a:lnRef idx="1">
              <a:schemeClr val="accent1"/>
            </a:lnRef>
            <a:fillRef idx="0">
              <a:schemeClr val="accent1"/>
            </a:fillRef>
            <a:effectRef idx="0">
              <a:schemeClr val="accent1"/>
            </a:effectRef>
            <a:fontRef idx="minor">
              <a:schemeClr val="tx1"/>
            </a:fontRef>
          </p:style>
        </p:cxnSp>
        <p:cxnSp>
          <p:nvCxnSpPr>
            <p:cNvPr id="160" name="Přímá spojnice 159"/>
            <p:cNvCxnSpPr/>
            <p:nvPr/>
          </p:nvCxnSpPr>
          <p:spPr>
            <a:xfrm>
              <a:off x="1935336" y="2542108"/>
              <a:ext cx="35791" cy="688022"/>
            </a:xfrm>
            <a:prstGeom prst="line">
              <a:avLst/>
            </a:prstGeom>
          </p:spPr>
          <p:style>
            <a:lnRef idx="1">
              <a:schemeClr val="accent1"/>
            </a:lnRef>
            <a:fillRef idx="0">
              <a:schemeClr val="accent1"/>
            </a:fillRef>
            <a:effectRef idx="0">
              <a:schemeClr val="accent1"/>
            </a:effectRef>
            <a:fontRef idx="minor">
              <a:schemeClr val="tx1"/>
            </a:fontRef>
          </p:style>
        </p:cxnSp>
        <p:cxnSp>
          <p:nvCxnSpPr>
            <p:cNvPr id="161" name="Přímá spojnice 160"/>
            <p:cNvCxnSpPr/>
            <p:nvPr/>
          </p:nvCxnSpPr>
          <p:spPr>
            <a:xfrm>
              <a:off x="2005349" y="2538947"/>
              <a:ext cx="35791" cy="688022"/>
            </a:xfrm>
            <a:prstGeom prst="line">
              <a:avLst/>
            </a:prstGeom>
          </p:spPr>
          <p:style>
            <a:lnRef idx="1">
              <a:schemeClr val="accent1"/>
            </a:lnRef>
            <a:fillRef idx="0">
              <a:schemeClr val="accent1"/>
            </a:fillRef>
            <a:effectRef idx="0">
              <a:schemeClr val="accent1"/>
            </a:effectRef>
            <a:fontRef idx="minor">
              <a:schemeClr val="tx1"/>
            </a:fontRef>
          </p:style>
        </p:cxnSp>
        <p:cxnSp>
          <p:nvCxnSpPr>
            <p:cNvPr id="162" name="Přímá spojnice 161"/>
            <p:cNvCxnSpPr/>
            <p:nvPr/>
          </p:nvCxnSpPr>
          <p:spPr>
            <a:xfrm>
              <a:off x="2079084" y="2538680"/>
              <a:ext cx="35791" cy="688022"/>
            </a:xfrm>
            <a:prstGeom prst="line">
              <a:avLst/>
            </a:prstGeom>
          </p:spPr>
          <p:style>
            <a:lnRef idx="1">
              <a:schemeClr val="accent1"/>
            </a:lnRef>
            <a:fillRef idx="0">
              <a:schemeClr val="accent1"/>
            </a:fillRef>
            <a:effectRef idx="0">
              <a:schemeClr val="accent1"/>
            </a:effectRef>
            <a:fontRef idx="minor">
              <a:schemeClr val="tx1"/>
            </a:fontRef>
          </p:style>
        </p:cxnSp>
        <p:cxnSp>
          <p:nvCxnSpPr>
            <p:cNvPr id="163" name="Přímá spojnice 162"/>
            <p:cNvCxnSpPr/>
            <p:nvPr/>
          </p:nvCxnSpPr>
          <p:spPr>
            <a:xfrm>
              <a:off x="2153895" y="2538680"/>
              <a:ext cx="35791" cy="688022"/>
            </a:xfrm>
            <a:prstGeom prst="line">
              <a:avLst/>
            </a:prstGeom>
          </p:spPr>
          <p:style>
            <a:lnRef idx="1">
              <a:schemeClr val="accent1"/>
            </a:lnRef>
            <a:fillRef idx="0">
              <a:schemeClr val="accent1"/>
            </a:fillRef>
            <a:effectRef idx="0">
              <a:schemeClr val="accent1"/>
            </a:effectRef>
            <a:fontRef idx="minor">
              <a:schemeClr val="tx1"/>
            </a:fontRef>
          </p:style>
        </p:cxnSp>
        <p:cxnSp>
          <p:nvCxnSpPr>
            <p:cNvPr id="164" name="Přímá spojnice 163"/>
            <p:cNvCxnSpPr/>
            <p:nvPr/>
          </p:nvCxnSpPr>
          <p:spPr>
            <a:xfrm>
              <a:off x="2223187" y="2538680"/>
              <a:ext cx="35791" cy="688022"/>
            </a:xfrm>
            <a:prstGeom prst="line">
              <a:avLst/>
            </a:prstGeom>
          </p:spPr>
          <p:style>
            <a:lnRef idx="1">
              <a:schemeClr val="accent1"/>
            </a:lnRef>
            <a:fillRef idx="0">
              <a:schemeClr val="accent1"/>
            </a:fillRef>
            <a:effectRef idx="0">
              <a:schemeClr val="accent1"/>
            </a:effectRef>
            <a:fontRef idx="minor">
              <a:schemeClr val="tx1"/>
            </a:fontRef>
          </p:style>
        </p:cxnSp>
        <p:cxnSp>
          <p:nvCxnSpPr>
            <p:cNvPr id="165" name="Přímá spojnice 164"/>
            <p:cNvCxnSpPr/>
            <p:nvPr/>
          </p:nvCxnSpPr>
          <p:spPr>
            <a:xfrm>
              <a:off x="2289549" y="2544974"/>
              <a:ext cx="35791" cy="688022"/>
            </a:xfrm>
            <a:prstGeom prst="line">
              <a:avLst/>
            </a:prstGeom>
          </p:spPr>
          <p:style>
            <a:lnRef idx="1">
              <a:schemeClr val="accent1"/>
            </a:lnRef>
            <a:fillRef idx="0">
              <a:schemeClr val="accent1"/>
            </a:fillRef>
            <a:effectRef idx="0">
              <a:schemeClr val="accent1"/>
            </a:effectRef>
            <a:fontRef idx="minor">
              <a:schemeClr val="tx1"/>
            </a:fontRef>
          </p:style>
        </p:cxnSp>
        <p:cxnSp>
          <p:nvCxnSpPr>
            <p:cNvPr id="166" name="Přímá spojnice 165"/>
            <p:cNvCxnSpPr/>
            <p:nvPr/>
          </p:nvCxnSpPr>
          <p:spPr>
            <a:xfrm>
              <a:off x="2364432" y="2542108"/>
              <a:ext cx="35791" cy="688022"/>
            </a:xfrm>
            <a:prstGeom prst="line">
              <a:avLst/>
            </a:prstGeom>
          </p:spPr>
          <p:style>
            <a:lnRef idx="1">
              <a:schemeClr val="accent1"/>
            </a:lnRef>
            <a:fillRef idx="0">
              <a:schemeClr val="accent1"/>
            </a:fillRef>
            <a:effectRef idx="0">
              <a:schemeClr val="accent1"/>
            </a:effectRef>
            <a:fontRef idx="minor">
              <a:schemeClr val="tx1"/>
            </a:fontRef>
          </p:style>
        </p:cxnSp>
        <p:cxnSp>
          <p:nvCxnSpPr>
            <p:cNvPr id="167" name="Přímá spojnice 166"/>
            <p:cNvCxnSpPr/>
            <p:nvPr/>
          </p:nvCxnSpPr>
          <p:spPr>
            <a:xfrm>
              <a:off x="2441105" y="2505565"/>
              <a:ext cx="35791" cy="688022"/>
            </a:xfrm>
            <a:prstGeom prst="line">
              <a:avLst/>
            </a:prstGeom>
          </p:spPr>
          <p:style>
            <a:lnRef idx="1">
              <a:schemeClr val="accent1"/>
            </a:lnRef>
            <a:fillRef idx="0">
              <a:schemeClr val="accent1"/>
            </a:fillRef>
            <a:effectRef idx="0">
              <a:schemeClr val="accent1"/>
            </a:effectRef>
            <a:fontRef idx="minor">
              <a:schemeClr val="tx1"/>
            </a:fontRef>
          </p:style>
        </p:cxnSp>
        <p:cxnSp>
          <p:nvCxnSpPr>
            <p:cNvPr id="168" name="Přímá spojnice 167"/>
            <p:cNvCxnSpPr/>
            <p:nvPr/>
          </p:nvCxnSpPr>
          <p:spPr>
            <a:xfrm>
              <a:off x="2514840" y="2505298"/>
              <a:ext cx="35791" cy="688022"/>
            </a:xfrm>
            <a:prstGeom prst="line">
              <a:avLst/>
            </a:prstGeom>
          </p:spPr>
          <p:style>
            <a:lnRef idx="1">
              <a:schemeClr val="accent1"/>
            </a:lnRef>
            <a:fillRef idx="0">
              <a:schemeClr val="accent1"/>
            </a:fillRef>
            <a:effectRef idx="0">
              <a:schemeClr val="accent1"/>
            </a:effectRef>
            <a:fontRef idx="minor">
              <a:schemeClr val="tx1"/>
            </a:fontRef>
          </p:style>
        </p:cxnSp>
        <p:cxnSp>
          <p:nvCxnSpPr>
            <p:cNvPr id="169" name="Přímá spojnice 168"/>
            <p:cNvCxnSpPr/>
            <p:nvPr/>
          </p:nvCxnSpPr>
          <p:spPr>
            <a:xfrm>
              <a:off x="2589651" y="2505298"/>
              <a:ext cx="35791" cy="688022"/>
            </a:xfrm>
            <a:prstGeom prst="line">
              <a:avLst/>
            </a:prstGeom>
          </p:spPr>
          <p:style>
            <a:lnRef idx="1">
              <a:schemeClr val="accent1"/>
            </a:lnRef>
            <a:fillRef idx="0">
              <a:schemeClr val="accent1"/>
            </a:fillRef>
            <a:effectRef idx="0">
              <a:schemeClr val="accent1"/>
            </a:effectRef>
            <a:fontRef idx="minor">
              <a:schemeClr val="tx1"/>
            </a:fontRef>
          </p:style>
        </p:cxnSp>
        <p:cxnSp>
          <p:nvCxnSpPr>
            <p:cNvPr id="170" name="Přímá spojnice 169"/>
            <p:cNvCxnSpPr/>
            <p:nvPr/>
          </p:nvCxnSpPr>
          <p:spPr>
            <a:xfrm>
              <a:off x="2658943" y="2505298"/>
              <a:ext cx="35791" cy="688022"/>
            </a:xfrm>
            <a:prstGeom prst="line">
              <a:avLst/>
            </a:prstGeom>
          </p:spPr>
          <p:style>
            <a:lnRef idx="1">
              <a:schemeClr val="accent1"/>
            </a:lnRef>
            <a:fillRef idx="0">
              <a:schemeClr val="accent1"/>
            </a:fillRef>
            <a:effectRef idx="0">
              <a:schemeClr val="accent1"/>
            </a:effectRef>
            <a:fontRef idx="minor">
              <a:schemeClr val="tx1"/>
            </a:fontRef>
          </p:style>
        </p:cxnSp>
        <p:cxnSp>
          <p:nvCxnSpPr>
            <p:cNvPr id="171" name="Přímá spojnice 170"/>
            <p:cNvCxnSpPr/>
            <p:nvPr/>
          </p:nvCxnSpPr>
          <p:spPr>
            <a:xfrm>
              <a:off x="2725305" y="2511592"/>
              <a:ext cx="35791" cy="688022"/>
            </a:xfrm>
            <a:prstGeom prst="line">
              <a:avLst/>
            </a:prstGeom>
          </p:spPr>
          <p:style>
            <a:lnRef idx="1">
              <a:schemeClr val="accent1"/>
            </a:lnRef>
            <a:fillRef idx="0">
              <a:schemeClr val="accent1"/>
            </a:fillRef>
            <a:effectRef idx="0">
              <a:schemeClr val="accent1"/>
            </a:effectRef>
            <a:fontRef idx="minor">
              <a:schemeClr val="tx1"/>
            </a:fontRef>
          </p:style>
        </p:cxnSp>
        <p:cxnSp>
          <p:nvCxnSpPr>
            <p:cNvPr id="172" name="Přímá spojnice 171"/>
            <p:cNvCxnSpPr/>
            <p:nvPr/>
          </p:nvCxnSpPr>
          <p:spPr>
            <a:xfrm>
              <a:off x="2800188" y="2508726"/>
              <a:ext cx="35791" cy="688022"/>
            </a:xfrm>
            <a:prstGeom prst="line">
              <a:avLst/>
            </a:prstGeom>
          </p:spPr>
          <p:style>
            <a:lnRef idx="1">
              <a:schemeClr val="accent1"/>
            </a:lnRef>
            <a:fillRef idx="0">
              <a:schemeClr val="accent1"/>
            </a:fillRef>
            <a:effectRef idx="0">
              <a:schemeClr val="accent1"/>
            </a:effectRef>
            <a:fontRef idx="minor">
              <a:schemeClr val="tx1"/>
            </a:fontRef>
          </p:style>
        </p:cxnSp>
        <p:cxnSp>
          <p:nvCxnSpPr>
            <p:cNvPr id="173" name="Přímá spojnice 172"/>
            <p:cNvCxnSpPr/>
            <p:nvPr/>
          </p:nvCxnSpPr>
          <p:spPr>
            <a:xfrm>
              <a:off x="2870201" y="2505565"/>
              <a:ext cx="35791" cy="688022"/>
            </a:xfrm>
            <a:prstGeom prst="line">
              <a:avLst/>
            </a:prstGeom>
          </p:spPr>
          <p:style>
            <a:lnRef idx="1">
              <a:schemeClr val="accent1"/>
            </a:lnRef>
            <a:fillRef idx="0">
              <a:schemeClr val="accent1"/>
            </a:fillRef>
            <a:effectRef idx="0">
              <a:schemeClr val="accent1"/>
            </a:effectRef>
            <a:fontRef idx="minor">
              <a:schemeClr val="tx1"/>
            </a:fontRef>
          </p:style>
        </p:cxnSp>
        <p:cxnSp>
          <p:nvCxnSpPr>
            <p:cNvPr id="174" name="Přímá spojnice 173"/>
            <p:cNvCxnSpPr/>
            <p:nvPr/>
          </p:nvCxnSpPr>
          <p:spPr>
            <a:xfrm>
              <a:off x="2943936" y="2505298"/>
              <a:ext cx="35791" cy="688022"/>
            </a:xfrm>
            <a:prstGeom prst="line">
              <a:avLst/>
            </a:prstGeom>
          </p:spPr>
          <p:style>
            <a:lnRef idx="1">
              <a:schemeClr val="accent1"/>
            </a:lnRef>
            <a:fillRef idx="0">
              <a:schemeClr val="accent1"/>
            </a:fillRef>
            <a:effectRef idx="0">
              <a:schemeClr val="accent1"/>
            </a:effectRef>
            <a:fontRef idx="minor">
              <a:schemeClr val="tx1"/>
            </a:fontRef>
          </p:style>
        </p:cxnSp>
        <p:cxnSp>
          <p:nvCxnSpPr>
            <p:cNvPr id="175" name="Přímá spojnice 174"/>
            <p:cNvCxnSpPr/>
            <p:nvPr/>
          </p:nvCxnSpPr>
          <p:spPr>
            <a:xfrm>
              <a:off x="3018747" y="2505298"/>
              <a:ext cx="35791" cy="688022"/>
            </a:xfrm>
            <a:prstGeom prst="line">
              <a:avLst/>
            </a:prstGeom>
          </p:spPr>
          <p:style>
            <a:lnRef idx="1">
              <a:schemeClr val="accent1"/>
            </a:lnRef>
            <a:fillRef idx="0">
              <a:schemeClr val="accent1"/>
            </a:fillRef>
            <a:effectRef idx="0">
              <a:schemeClr val="accent1"/>
            </a:effectRef>
            <a:fontRef idx="minor">
              <a:schemeClr val="tx1"/>
            </a:fontRef>
          </p:style>
        </p:cxnSp>
        <p:cxnSp>
          <p:nvCxnSpPr>
            <p:cNvPr id="176" name="Přímá spojnice 175"/>
            <p:cNvCxnSpPr/>
            <p:nvPr/>
          </p:nvCxnSpPr>
          <p:spPr>
            <a:xfrm>
              <a:off x="3088039" y="2505298"/>
              <a:ext cx="35791" cy="688022"/>
            </a:xfrm>
            <a:prstGeom prst="line">
              <a:avLst/>
            </a:prstGeom>
          </p:spPr>
          <p:style>
            <a:lnRef idx="1">
              <a:schemeClr val="accent1"/>
            </a:lnRef>
            <a:fillRef idx="0">
              <a:schemeClr val="accent1"/>
            </a:fillRef>
            <a:effectRef idx="0">
              <a:schemeClr val="accent1"/>
            </a:effectRef>
            <a:fontRef idx="minor">
              <a:schemeClr val="tx1"/>
            </a:fontRef>
          </p:style>
        </p:cxnSp>
        <p:cxnSp>
          <p:nvCxnSpPr>
            <p:cNvPr id="177" name="Přímá spojnice 176"/>
            <p:cNvCxnSpPr/>
            <p:nvPr/>
          </p:nvCxnSpPr>
          <p:spPr>
            <a:xfrm>
              <a:off x="3154401" y="2511592"/>
              <a:ext cx="35791" cy="688022"/>
            </a:xfrm>
            <a:prstGeom prst="line">
              <a:avLst/>
            </a:prstGeom>
          </p:spPr>
          <p:style>
            <a:lnRef idx="1">
              <a:schemeClr val="accent1"/>
            </a:lnRef>
            <a:fillRef idx="0">
              <a:schemeClr val="accent1"/>
            </a:fillRef>
            <a:effectRef idx="0">
              <a:schemeClr val="accent1"/>
            </a:effectRef>
            <a:fontRef idx="minor">
              <a:schemeClr val="tx1"/>
            </a:fontRef>
          </p:style>
        </p:cxnSp>
        <p:cxnSp>
          <p:nvCxnSpPr>
            <p:cNvPr id="178" name="Přímá spojnice 177"/>
            <p:cNvCxnSpPr/>
            <p:nvPr/>
          </p:nvCxnSpPr>
          <p:spPr>
            <a:xfrm>
              <a:off x="3229284" y="2508726"/>
              <a:ext cx="35791" cy="688022"/>
            </a:xfrm>
            <a:prstGeom prst="line">
              <a:avLst/>
            </a:prstGeom>
          </p:spPr>
          <p:style>
            <a:lnRef idx="1">
              <a:schemeClr val="accent1"/>
            </a:lnRef>
            <a:fillRef idx="0">
              <a:schemeClr val="accent1"/>
            </a:fillRef>
            <a:effectRef idx="0">
              <a:schemeClr val="accent1"/>
            </a:effectRef>
            <a:fontRef idx="minor">
              <a:schemeClr val="tx1"/>
            </a:fontRef>
          </p:style>
        </p:cxnSp>
        <p:cxnSp>
          <p:nvCxnSpPr>
            <p:cNvPr id="179" name="Přímá spojnice 178"/>
            <p:cNvCxnSpPr/>
            <p:nvPr/>
          </p:nvCxnSpPr>
          <p:spPr>
            <a:xfrm>
              <a:off x="3315726" y="2535519"/>
              <a:ext cx="35791" cy="688022"/>
            </a:xfrm>
            <a:prstGeom prst="line">
              <a:avLst/>
            </a:prstGeom>
          </p:spPr>
          <p:style>
            <a:lnRef idx="1">
              <a:schemeClr val="accent1"/>
            </a:lnRef>
            <a:fillRef idx="0">
              <a:schemeClr val="accent1"/>
            </a:fillRef>
            <a:effectRef idx="0">
              <a:schemeClr val="accent1"/>
            </a:effectRef>
            <a:fontRef idx="minor">
              <a:schemeClr val="tx1"/>
            </a:fontRef>
          </p:style>
        </p:cxnSp>
        <p:cxnSp>
          <p:nvCxnSpPr>
            <p:cNvPr id="180" name="Přímá spojnice 179"/>
            <p:cNvCxnSpPr/>
            <p:nvPr/>
          </p:nvCxnSpPr>
          <p:spPr>
            <a:xfrm>
              <a:off x="3389461" y="2535252"/>
              <a:ext cx="35791" cy="688022"/>
            </a:xfrm>
            <a:prstGeom prst="line">
              <a:avLst/>
            </a:prstGeom>
          </p:spPr>
          <p:style>
            <a:lnRef idx="1">
              <a:schemeClr val="accent1"/>
            </a:lnRef>
            <a:fillRef idx="0">
              <a:schemeClr val="accent1"/>
            </a:fillRef>
            <a:effectRef idx="0">
              <a:schemeClr val="accent1"/>
            </a:effectRef>
            <a:fontRef idx="minor">
              <a:schemeClr val="tx1"/>
            </a:fontRef>
          </p:style>
        </p:cxnSp>
        <p:cxnSp>
          <p:nvCxnSpPr>
            <p:cNvPr id="181" name="Přímá spojnice 180"/>
            <p:cNvCxnSpPr/>
            <p:nvPr/>
          </p:nvCxnSpPr>
          <p:spPr>
            <a:xfrm>
              <a:off x="3464272" y="2535252"/>
              <a:ext cx="35791" cy="688022"/>
            </a:xfrm>
            <a:prstGeom prst="line">
              <a:avLst/>
            </a:prstGeom>
          </p:spPr>
          <p:style>
            <a:lnRef idx="1">
              <a:schemeClr val="accent1"/>
            </a:lnRef>
            <a:fillRef idx="0">
              <a:schemeClr val="accent1"/>
            </a:fillRef>
            <a:effectRef idx="0">
              <a:schemeClr val="accent1"/>
            </a:effectRef>
            <a:fontRef idx="minor">
              <a:schemeClr val="tx1"/>
            </a:fontRef>
          </p:style>
        </p:cxnSp>
        <p:cxnSp>
          <p:nvCxnSpPr>
            <p:cNvPr id="182" name="Přímá spojnice 181"/>
            <p:cNvCxnSpPr/>
            <p:nvPr/>
          </p:nvCxnSpPr>
          <p:spPr>
            <a:xfrm>
              <a:off x="3533564" y="2535252"/>
              <a:ext cx="35791" cy="688022"/>
            </a:xfrm>
            <a:prstGeom prst="line">
              <a:avLst/>
            </a:prstGeom>
          </p:spPr>
          <p:style>
            <a:lnRef idx="1">
              <a:schemeClr val="accent1"/>
            </a:lnRef>
            <a:fillRef idx="0">
              <a:schemeClr val="accent1"/>
            </a:fillRef>
            <a:effectRef idx="0">
              <a:schemeClr val="accent1"/>
            </a:effectRef>
            <a:fontRef idx="minor">
              <a:schemeClr val="tx1"/>
            </a:fontRef>
          </p:style>
        </p:cxnSp>
        <p:cxnSp>
          <p:nvCxnSpPr>
            <p:cNvPr id="183" name="Přímá spojnice 182"/>
            <p:cNvCxnSpPr/>
            <p:nvPr/>
          </p:nvCxnSpPr>
          <p:spPr>
            <a:xfrm>
              <a:off x="3599926" y="2541546"/>
              <a:ext cx="35791" cy="688022"/>
            </a:xfrm>
            <a:prstGeom prst="line">
              <a:avLst/>
            </a:prstGeom>
          </p:spPr>
          <p:style>
            <a:lnRef idx="1">
              <a:schemeClr val="accent1"/>
            </a:lnRef>
            <a:fillRef idx="0">
              <a:schemeClr val="accent1"/>
            </a:fillRef>
            <a:effectRef idx="0">
              <a:schemeClr val="accent1"/>
            </a:effectRef>
            <a:fontRef idx="minor">
              <a:schemeClr val="tx1"/>
            </a:fontRef>
          </p:style>
        </p:cxnSp>
        <p:cxnSp>
          <p:nvCxnSpPr>
            <p:cNvPr id="184" name="Přímá spojnice 183"/>
            <p:cNvCxnSpPr/>
            <p:nvPr/>
          </p:nvCxnSpPr>
          <p:spPr>
            <a:xfrm>
              <a:off x="3674809" y="2538680"/>
              <a:ext cx="35791" cy="688022"/>
            </a:xfrm>
            <a:prstGeom prst="line">
              <a:avLst/>
            </a:prstGeom>
          </p:spPr>
          <p:style>
            <a:lnRef idx="1">
              <a:schemeClr val="accent1"/>
            </a:lnRef>
            <a:fillRef idx="0">
              <a:schemeClr val="accent1"/>
            </a:fillRef>
            <a:effectRef idx="0">
              <a:schemeClr val="accent1"/>
            </a:effectRef>
            <a:fontRef idx="minor">
              <a:schemeClr val="tx1"/>
            </a:fontRef>
          </p:style>
        </p:cxnSp>
        <p:cxnSp>
          <p:nvCxnSpPr>
            <p:cNvPr id="185" name="Přímá spojnice 184"/>
            <p:cNvCxnSpPr/>
            <p:nvPr/>
          </p:nvCxnSpPr>
          <p:spPr>
            <a:xfrm>
              <a:off x="3744822" y="2535519"/>
              <a:ext cx="35791" cy="688022"/>
            </a:xfrm>
            <a:prstGeom prst="line">
              <a:avLst/>
            </a:prstGeom>
          </p:spPr>
          <p:style>
            <a:lnRef idx="1">
              <a:schemeClr val="accent1"/>
            </a:lnRef>
            <a:fillRef idx="0">
              <a:schemeClr val="accent1"/>
            </a:fillRef>
            <a:effectRef idx="0">
              <a:schemeClr val="accent1"/>
            </a:effectRef>
            <a:fontRef idx="minor">
              <a:schemeClr val="tx1"/>
            </a:fontRef>
          </p:style>
        </p:cxnSp>
        <p:cxnSp>
          <p:nvCxnSpPr>
            <p:cNvPr id="186" name="Přímá spojnice 185"/>
            <p:cNvCxnSpPr/>
            <p:nvPr/>
          </p:nvCxnSpPr>
          <p:spPr>
            <a:xfrm>
              <a:off x="3818557" y="2535252"/>
              <a:ext cx="35791" cy="688022"/>
            </a:xfrm>
            <a:prstGeom prst="line">
              <a:avLst/>
            </a:prstGeom>
          </p:spPr>
          <p:style>
            <a:lnRef idx="1">
              <a:schemeClr val="accent1"/>
            </a:lnRef>
            <a:fillRef idx="0">
              <a:schemeClr val="accent1"/>
            </a:fillRef>
            <a:effectRef idx="0">
              <a:schemeClr val="accent1"/>
            </a:effectRef>
            <a:fontRef idx="minor">
              <a:schemeClr val="tx1"/>
            </a:fontRef>
          </p:style>
        </p:cxnSp>
        <p:cxnSp>
          <p:nvCxnSpPr>
            <p:cNvPr id="187" name="Přímá spojnice 186"/>
            <p:cNvCxnSpPr/>
            <p:nvPr/>
          </p:nvCxnSpPr>
          <p:spPr>
            <a:xfrm>
              <a:off x="3893368" y="2535252"/>
              <a:ext cx="35791" cy="688022"/>
            </a:xfrm>
            <a:prstGeom prst="line">
              <a:avLst/>
            </a:prstGeom>
          </p:spPr>
          <p:style>
            <a:lnRef idx="1">
              <a:schemeClr val="accent1"/>
            </a:lnRef>
            <a:fillRef idx="0">
              <a:schemeClr val="accent1"/>
            </a:fillRef>
            <a:effectRef idx="0">
              <a:schemeClr val="accent1"/>
            </a:effectRef>
            <a:fontRef idx="minor">
              <a:schemeClr val="tx1"/>
            </a:fontRef>
          </p:style>
        </p:cxnSp>
        <p:cxnSp>
          <p:nvCxnSpPr>
            <p:cNvPr id="188" name="Přímá spojnice 187"/>
            <p:cNvCxnSpPr/>
            <p:nvPr/>
          </p:nvCxnSpPr>
          <p:spPr>
            <a:xfrm>
              <a:off x="3962660" y="2535252"/>
              <a:ext cx="35791" cy="688022"/>
            </a:xfrm>
            <a:prstGeom prst="line">
              <a:avLst/>
            </a:prstGeom>
          </p:spPr>
          <p:style>
            <a:lnRef idx="1">
              <a:schemeClr val="accent1"/>
            </a:lnRef>
            <a:fillRef idx="0">
              <a:schemeClr val="accent1"/>
            </a:fillRef>
            <a:effectRef idx="0">
              <a:schemeClr val="accent1"/>
            </a:effectRef>
            <a:fontRef idx="minor">
              <a:schemeClr val="tx1"/>
            </a:fontRef>
          </p:style>
        </p:cxnSp>
        <p:cxnSp>
          <p:nvCxnSpPr>
            <p:cNvPr id="189" name="Přímá spojnice 188"/>
            <p:cNvCxnSpPr/>
            <p:nvPr/>
          </p:nvCxnSpPr>
          <p:spPr>
            <a:xfrm>
              <a:off x="4029022" y="2541546"/>
              <a:ext cx="35791" cy="688022"/>
            </a:xfrm>
            <a:prstGeom prst="line">
              <a:avLst/>
            </a:prstGeom>
          </p:spPr>
          <p:style>
            <a:lnRef idx="1">
              <a:schemeClr val="accent1"/>
            </a:lnRef>
            <a:fillRef idx="0">
              <a:schemeClr val="accent1"/>
            </a:fillRef>
            <a:effectRef idx="0">
              <a:schemeClr val="accent1"/>
            </a:effectRef>
            <a:fontRef idx="minor">
              <a:schemeClr val="tx1"/>
            </a:fontRef>
          </p:style>
        </p:cxnSp>
        <p:cxnSp>
          <p:nvCxnSpPr>
            <p:cNvPr id="190" name="Přímá spojnice 189"/>
            <p:cNvCxnSpPr/>
            <p:nvPr/>
          </p:nvCxnSpPr>
          <p:spPr>
            <a:xfrm>
              <a:off x="4103905" y="2538680"/>
              <a:ext cx="35791" cy="688022"/>
            </a:xfrm>
            <a:prstGeom prst="line">
              <a:avLst/>
            </a:prstGeom>
          </p:spPr>
          <p:style>
            <a:lnRef idx="1">
              <a:schemeClr val="accent1"/>
            </a:lnRef>
            <a:fillRef idx="0">
              <a:schemeClr val="accent1"/>
            </a:fillRef>
            <a:effectRef idx="0">
              <a:schemeClr val="accent1"/>
            </a:effectRef>
            <a:fontRef idx="minor">
              <a:schemeClr val="tx1"/>
            </a:fontRef>
          </p:style>
        </p:cxnSp>
        <p:cxnSp>
          <p:nvCxnSpPr>
            <p:cNvPr id="191" name="Přímá spojnice 190"/>
            <p:cNvCxnSpPr/>
            <p:nvPr/>
          </p:nvCxnSpPr>
          <p:spPr>
            <a:xfrm>
              <a:off x="4177353" y="2506127"/>
              <a:ext cx="35791" cy="688022"/>
            </a:xfrm>
            <a:prstGeom prst="line">
              <a:avLst/>
            </a:prstGeom>
          </p:spPr>
          <p:style>
            <a:lnRef idx="1">
              <a:schemeClr val="accent1"/>
            </a:lnRef>
            <a:fillRef idx="0">
              <a:schemeClr val="accent1"/>
            </a:fillRef>
            <a:effectRef idx="0">
              <a:schemeClr val="accent1"/>
            </a:effectRef>
            <a:fontRef idx="minor">
              <a:schemeClr val="tx1"/>
            </a:fontRef>
          </p:style>
        </p:cxnSp>
        <p:cxnSp>
          <p:nvCxnSpPr>
            <p:cNvPr id="192" name="Přímá spojnice 191"/>
            <p:cNvCxnSpPr/>
            <p:nvPr/>
          </p:nvCxnSpPr>
          <p:spPr>
            <a:xfrm>
              <a:off x="4251088" y="2505860"/>
              <a:ext cx="35791" cy="688022"/>
            </a:xfrm>
            <a:prstGeom prst="line">
              <a:avLst/>
            </a:prstGeom>
          </p:spPr>
          <p:style>
            <a:lnRef idx="1">
              <a:schemeClr val="accent1"/>
            </a:lnRef>
            <a:fillRef idx="0">
              <a:schemeClr val="accent1"/>
            </a:fillRef>
            <a:effectRef idx="0">
              <a:schemeClr val="accent1"/>
            </a:effectRef>
            <a:fontRef idx="minor">
              <a:schemeClr val="tx1"/>
            </a:fontRef>
          </p:style>
        </p:cxnSp>
        <p:cxnSp>
          <p:nvCxnSpPr>
            <p:cNvPr id="193" name="Přímá spojnice 192"/>
            <p:cNvCxnSpPr/>
            <p:nvPr/>
          </p:nvCxnSpPr>
          <p:spPr>
            <a:xfrm>
              <a:off x="4325899" y="2505860"/>
              <a:ext cx="35791" cy="688022"/>
            </a:xfrm>
            <a:prstGeom prst="line">
              <a:avLst/>
            </a:prstGeom>
          </p:spPr>
          <p:style>
            <a:lnRef idx="1">
              <a:schemeClr val="accent1"/>
            </a:lnRef>
            <a:fillRef idx="0">
              <a:schemeClr val="accent1"/>
            </a:fillRef>
            <a:effectRef idx="0">
              <a:schemeClr val="accent1"/>
            </a:effectRef>
            <a:fontRef idx="minor">
              <a:schemeClr val="tx1"/>
            </a:fontRef>
          </p:style>
        </p:cxnSp>
        <p:cxnSp>
          <p:nvCxnSpPr>
            <p:cNvPr id="194" name="Přímá spojnice 193"/>
            <p:cNvCxnSpPr/>
            <p:nvPr/>
          </p:nvCxnSpPr>
          <p:spPr>
            <a:xfrm>
              <a:off x="4395191" y="2505860"/>
              <a:ext cx="35791" cy="688022"/>
            </a:xfrm>
            <a:prstGeom prst="line">
              <a:avLst/>
            </a:prstGeom>
          </p:spPr>
          <p:style>
            <a:lnRef idx="1">
              <a:schemeClr val="accent1"/>
            </a:lnRef>
            <a:fillRef idx="0">
              <a:schemeClr val="accent1"/>
            </a:fillRef>
            <a:effectRef idx="0">
              <a:schemeClr val="accent1"/>
            </a:effectRef>
            <a:fontRef idx="minor">
              <a:schemeClr val="tx1"/>
            </a:fontRef>
          </p:style>
        </p:cxnSp>
        <p:cxnSp>
          <p:nvCxnSpPr>
            <p:cNvPr id="195" name="Přímá spojnice 194"/>
            <p:cNvCxnSpPr/>
            <p:nvPr/>
          </p:nvCxnSpPr>
          <p:spPr>
            <a:xfrm>
              <a:off x="4461553" y="2512154"/>
              <a:ext cx="35791" cy="688022"/>
            </a:xfrm>
            <a:prstGeom prst="line">
              <a:avLst/>
            </a:prstGeom>
          </p:spPr>
          <p:style>
            <a:lnRef idx="1">
              <a:schemeClr val="accent1"/>
            </a:lnRef>
            <a:fillRef idx="0">
              <a:schemeClr val="accent1"/>
            </a:fillRef>
            <a:effectRef idx="0">
              <a:schemeClr val="accent1"/>
            </a:effectRef>
            <a:fontRef idx="minor">
              <a:schemeClr val="tx1"/>
            </a:fontRef>
          </p:style>
        </p:cxnSp>
        <p:cxnSp>
          <p:nvCxnSpPr>
            <p:cNvPr id="196" name="Přímá spojnice 195"/>
            <p:cNvCxnSpPr/>
            <p:nvPr/>
          </p:nvCxnSpPr>
          <p:spPr>
            <a:xfrm>
              <a:off x="4536436" y="2509288"/>
              <a:ext cx="35791" cy="688022"/>
            </a:xfrm>
            <a:prstGeom prst="line">
              <a:avLst/>
            </a:prstGeom>
          </p:spPr>
          <p:style>
            <a:lnRef idx="1">
              <a:schemeClr val="accent1"/>
            </a:lnRef>
            <a:fillRef idx="0">
              <a:schemeClr val="accent1"/>
            </a:fillRef>
            <a:effectRef idx="0">
              <a:schemeClr val="accent1"/>
            </a:effectRef>
            <a:fontRef idx="minor">
              <a:schemeClr val="tx1"/>
            </a:fontRef>
          </p:style>
        </p:cxnSp>
        <p:cxnSp>
          <p:nvCxnSpPr>
            <p:cNvPr id="197" name="Přímá spojnice 196"/>
            <p:cNvCxnSpPr/>
            <p:nvPr/>
          </p:nvCxnSpPr>
          <p:spPr>
            <a:xfrm>
              <a:off x="4606449" y="2506127"/>
              <a:ext cx="35791" cy="688022"/>
            </a:xfrm>
            <a:prstGeom prst="line">
              <a:avLst/>
            </a:prstGeom>
          </p:spPr>
          <p:style>
            <a:lnRef idx="1">
              <a:schemeClr val="accent1"/>
            </a:lnRef>
            <a:fillRef idx="0">
              <a:schemeClr val="accent1"/>
            </a:fillRef>
            <a:effectRef idx="0">
              <a:schemeClr val="accent1"/>
            </a:effectRef>
            <a:fontRef idx="minor">
              <a:schemeClr val="tx1"/>
            </a:fontRef>
          </p:style>
        </p:cxnSp>
        <p:cxnSp>
          <p:nvCxnSpPr>
            <p:cNvPr id="198" name="Přímá spojnice 197"/>
            <p:cNvCxnSpPr/>
            <p:nvPr/>
          </p:nvCxnSpPr>
          <p:spPr>
            <a:xfrm>
              <a:off x="4680184" y="2505860"/>
              <a:ext cx="35791" cy="688022"/>
            </a:xfrm>
            <a:prstGeom prst="line">
              <a:avLst/>
            </a:prstGeom>
          </p:spPr>
          <p:style>
            <a:lnRef idx="1">
              <a:schemeClr val="accent1"/>
            </a:lnRef>
            <a:fillRef idx="0">
              <a:schemeClr val="accent1"/>
            </a:fillRef>
            <a:effectRef idx="0">
              <a:schemeClr val="accent1"/>
            </a:effectRef>
            <a:fontRef idx="minor">
              <a:schemeClr val="tx1"/>
            </a:fontRef>
          </p:style>
        </p:cxnSp>
        <p:cxnSp>
          <p:nvCxnSpPr>
            <p:cNvPr id="199" name="Přímá spojnice 198"/>
            <p:cNvCxnSpPr/>
            <p:nvPr/>
          </p:nvCxnSpPr>
          <p:spPr>
            <a:xfrm>
              <a:off x="4754995" y="2505860"/>
              <a:ext cx="35791" cy="688022"/>
            </a:xfrm>
            <a:prstGeom prst="line">
              <a:avLst/>
            </a:prstGeom>
          </p:spPr>
          <p:style>
            <a:lnRef idx="1">
              <a:schemeClr val="accent1"/>
            </a:lnRef>
            <a:fillRef idx="0">
              <a:schemeClr val="accent1"/>
            </a:fillRef>
            <a:effectRef idx="0">
              <a:schemeClr val="accent1"/>
            </a:effectRef>
            <a:fontRef idx="minor">
              <a:schemeClr val="tx1"/>
            </a:fontRef>
          </p:style>
        </p:cxnSp>
        <p:cxnSp>
          <p:nvCxnSpPr>
            <p:cNvPr id="200" name="Přímá spojnice 199"/>
            <p:cNvCxnSpPr/>
            <p:nvPr/>
          </p:nvCxnSpPr>
          <p:spPr>
            <a:xfrm>
              <a:off x="4824287" y="2505860"/>
              <a:ext cx="35791" cy="688022"/>
            </a:xfrm>
            <a:prstGeom prst="line">
              <a:avLst/>
            </a:prstGeom>
          </p:spPr>
          <p:style>
            <a:lnRef idx="1">
              <a:schemeClr val="accent1"/>
            </a:lnRef>
            <a:fillRef idx="0">
              <a:schemeClr val="accent1"/>
            </a:fillRef>
            <a:effectRef idx="0">
              <a:schemeClr val="accent1"/>
            </a:effectRef>
            <a:fontRef idx="minor">
              <a:schemeClr val="tx1"/>
            </a:fontRef>
          </p:style>
        </p:cxnSp>
        <p:cxnSp>
          <p:nvCxnSpPr>
            <p:cNvPr id="201" name="Přímá spojnice 200"/>
            <p:cNvCxnSpPr/>
            <p:nvPr/>
          </p:nvCxnSpPr>
          <p:spPr>
            <a:xfrm>
              <a:off x="4890649" y="2512154"/>
              <a:ext cx="35791" cy="688022"/>
            </a:xfrm>
            <a:prstGeom prst="line">
              <a:avLst/>
            </a:prstGeom>
          </p:spPr>
          <p:style>
            <a:lnRef idx="1">
              <a:schemeClr val="accent1"/>
            </a:lnRef>
            <a:fillRef idx="0">
              <a:schemeClr val="accent1"/>
            </a:fillRef>
            <a:effectRef idx="0">
              <a:schemeClr val="accent1"/>
            </a:effectRef>
            <a:fontRef idx="minor">
              <a:schemeClr val="tx1"/>
            </a:fontRef>
          </p:style>
        </p:cxnSp>
        <p:cxnSp>
          <p:nvCxnSpPr>
            <p:cNvPr id="202" name="Přímá spojnice 201"/>
            <p:cNvCxnSpPr/>
            <p:nvPr/>
          </p:nvCxnSpPr>
          <p:spPr>
            <a:xfrm>
              <a:off x="4965532" y="2509288"/>
              <a:ext cx="35791" cy="688022"/>
            </a:xfrm>
            <a:prstGeom prst="line">
              <a:avLst/>
            </a:prstGeom>
          </p:spPr>
          <p:style>
            <a:lnRef idx="1">
              <a:schemeClr val="accent1"/>
            </a:lnRef>
            <a:fillRef idx="0">
              <a:schemeClr val="accent1"/>
            </a:fillRef>
            <a:effectRef idx="0">
              <a:schemeClr val="accent1"/>
            </a:effectRef>
            <a:fontRef idx="minor">
              <a:schemeClr val="tx1"/>
            </a:fontRef>
          </p:style>
        </p:cxnSp>
        <p:cxnSp>
          <p:nvCxnSpPr>
            <p:cNvPr id="203" name="Přímá spojnice 202"/>
            <p:cNvCxnSpPr/>
            <p:nvPr/>
          </p:nvCxnSpPr>
          <p:spPr>
            <a:xfrm>
              <a:off x="5051974" y="2536081"/>
              <a:ext cx="35791" cy="688022"/>
            </a:xfrm>
            <a:prstGeom prst="line">
              <a:avLst/>
            </a:prstGeom>
          </p:spPr>
          <p:style>
            <a:lnRef idx="1">
              <a:schemeClr val="accent1"/>
            </a:lnRef>
            <a:fillRef idx="0">
              <a:schemeClr val="accent1"/>
            </a:fillRef>
            <a:effectRef idx="0">
              <a:schemeClr val="accent1"/>
            </a:effectRef>
            <a:fontRef idx="minor">
              <a:schemeClr val="tx1"/>
            </a:fontRef>
          </p:style>
        </p:cxnSp>
        <p:cxnSp>
          <p:nvCxnSpPr>
            <p:cNvPr id="204" name="Přímá spojnice 203"/>
            <p:cNvCxnSpPr/>
            <p:nvPr/>
          </p:nvCxnSpPr>
          <p:spPr>
            <a:xfrm>
              <a:off x="5125709" y="2535814"/>
              <a:ext cx="35791" cy="688022"/>
            </a:xfrm>
            <a:prstGeom prst="line">
              <a:avLst/>
            </a:prstGeom>
          </p:spPr>
          <p:style>
            <a:lnRef idx="1">
              <a:schemeClr val="accent1"/>
            </a:lnRef>
            <a:fillRef idx="0">
              <a:schemeClr val="accent1"/>
            </a:fillRef>
            <a:effectRef idx="0">
              <a:schemeClr val="accent1"/>
            </a:effectRef>
            <a:fontRef idx="minor">
              <a:schemeClr val="tx1"/>
            </a:fontRef>
          </p:style>
        </p:cxnSp>
        <p:cxnSp>
          <p:nvCxnSpPr>
            <p:cNvPr id="205" name="Přímá spojnice 204"/>
            <p:cNvCxnSpPr/>
            <p:nvPr/>
          </p:nvCxnSpPr>
          <p:spPr>
            <a:xfrm>
              <a:off x="5200520" y="2535814"/>
              <a:ext cx="35791" cy="688022"/>
            </a:xfrm>
            <a:prstGeom prst="line">
              <a:avLst/>
            </a:prstGeom>
          </p:spPr>
          <p:style>
            <a:lnRef idx="1">
              <a:schemeClr val="accent1"/>
            </a:lnRef>
            <a:fillRef idx="0">
              <a:schemeClr val="accent1"/>
            </a:fillRef>
            <a:effectRef idx="0">
              <a:schemeClr val="accent1"/>
            </a:effectRef>
            <a:fontRef idx="minor">
              <a:schemeClr val="tx1"/>
            </a:fontRef>
          </p:style>
        </p:cxnSp>
        <p:cxnSp>
          <p:nvCxnSpPr>
            <p:cNvPr id="206" name="Přímá spojnice 205"/>
            <p:cNvCxnSpPr/>
            <p:nvPr/>
          </p:nvCxnSpPr>
          <p:spPr>
            <a:xfrm>
              <a:off x="5269812" y="2535814"/>
              <a:ext cx="35791" cy="688022"/>
            </a:xfrm>
            <a:prstGeom prst="line">
              <a:avLst/>
            </a:prstGeom>
          </p:spPr>
          <p:style>
            <a:lnRef idx="1">
              <a:schemeClr val="accent1"/>
            </a:lnRef>
            <a:fillRef idx="0">
              <a:schemeClr val="accent1"/>
            </a:fillRef>
            <a:effectRef idx="0">
              <a:schemeClr val="accent1"/>
            </a:effectRef>
            <a:fontRef idx="minor">
              <a:schemeClr val="tx1"/>
            </a:fontRef>
          </p:style>
        </p:cxnSp>
        <p:cxnSp>
          <p:nvCxnSpPr>
            <p:cNvPr id="207" name="Přímá spojnice 206"/>
            <p:cNvCxnSpPr/>
            <p:nvPr/>
          </p:nvCxnSpPr>
          <p:spPr>
            <a:xfrm>
              <a:off x="5336680" y="2535252"/>
              <a:ext cx="35791" cy="688022"/>
            </a:xfrm>
            <a:prstGeom prst="line">
              <a:avLst/>
            </a:prstGeom>
          </p:spPr>
          <p:style>
            <a:lnRef idx="1">
              <a:schemeClr val="accent1"/>
            </a:lnRef>
            <a:fillRef idx="0">
              <a:schemeClr val="accent1"/>
            </a:fillRef>
            <a:effectRef idx="0">
              <a:schemeClr val="accent1"/>
            </a:effectRef>
            <a:fontRef idx="minor">
              <a:schemeClr val="tx1"/>
            </a:fontRef>
          </p:style>
        </p:cxnSp>
        <p:sp>
          <p:nvSpPr>
            <p:cNvPr id="220" name="Zaoblený obdélník 219"/>
            <p:cNvSpPr/>
            <p:nvPr/>
          </p:nvSpPr>
          <p:spPr>
            <a:xfrm>
              <a:off x="6874682" y="3170157"/>
              <a:ext cx="662119" cy="60263"/>
            </a:xfrm>
            <a:prstGeom prst="roundRect">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21" name="Ovál 220"/>
            <p:cNvSpPr/>
            <p:nvPr/>
          </p:nvSpPr>
          <p:spPr>
            <a:xfrm>
              <a:off x="5340647" y="2474100"/>
              <a:ext cx="71582" cy="67830"/>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22" name="Ovál 221"/>
            <p:cNvSpPr/>
            <p:nvPr/>
          </p:nvSpPr>
          <p:spPr>
            <a:xfrm>
              <a:off x="5410076" y="2474278"/>
              <a:ext cx="71582" cy="67830"/>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23" name="Ovál 222"/>
            <p:cNvSpPr/>
            <p:nvPr/>
          </p:nvSpPr>
          <p:spPr>
            <a:xfrm>
              <a:off x="5483811" y="2474100"/>
              <a:ext cx="71582" cy="67830"/>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24" name="Ovál 223"/>
            <p:cNvSpPr/>
            <p:nvPr/>
          </p:nvSpPr>
          <p:spPr>
            <a:xfrm>
              <a:off x="5555393" y="2474278"/>
              <a:ext cx="71582" cy="67830"/>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25" name="Ovál 224"/>
            <p:cNvSpPr/>
            <p:nvPr/>
          </p:nvSpPr>
          <p:spPr>
            <a:xfrm>
              <a:off x="5629128" y="2474100"/>
              <a:ext cx="71582" cy="67830"/>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26" name="Ovál 225"/>
            <p:cNvSpPr/>
            <p:nvPr/>
          </p:nvSpPr>
          <p:spPr>
            <a:xfrm>
              <a:off x="6279825" y="2474056"/>
              <a:ext cx="71582" cy="67830"/>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27" name="Ovál 226"/>
            <p:cNvSpPr/>
            <p:nvPr/>
          </p:nvSpPr>
          <p:spPr>
            <a:xfrm>
              <a:off x="6353560" y="2473878"/>
              <a:ext cx="71582" cy="67830"/>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28" name="Ovál 227"/>
            <p:cNvSpPr/>
            <p:nvPr/>
          </p:nvSpPr>
          <p:spPr>
            <a:xfrm>
              <a:off x="6425142" y="2474056"/>
              <a:ext cx="71582" cy="67830"/>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29" name="Ovál 228"/>
            <p:cNvSpPr/>
            <p:nvPr/>
          </p:nvSpPr>
          <p:spPr>
            <a:xfrm>
              <a:off x="6498877" y="2473878"/>
              <a:ext cx="71582" cy="67830"/>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30" name="Ovál 229"/>
            <p:cNvSpPr/>
            <p:nvPr/>
          </p:nvSpPr>
          <p:spPr>
            <a:xfrm>
              <a:off x="6568306" y="2474056"/>
              <a:ext cx="71582" cy="67830"/>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31" name="Ovál 230"/>
            <p:cNvSpPr/>
            <p:nvPr/>
          </p:nvSpPr>
          <p:spPr>
            <a:xfrm>
              <a:off x="6642041" y="2473878"/>
              <a:ext cx="71582" cy="67830"/>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32" name="Ovál 231"/>
            <p:cNvSpPr/>
            <p:nvPr/>
          </p:nvSpPr>
          <p:spPr>
            <a:xfrm>
              <a:off x="6713623" y="2474056"/>
              <a:ext cx="71582" cy="67830"/>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33" name="Ovál 232"/>
            <p:cNvSpPr/>
            <p:nvPr/>
          </p:nvSpPr>
          <p:spPr>
            <a:xfrm>
              <a:off x="6787358" y="2473878"/>
              <a:ext cx="71582" cy="67830"/>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34" name="Ovál 233"/>
            <p:cNvSpPr/>
            <p:nvPr/>
          </p:nvSpPr>
          <p:spPr>
            <a:xfrm>
              <a:off x="5698557" y="2473967"/>
              <a:ext cx="71582" cy="67830"/>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35" name="Ovál 234"/>
            <p:cNvSpPr/>
            <p:nvPr/>
          </p:nvSpPr>
          <p:spPr>
            <a:xfrm>
              <a:off x="5772292" y="2473789"/>
              <a:ext cx="71582" cy="67830"/>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36" name="Ovál 235"/>
            <p:cNvSpPr/>
            <p:nvPr/>
          </p:nvSpPr>
          <p:spPr>
            <a:xfrm>
              <a:off x="5843874" y="2473967"/>
              <a:ext cx="71582" cy="67830"/>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37" name="Ovál 236"/>
            <p:cNvSpPr/>
            <p:nvPr/>
          </p:nvSpPr>
          <p:spPr>
            <a:xfrm>
              <a:off x="5917609" y="2473789"/>
              <a:ext cx="71582" cy="67830"/>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38" name="Ovál 237"/>
            <p:cNvSpPr/>
            <p:nvPr/>
          </p:nvSpPr>
          <p:spPr>
            <a:xfrm>
              <a:off x="5987038" y="2473967"/>
              <a:ext cx="71582" cy="67830"/>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39" name="Ovál 238"/>
            <p:cNvSpPr/>
            <p:nvPr/>
          </p:nvSpPr>
          <p:spPr>
            <a:xfrm>
              <a:off x="6060773" y="2473789"/>
              <a:ext cx="71582" cy="67830"/>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40" name="Ovál 239"/>
            <p:cNvSpPr/>
            <p:nvPr/>
          </p:nvSpPr>
          <p:spPr>
            <a:xfrm>
              <a:off x="6132355" y="2473967"/>
              <a:ext cx="71582" cy="67830"/>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41" name="Ovál 240"/>
            <p:cNvSpPr/>
            <p:nvPr/>
          </p:nvSpPr>
          <p:spPr>
            <a:xfrm>
              <a:off x="6206090" y="2473789"/>
              <a:ext cx="71582" cy="67830"/>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42" name="Ovál 241"/>
            <p:cNvSpPr/>
            <p:nvPr/>
          </p:nvSpPr>
          <p:spPr>
            <a:xfrm>
              <a:off x="5302703" y="3162300"/>
              <a:ext cx="71582" cy="67830"/>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43" name="Ovál 242"/>
            <p:cNvSpPr/>
            <p:nvPr/>
          </p:nvSpPr>
          <p:spPr>
            <a:xfrm>
              <a:off x="5376438" y="3162122"/>
              <a:ext cx="71582" cy="67830"/>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44" name="Ovál 243"/>
            <p:cNvSpPr/>
            <p:nvPr/>
          </p:nvSpPr>
          <p:spPr>
            <a:xfrm>
              <a:off x="5445867" y="3162300"/>
              <a:ext cx="71582" cy="67830"/>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45" name="Ovál 244"/>
            <p:cNvSpPr/>
            <p:nvPr/>
          </p:nvSpPr>
          <p:spPr>
            <a:xfrm>
              <a:off x="5519602" y="3162122"/>
              <a:ext cx="71582" cy="67830"/>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46" name="Ovál 245"/>
            <p:cNvSpPr/>
            <p:nvPr/>
          </p:nvSpPr>
          <p:spPr>
            <a:xfrm>
              <a:off x="5591184" y="3162300"/>
              <a:ext cx="71582" cy="67830"/>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47" name="Ovál 246"/>
            <p:cNvSpPr/>
            <p:nvPr/>
          </p:nvSpPr>
          <p:spPr>
            <a:xfrm>
              <a:off x="5664919" y="3162122"/>
              <a:ext cx="71582" cy="67830"/>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48" name="Ovál 247"/>
            <p:cNvSpPr/>
            <p:nvPr/>
          </p:nvSpPr>
          <p:spPr>
            <a:xfrm>
              <a:off x="6315616" y="3162078"/>
              <a:ext cx="71582" cy="67830"/>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49" name="Ovál 248"/>
            <p:cNvSpPr/>
            <p:nvPr/>
          </p:nvSpPr>
          <p:spPr>
            <a:xfrm>
              <a:off x="6389351" y="3161900"/>
              <a:ext cx="71582" cy="67830"/>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50" name="Ovál 249"/>
            <p:cNvSpPr/>
            <p:nvPr/>
          </p:nvSpPr>
          <p:spPr>
            <a:xfrm>
              <a:off x="6460933" y="3162078"/>
              <a:ext cx="71582" cy="67830"/>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51" name="Ovál 250"/>
            <p:cNvSpPr/>
            <p:nvPr/>
          </p:nvSpPr>
          <p:spPr>
            <a:xfrm>
              <a:off x="6534668" y="3161900"/>
              <a:ext cx="71582" cy="67830"/>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52" name="Ovál 251"/>
            <p:cNvSpPr/>
            <p:nvPr/>
          </p:nvSpPr>
          <p:spPr>
            <a:xfrm>
              <a:off x="6604097" y="3162078"/>
              <a:ext cx="71582" cy="67830"/>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53" name="Ovál 252"/>
            <p:cNvSpPr/>
            <p:nvPr/>
          </p:nvSpPr>
          <p:spPr>
            <a:xfrm>
              <a:off x="6677832" y="3161900"/>
              <a:ext cx="71582" cy="67830"/>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54" name="Ovál 253"/>
            <p:cNvSpPr/>
            <p:nvPr/>
          </p:nvSpPr>
          <p:spPr>
            <a:xfrm>
              <a:off x="6749414" y="3162078"/>
              <a:ext cx="71582" cy="67830"/>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55" name="Ovál 254"/>
            <p:cNvSpPr/>
            <p:nvPr/>
          </p:nvSpPr>
          <p:spPr>
            <a:xfrm>
              <a:off x="6823149" y="3161900"/>
              <a:ext cx="71582" cy="67830"/>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56" name="Ovál 255"/>
            <p:cNvSpPr/>
            <p:nvPr/>
          </p:nvSpPr>
          <p:spPr>
            <a:xfrm>
              <a:off x="5734348" y="3161989"/>
              <a:ext cx="71582" cy="67830"/>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57" name="Ovál 256"/>
            <p:cNvSpPr/>
            <p:nvPr/>
          </p:nvSpPr>
          <p:spPr>
            <a:xfrm>
              <a:off x="5808083" y="3161811"/>
              <a:ext cx="71582" cy="67830"/>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58" name="Ovál 257"/>
            <p:cNvSpPr/>
            <p:nvPr/>
          </p:nvSpPr>
          <p:spPr>
            <a:xfrm>
              <a:off x="5879665" y="3161989"/>
              <a:ext cx="71582" cy="67830"/>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59" name="Ovál 258"/>
            <p:cNvSpPr/>
            <p:nvPr/>
          </p:nvSpPr>
          <p:spPr>
            <a:xfrm>
              <a:off x="5953400" y="3161811"/>
              <a:ext cx="71582" cy="67830"/>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60" name="Ovál 259"/>
            <p:cNvSpPr/>
            <p:nvPr/>
          </p:nvSpPr>
          <p:spPr>
            <a:xfrm>
              <a:off x="6022829" y="3161989"/>
              <a:ext cx="71582" cy="67830"/>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61" name="Ovál 260"/>
            <p:cNvSpPr/>
            <p:nvPr/>
          </p:nvSpPr>
          <p:spPr>
            <a:xfrm>
              <a:off x="6096564" y="3161811"/>
              <a:ext cx="71582" cy="67830"/>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62" name="Ovál 261"/>
            <p:cNvSpPr/>
            <p:nvPr/>
          </p:nvSpPr>
          <p:spPr>
            <a:xfrm>
              <a:off x="6168146" y="3161989"/>
              <a:ext cx="71582" cy="67830"/>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63" name="Ovál 262"/>
            <p:cNvSpPr/>
            <p:nvPr/>
          </p:nvSpPr>
          <p:spPr>
            <a:xfrm>
              <a:off x="6241881" y="3161811"/>
              <a:ext cx="71582" cy="67830"/>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cxnSp>
          <p:nvCxnSpPr>
            <p:cNvPr id="264" name="Přímá spojnice 263"/>
            <p:cNvCxnSpPr/>
            <p:nvPr/>
          </p:nvCxnSpPr>
          <p:spPr>
            <a:xfrm>
              <a:off x="5338664" y="2534763"/>
              <a:ext cx="35791" cy="688022"/>
            </a:xfrm>
            <a:prstGeom prst="line">
              <a:avLst/>
            </a:prstGeom>
          </p:spPr>
          <p:style>
            <a:lnRef idx="1">
              <a:schemeClr val="accent1"/>
            </a:lnRef>
            <a:fillRef idx="0">
              <a:schemeClr val="accent1"/>
            </a:fillRef>
            <a:effectRef idx="0">
              <a:schemeClr val="accent1"/>
            </a:effectRef>
            <a:fontRef idx="minor">
              <a:schemeClr val="tx1"/>
            </a:fontRef>
          </p:style>
        </p:cxnSp>
        <p:cxnSp>
          <p:nvCxnSpPr>
            <p:cNvPr id="265" name="Přímá spojnice 264"/>
            <p:cNvCxnSpPr/>
            <p:nvPr/>
          </p:nvCxnSpPr>
          <p:spPr>
            <a:xfrm>
              <a:off x="5413475" y="2534763"/>
              <a:ext cx="35791" cy="688022"/>
            </a:xfrm>
            <a:prstGeom prst="line">
              <a:avLst/>
            </a:prstGeom>
          </p:spPr>
          <p:style>
            <a:lnRef idx="1">
              <a:schemeClr val="accent1"/>
            </a:lnRef>
            <a:fillRef idx="0">
              <a:schemeClr val="accent1"/>
            </a:fillRef>
            <a:effectRef idx="0">
              <a:schemeClr val="accent1"/>
            </a:effectRef>
            <a:fontRef idx="minor">
              <a:schemeClr val="tx1"/>
            </a:fontRef>
          </p:style>
        </p:cxnSp>
        <p:cxnSp>
          <p:nvCxnSpPr>
            <p:cNvPr id="266" name="Přímá spojnice 265"/>
            <p:cNvCxnSpPr/>
            <p:nvPr/>
          </p:nvCxnSpPr>
          <p:spPr>
            <a:xfrm>
              <a:off x="5482767" y="2534763"/>
              <a:ext cx="35791" cy="688022"/>
            </a:xfrm>
            <a:prstGeom prst="line">
              <a:avLst/>
            </a:prstGeom>
          </p:spPr>
          <p:style>
            <a:lnRef idx="1">
              <a:schemeClr val="accent1"/>
            </a:lnRef>
            <a:fillRef idx="0">
              <a:schemeClr val="accent1"/>
            </a:fillRef>
            <a:effectRef idx="0">
              <a:schemeClr val="accent1"/>
            </a:effectRef>
            <a:fontRef idx="minor">
              <a:schemeClr val="tx1"/>
            </a:fontRef>
          </p:style>
        </p:cxnSp>
        <p:cxnSp>
          <p:nvCxnSpPr>
            <p:cNvPr id="267" name="Přímá spojnice 266"/>
            <p:cNvCxnSpPr/>
            <p:nvPr/>
          </p:nvCxnSpPr>
          <p:spPr>
            <a:xfrm>
              <a:off x="5549129" y="2541057"/>
              <a:ext cx="35791" cy="688022"/>
            </a:xfrm>
            <a:prstGeom prst="line">
              <a:avLst/>
            </a:prstGeom>
          </p:spPr>
          <p:style>
            <a:lnRef idx="1">
              <a:schemeClr val="accent1"/>
            </a:lnRef>
            <a:fillRef idx="0">
              <a:schemeClr val="accent1"/>
            </a:fillRef>
            <a:effectRef idx="0">
              <a:schemeClr val="accent1"/>
            </a:effectRef>
            <a:fontRef idx="minor">
              <a:schemeClr val="tx1"/>
            </a:fontRef>
          </p:style>
        </p:cxnSp>
        <p:cxnSp>
          <p:nvCxnSpPr>
            <p:cNvPr id="268" name="Přímá spojnice 267"/>
            <p:cNvCxnSpPr/>
            <p:nvPr/>
          </p:nvCxnSpPr>
          <p:spPr>
            <a:xfrm>
              <a:off x="5624012" y="2538191"/>
              <a:ext cx="35791" cy="688022"/>
            </a:xfrm>
            <a:prstGeom prst="line">
              <a:avLst/>
            </a:prstGeom>
          </p:spPr>
          <p:style>
            <a:lnRef idx="1">
              <a:schemeClr val="accent1"/>
            </a:lnRef>
            <a:fillRef idx="0">
              <a:schemeClr val="accent1"/>
            </a:fillRef>
            <a:effectRef idx="0">
              <a:schemeClr val="accent1"/>
            </a:effectRef>
            <a:fontRef idx="minor">
              <a:schemeClr val="tx1"/>
            </a:fontRef>
          </p:style>
        </p:cxnSp>
        <p:cxnSp>
          <p:nvCxnSpPr>
            <p:cNvPr id="269" name="Přímá spojnice 268"/>
            <p:cNvCxnSpPr/>
            <p:nvPr/>
          </p:nvCxnSpPr>
          <p:spPr>
            <a:xfrm>
              <a:off x="5697460" y="2505638"/>
              <a:ext cx="35791" cy="688022"/>
            </a:xfrm>
            <a:prstGeom prst="line">
              <a:avLst/>
            </a:prstGeom>
          </p:spPr>
          <p:style>
            <a:lnRef idx="1">
              <a:schemeClr val="accent1"/>
            </a:lnRef>
            <a:fillRef idx="0">
              <a:schemeClr val="accent1"/>
            </a:fillRef>
            <a:effectRef idx="0">
              <a:schemeClr val="accent1"/>
            </a:effectRef>
            <a:fontRef idx="minor">
              <a:schemeClr val="tx1"/>
            </a:fontRef>
          </p:style>
        </p:cxnSp>
        <p:cxnSp>
          <p:nvCxnSpPr>
            <p:cNvPr id="270" name="Přímá spojnice 269"/>
            <p:cNvCxnSpPr/>
            <p:nvPr/>
          </p:nvCxnSpPr>
          <p:spPr>
            <a:xfrm>
              <a:off x="5771195" y="2505371"/>
              <a:ext cx="35791" cy="688022"/>
            </a:xfrm>
            <a:prstGeom prst="line">
              <a:avLst/>
            </a:prstGeom>
          </p:spPr>
          <p:style>
            <a:lnRef idx="1">
              <a:schemeClr val="accent1"/>
            </a:lnRef>
            <a:fillRef idx="0">
              <a:schemeClr val="accent1"/>
            </a:fillRef>
            <a:effectRef idx="0">
              <a:schemeClr val="accent1"/>
            </a:effectRef>
            <a:fontRef idx="minor">
              <a:schemeClr val="tx1"/>
            </a:fontRef>
          </p:style>
        </p:cxnSp>
        <p:cxnSp>
          <p:nvCxnSpPr>
            <p:cNvPr id="271" name="Přímá spojnice 270"/>
            <p:cNvCxnSpPr/>
            <p:nvPr/>
          </p:nvCxnSpPr>
          <p:spPr>
            <a:xfrm>
              <a:off x="5846006" y="2505371"/>
              <a:ext cx="35791" cy="688022"/>
            </a:xfrm>
            <a:prstGeom prst="line">
              <a:avLst/>
            </a:prstGeom>
          </p:spPr>
          <p:style>
            <a:lnRef idx="1">
              <a:schemeClr val="accent1"/>
            </a:lnRef>
            <a:fillRef idx="0">
              <a:schemeClr val="accent1"/>
            </a:fillRef>
            <a:effectRef idx="0">
              <a:schemeClr val="accent1"/>
            </a:effectRef>
            <a:fontRef idx="minor">
              <a:schemeClr val="tx1"/>
            </a:fontRef>
          </p:style>
        </p:cxnSp>
        <p:cxnSp>
          <p:nvCxnSpPr>
            <p:cNvPr id="272" name="Přímá spojnice 271"/>
            <p:cNvCxnSpPr/>
            <p:nvPr/>
          </p:nvCxnSpPr>
          <p:spPr>
            <a:xfrm>
              <a:off x="5915298" y="2505371"/>
              <a:ext cx="35791" cy="688022"/>
            </a:xfrm>
            <a:prstGeom prst="line">
              <a:avLst/>
            </a:prstGeom>
          </p:spPr>
          <p:style>
            <a:lnRef idx="1">
              <a:schemeClr val="accent1"/>
            </a:lnRef>
            <a:fillRef idx="0">
              <a:schemeClr val="accent1"/>
            </a:fillRef>
            <a:effectRef idx="0">
              <a:schemeClr val="accent1"/>
            </a:effectRef>
            <a:fontRef idx="minor">
              <a:schemeClr val="tx1"/>
            </a:fontRef>
          </p:style>
        </p:cxnSp>
        <p:cxnSp>
          <p:nvCxnSpPr>
            <p:cNvPr id="273" name="Přímá spojnice 272"/>
            <p:cNvCxnSpPr/>
            <p:nvPr/>
          </p:nvCxnSpPr>
          <p:spPr>
            <a:xfrm>
              <a:off x="5981660" y="2511665"/>
              <a:ext cx="35791" cy="688022"/>
            </a:xfrm>
            <a:prstGeom prst="line">
              <a:avLst/>
            </a:prstGeom>
          </p:spPr>
          <p:style>
            <a:lnRef idx="1">
              <a:schemeClr val="accent1"/>
            </a:lnRef>
            <a:fillRef idx="0">
              <a:schemeClr val="accent1"/>
            </a:fillRef>
            <a:effectRef idx="0">
              <a:schemeClr val="accent1"/>
            </a:effectRef>
            <a:fontRef idx="minor">
              <a:schemeClr val="tx1"/>
            </a:fontRef>
          </p:style>
        </p:cxnSp>
        <p:cxnSp>
          <p:nvCxnSpPr>
            <p:cNvPr id="274" name="Přímá spojnice 273"/>
            <p:cNvCxnSpPr/>
            <p:nvPr/>
          </p:nvCxnSpPr>
          <p:spPr>
            <a:xfrm>
              <a:off x="6056543" y="2508799"/>
              <a:ext cx="35791" cy="688022"/>
            </a:xfrm>
            <a:prstGeom prst="line">
              <a:avLst/>
            </a:prstGeom>
          </p:spPr>
          <p:style>
            <a:lnRef idx="1">
              <a:schemeClr val="accent1"/>
            </a:lnRef>
            <a:fillRef idx="0">
              <a:schemeClr val="accent1"/>
            </a:fillRef>
            <a:effectRef idx="0">
              <a:schemeClr val="accent1"/>
            </a:effectRef>
            <a:fontRef idx="minor">
              <a:schemeClr val="tx1"/>
            </a:fontRef>
          </p:style>
        </p:cxnSp>
        <p:cxnSp>
          <p:nvCxnSpPr>
            <p:cNvPr id="275" name="Přímá spojnice 274"/>
            <p:cNvCxnSpPr/>
            <p:nvPr/>
          </p:nvCxnSpPr>
          <p:spPr>
            <a:xfrm>
              <a:off x="6126556" y="2505638"/>
              <a:ext cx="35791" cy="688022"/>
            </a:xfrm>
            <a:prstGeom prst="line">
              <a:avLst/>
            </a:prstGeom>
          </p:spPr>
          <p:style>
            <a:lnRef idx="1">
              <a:schemeClr val="accent1"/>
            </a:lnRef>
            <a:fillRef idx="0">
              <a:schemeClr val="accent1"/>
            </a:fillRef>
            <a:effectRef idx="0">
              <a:schemeClr val="accent1"/>
            </a:effectRef>
            <a:fontRef idx="minor">
              <a:schemeClr val="tx1"/>
            </a:fontRef>
          </p:style>
        </p:cxnSp>
        <p:cxnSp>
          <p:nvCxnSpPr>
            <p:cNvPr id="276" name="Přímá spojnice 275"/>
            <p:cNvCxnSpPr/>
            <p:nvPr/>
          </p:nvCxnSpPr>
          <p:spPr>
            <a:xfrm>
              <a:off x="6200291" y="2505371"/>
              <a:ext cx="35791" cy="688022"/>
            </a:xfrm>
            <a:prstGeom prst="line">
              <a:avLst/>
            </a:prstGeom>
          </p:spPr>
          <p:style>
            <a:lnRef idx="1">
              <a:schemeClr val="accent1"/>
            </a:lnRef>
            <a:fillRef idx="0">
              <a:schemeClr val="accent1"/>
            </a:fillRef>
            <a:effectRef idx="0">
              <a:schemeClr val="accent1"/>
            </a:effectRef>
            <a:fontRef idx="minor">
              <a:schemeClr val="tx1"/>
            </a:fontRef>
          </p:style>
        </p:cxnSp>
        <p:cxnSp>
          <p:nvCxnSpPr>
            <p:cNvPr id="277" name="Přímá spojnice 276"/>
            <p:cNvCxnSpPr/>
            <p:nvPr/>
          </p:nvCxnSpPr>
          <p:spPr>
            <a:xfrm>
              <a:off x="6275102" y="2505371"/>
              <a:ext cx="35791" cy="688022"/>
            </a:xfrm>
            <a:prstGeom prst="line">
              <a:avLst/>
            </a:prstGeom>
          </p:spPr>
          <p:style>
            <a:lnRef idx="1">
              <a:schemeClr val="accent1"/>
            </a:lnRef>
            <a:fillRef idx="0">
              <a:schemeClr val="accent1"/>
            </a:fillRef>
            <a:effectRef idx="0">
              <a:schemeClr val="accent1"/>
            </a:effectRef>
            <a:fontRef idx="minor">
              <a:schemeClr val="tx1"/>
            </a:fontRef>
          </p:style>
        </p:cxnSp>
        <p:cxnSp>
          <p:nvCxnSpPr>
            <p:cNvPr id="278" name="Přímá spojnice 277"/>
            <p:cNvCxnSpPr/>
            <p:nvPr/>
          </p:nvCxnSpPr>
          <p:spPr>
            <a:xfrm>
              <a:off x="6344394" y="2505371"/>
              <a:ext cx="35791" cy="688022"/>
            </a:xfrm>
            <a:prstGeom prst="line">
              <a:avLst/>
            </a:prstGeom>
          </p:spPr>
          <p:style>
            <a:lnRef idx="1">
              <a:schemeClr val="accent1"/>
            </a:lnRef>
            <a:fillRef idx="0">
              <a:schemeClr val="accent1"/>
            </a:fillRef>
            <a:effectRef idx="0">
              <a:schemeClr val="accent1"/>
            </a:effectRef>
            <a:fontRef idx="minor">
              <a:schemeClr val="tx1"/>
            </a:fontRef>
          </p:style>
        </p:cxnSp>
        <p:cxnSp>
          <p:nvCxnSpPr>
            <p:cNvPr id="279" name="Přímá spojnice 278"/>
            <p:cNvCxnSpPr/>
            <p:nvPr/>
          </p:nvCxnSpPr>
          <p:spPr>
            <a:xfrm>
              <a:off x="6410756" y="2511665"/>
              <a:ext cx="35791" cy="688022"/>
            </a:xfrm>
            <a:prstGeom prst="line">
              <a:avLst/>
            </a:prstGeom>
          </p:spPr>
          <p:style>
            <a:lnRef idx="1">
              <a:schemeClr val="accent1"/>
            </a:lnRef>
            <a:fillRef idx="0">
              <a:schemeClr val="accent1"/>
            </a:fillRef>
            <a:effectRef idx="0">
              <a:schemeClr val="accent1"/>
            </a:effectRef>
            <a:fontRef idx="minor">
              <a:schemeClr val="tx1"/>
            </a:fontRef>
          </p:style>
        </p:cxnSp>
        <p:cxnSp>
          <p:nvCxnSpPr>
            <p:cNvPr id="280" name="Přímá spojnice 279"/>
            <p:cNvCxnSpPr/>
            <p:nvPr/>
          </p:nvCxnSpPr>
          <p:spPr>
            <a:xfrm>
              <a:off x="6485639" y="2508799"/>
              <a:ext cx="35791" cy="688022"/>
            </a:xfrm>
            <a:prstGeom prst="line">
              <a:avLst/>
            </a:prstGeom>
          </p:spPr>
          <p:style>
            <a:lnRef idx="1">
              <a:schemeClr val="accent1"/>
            </a:lnRef>
            <a:fillRef idx="0">
              <a:schemeClr val="accent1"/>
            </a:fillRef>
            <a:effectRef idx="0">
              <a:schemeClr val="accent1"/>
            </a:effectRef>
            <a:fontRef idx="minor">
              <a:schemeClr val="tx1"/>
            </a:fontRef>
          </p:style>
        </p:cxnSp>
        <p:cxnSp>
          <p:nvCxnSpPr>
            <p:cNvPr id="281" name="Přímá spojnice 280"/>
            <p:cNvCxnSpPr/>
            <p:nvPr/>
          </p:nvCxnSpPr>
          <p:spPr>
            <a:xfrm>
              <a:off x="6572081" y="2535592"/>
              <a:ext cx="35791" cy="688022"/>
            </a:xfrm>
            <a:prstGeom prst="line">
              <a:avLst/>
            </a:prstGeom>
          </p:spPr>
          <p:style>
            <a:lnRef idx="1">
              <a:schemeClr val="accent1"/>
            </a:lnRef>
            <a:fillRef idx="0">
              <a:schemeClr val="accent1"/>
            </a:fillRef>
            <a:effectRef idx="0">
              <a:schemeClr val="accent1"/>
            </a:effectRef>
            <a:fontRef idx="minor">
              <a:schemeClr val="tx1"/>
            </a:fontRef>
          </p:style>
        </p:cxnSp>
        <p:cxnSp>
          <p:nvCxnSpPr>
            <p:cNvPr id="282" name="Přímá spojnice 281"/>
            <p:cNvCxnSpPr/>
            <p:nvPr/>
          </p:nvCxnSpPr>
          <p:spPr>
            <a:xfrm>
              <a:off x="6645816" y="2535325"/>
              <a:ext cx="35791" cy="688022"/>
            </a:xfrm>
            <a:prstGeom prst="line">
              <a:avLst/>
            </a:prstGeom>
          </p:spPr>
          <p:style>
            <a:lnRef idx="1">
              <a:schemeClr val="accent1"/>
            </a:lnRef>
            <a:fillRef idx="0">
              <a:schemeClr val="accent1"/>
            </a:fillRef>
            <a:effectRef idx="0">
              <a:schemeClr val="accent1"/>
            </a:effectRef>
            <a:fontRef idx="minor">
              <a:schemeClr val="tx1"/>
            </a:fontRef>
          </p:style>
        </p:cxnSp>
        <p:cxnSp>
          <p:nvCxnSpPr>
            <p:cNvPr id="283" name="Přímá spojnice 282"/>
            <p:cNvCxnSpPr/>
            <p:nvPr/>
          </p:nvCxnSpPr>
          <p:spPr>
            <a:xfrm>
              <a:off x="6720627" y="2535325"/>
              <a:ext cx="35791" cy="688022"/>
            </a:xfrm>
            <a:prstGeom prst="line">
              <a:avLst/>
            </a:prstGeom>
          </p:spPr>
          <p:style>
            <a:lnRef idx="1">
              <a:schemeClr val="accent1"/>
            </a:lnRef>
            <a:fillRef idx="0">
              <a:schemeClr val="accent1"/>
            </a:fillRef>
            <a:effectRef idx="0">
              <a:schemeClr val="accent1"/>
            </a:effectRef>
            <a:fontRef idx="minor">
              <a:schemeClr val="tx1"/>
            </a:fontRef>
          </p:style>
        </p:cxnSp>
        <p:cxnSp>
          <p:nvCxnSpPr>
            <p:cNvPr id="284" name="Přímá spojnice 283"/>
            <p:cNvCxnSpPr/>
            <p:nvPr/>
          </p:nvCxnSpPr>
          <p:spPr>
            <a:xfrm>
              <a:off x="6789919" y="2535325"/>
              <a:ext cx="35791" cy="688022"/>
            </a:xfrm>
            <a:prstGeom prst="line">
              <a:avLst/>
            </a:prstGeom>
          </p:spPr>
          <p:style>
            <a:lnRef idx="1">
              <a:schemeClr val="accent1"/>
            </a:lnRef>
            <a:fillRef idx="0">
              <a:schemeClr val="accent1"/>
            </a:fillRef>
            <a:effectRef idx="0">
              <a:schemeClr val="accent1"/>
            </a:effectRef>
            <a:fontRef idx="minor">
              <a:schemeClr val="tx1"/>
            </a:fontRef>
          </p:style>
        </p:cxnSp>
        <p:cxnSp>
          <p:nvCxnSpPr>
            <p:cNvPr id="285" name="Přímá spojnice 284"/>
            <p:cNvCxnSpPr/>
            <p:nvPr/>
          </p:nvCxnSpPr>
          <p:spPr>
            <a:xfrm>
              <a:off x="6856787" y="2534763"/>
              <a:ext cx="35791" cy="688022"/>
            </a:xfrm>
            <a:prstGeom prst="line">
              <a:avLst/>
            </a:prstGeom>
          </p:spPr>
          <p:style>
            <a:lnRef idx="1">
              <a:schemeClr val="accent1"/>
            </a:lnRef>
            <a:fillRef idx="0">
              <a:schemeClr val="accent1"/>
            </a:fillRef>
            <a:effectRef idx="0">
              <a:schemeClr val="accent1"/>
            </a:effectRef>
            <a:fontRef idx="minor">
              <a:schemeClr val="tx1"/>
            </a:fontRef>
          </p:style>
        </p:cxnSp>
      </p:grpSp>
      <p:grpSp>
        <p:nvGrpSpPr>
          <p:cNvPr id="1002" name="Skupina 1001"/>
          <p:cNvGrpSpPr/>
          <p:nvPr/>
        </p:nvGrpSpPr>
        <p:grpSpPr>
          <a:xfrm>
            <a:off x="980348" y="4717119"/>
            <a:ext cx="5090414" cy="323199"/>
            <a:chOff x="466907" y="3111812"/>
            <a:chExt cx="5090414" cy="323199"/>
          </a:xfrm>
        </p:grpSpPr>
        <p:sp>
          <p:nvSpPr>
            <p:cNvPr id="478" name="Zaoblený obdélník 477"/>
            <p:cNvSpPr/>
            <p:nvPr/>
          </p:nvSpPr>
          <p:spPr>
            <a:xfrm>
              <a:off x="466907" y="3115241"/>
              <a:ext cx="492141" cy="25654"/>
            </a:xfrm>
            <a:prstGeom prst="roundRect">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cxnSp>
          <p:nvCxnSpPr>
            <p:cNvPr id="479" name="Přímá spojnice 478"/>
            <p:cNvCxnSpPr/>
            <p:nvPr/>
          </p:nvCxnSpPr>
          <p:spPr>
            <a:xfrm>
              <a:off x="537777" y="3273132"/>
              <a:ext cx="5019544" cy="0"/>
            </a:xfrm>
            <a:prstGeom prst="line">
              <a:avLst/>
            </a:prstGeom>
            <a:ln w="19050">
              <a:prstDash val="lgDashDot"/>
            </a:ln>
          </p:spPr>
          <p:style>
            <a:lnRef idx="1">
              <a:schemeClr val="accent1"/>
            </a:lnRef>
            <a:fillRef idx="0">
              <a:schemeClr val="accent1"/>
            </a:fillRef>
            <a:effectRef idx="0">
              <a:schemeClr val="accent1"/>
            </a:effectRef>
            <a:fontRef idx="minor">
              <a:schemeClr val="tx1"/>
            </a:fontRef>
          </p:style>
        </p:cxnSp>
        <p:sp>
          <p:nvSpPr>
            <p:cNvPr id="480" name="Ovál 479"/>
            <p:cNvSpPr/>
            <p:nvPr/>
          </p:nvSpPr>
          <p:spPr>
            <a:xfrm>
              <a:off x="1356817" y="3112399"/>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481" name="Ovál 480"/>
            <p:cNvSpPr/>
            <p:nvPr/>
          </p:nvSpPr>
          <p:spPr>
            <a:xfrm>
              <a:off x="1411622" y="3112323"/>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482" name="Ovál 481"/>
            <p:cNvSpPr/>
            <p:nvPr/>
          </p:nvSpPr>
          <p:spPr>
            <a:xfrm>
              <a:off x="1464828" y="3112399"/>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483" name="Ovál 482"/>
            <p:cNvSpPr/>
            <p:nvPr/>
          </p:nvSpPr>
          <p:spPr>
            <a:xfrm>
              <a:off x="1519634" y="3112323"/>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484" name="Ovál 483"/>
            <p:cNvSpPr/>
            <p:nvPr/>
          </p:nvSpPr>
          <p:spPr>
            <a:xfrm>
              <a:off x="1571239" y="3112399"/>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485" name="Ovál 484"/>
            <p:cNvSpPr/>
            <p:nvPr/>
          </p:nvSpPr>
          <p:spPr>
            <a:xfrm>
              <a:off x="1626045" y="3112323"/>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486" name="Ovál 485"/>
            <p:cNvSpPr/>
            <p:nvPr/>
          </p:nvSpPr>
          <p:spPr>
            <a:xfrm>
              <a:off x="1679250" y="3112399"/>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487" name="Ovál 486"/>
            <p:cNvSpPr/>
            <p:nvPr/>
          </p:nvSpPr>
          <p:spPr>
            <a:xfrm>
              <a:off x="1734056" y="3112323"/>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488" name="Ovál 487"/>
            <p:cNvSpPr/>
            <p:nvPr/>
          </p:nvSpPr>
          <p:spPr>
            <a:xfrm>
              <a:off x="924771" y="3112361"/>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489" name="Ovál 488"/>
            <p:cNvSpPr/>
            <p:nvPr/>
          </p:nvSpPr>
          <p:spPr>
            <a:xfrm>
              <a:off x="979577" y="3112285"/>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490" name="Ovál 489"/>
            <p:cNvSpPr/>
            <p:nvPr/>
          </p:nvSpPr>
          <p:spPr>
            <a:xfrm>
              <a:off x="1032783" y="3112361"/>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491" name="Ovál 490"/>
            <p:cNvSpPr/>
            <p:nvPr/>
          </p:nvSpPr>
          <p:spPr>
            <a:xfrm>
              <a:off x="1087588" y="3112285"/>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492" name="Ovál 491"/>
            <p:cNvSpPr/>
            <p:nvPr/>
          </p:nvSpPr>
          <p:spPr>
            <a:xfrm>
              <a:off x="1139194" y="3112361"/>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493" name="Ovál 492"/>
            <p:cNvSpPr/>
            <p:nvPr/>
          </p:nvSpPr>
          <p:spPr>
            <a:xfrm>
              <a:off x="1193999" y="3112285"/>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494" name="Ovál 493"/>
            <p:cNvSpPr/>
            <p:nvPr/>
          </p:nvSpPr>
          <p:spPr>
            <a:xfrm>
              <a:off x="1247205" y="3112361"/>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495" name="Ovál 494"/>
            <p:cNvSpPr/>
            <p:nvPr/>
          </p:nvSpPr>
          <p:spPr>
            <a:xfrm>
              <a:off x="1302011" y="3112285"/>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496" name="Ovál 495"/>
            <p:cNvSpPr/>
            <p:nvPr/>
          </p:nvSpPr>
          <p:spPr>
            <a:xfrm>
              <a:off x="2217707" y="3112304"/>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497" name="Ovál 496"/>
            <p:cNvSpPr/>
            <p:nvPr/>
          </p:nvSpPr>
          <p:spPr>
            <a:xfrm>
              <a:off x="2272513" y="3112228"/>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498" name="Ovál 497"/>
            <p:cNvSpPr/>
            <p:nvPr/>
          </p:nvSpPr>
          <p:spPr>
            <a:xfrm>
              <a:off x="2325718" y="3112304"/>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499" name="Ovál 498"/>
            <p:cNvSpPr/>
            <p:nvPr/>
          </p:nvSpPr>
          <p:spPr>
            <a:xfrm>
              <a:off x="2380524" y="3112228"/>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00" name="Ovál 499"/>
            <p:cNvSpPr/>
            <p:nvPr/>
          </p:nvSpPr>
          <p:spPr>
            <a:xfrm>
              <a:off x="2432130" y="3112304"/>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01" name="Ovál 500"/>
            <p:cNvSpPr/>
            <p:nvPr/>
          </p:nvSpPr>
          <p:spPr>
            <a:xfrm>
              <a:off x="2486935" y="3112228"/>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02" name="Ovál 501"/>
            <p:cNvSpPr/>
            <p:nvPr/>
          </p:nvSpPr>
          <p:spPr>
            <a:xfrm>
              <a:off x="2540141" y="3112304"/>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03" name="Ovál 502"/>
            <p:cNvSpPr/>
            <p:nvPr/>
          </p:nvSpPr>
          <p:spPr>
            <a:xfrm>
              <a:off x="2594947" y="3112228"/>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04" name="Ovál 503"/>
            <p:cNvSpPr/>
            <p:nvPr/>
          </p:nvSpPr>
          <p:spPr>
            <a:xfrm>
              <a:off x="1785662" y="3112266"/>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05" name="Ovál 504"/>
            <p:cNvSpPr/>
            <p:nvPr/>
          </p:nvSpPr>
          <p:spPr>
            <a:xfrm>
              <a:off x="1840467" y="3112190"/>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06" name="Ovál 505"/>
            <p:cNvSpPr/>
            <p:nvPr/>
          </p:nvSpPr>
          <p:spPr>
            <a:xfrm>
              <a:off x="1893673" y="3112266"/>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07" name="Ovál 506"/>
            <p:cNvSpPr/>
            <p:nvPr/>
          </p:nvSpPr>
          <p:spPr>
            <a:xfrm>
              <a:off x="1948479" y="3112190"/>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08" name="Ovál 507"/>
            <p:cNvSpPr/>
            <p:nvPr/>
          </p:nvSpPr>
          <p:spPr>
            <a:xfrm>
              <a:off x="2000084" y="3112266"/>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09" name="Ovál 508"/>
            <p:cNvSpPr/>
            <p:nvPr/>
          </p:nvSpPr>
          <p:spPr>
            <a:xfrm>
              <a:off x="2054890" y="3112190"/>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10" name="Ovál 509"/>
            <p:cNvSpPr/>
            <p:nvPr/>
          </p:nvSpPr>
          <p:spPr>
            <a:xfrm>
              <a:off x="2108095" y="3112266"/>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11" name="Ovál 510"/>
            <p:cNvSpPr/>
            <p:nvPr/>
          </p:nvSpPr>
          <p:spPr>
            <a:xfrm>
              <a:off x="2162901" y="3112190"/>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12" name="Ovál 511"/>
            <p:cNvSpPr/>
            <p:nvPr/>
          </p:nvSpPr>
          <p:spPr>
            <a:xfrm>
              <a:off x="3080179" y="3112228"/>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13" name="Ovál 512"/>
            <p:cNvSpPr/>
            <p:nvPr/>
          </p:nvSpPr>
          <p:spPr>
            <a:xfrm>
              <a:off x="3134985" y="3112153"/>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14" name="Ovál 513"/>
            <p:cNvSpPr/>
            <p:nvPr/>
          </p:nvSpPr>
          <p:spPr>
            <a:xfrm>
              <a:off x="3188191" y="3112228"/>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15" name="Ovál 514"/>
            <p:cNvSpPr/>
            <p:nvPr/>
          </p:nvSpPr>
          <p:spPr>
            <a:xfrm>
              <a:off x="3242996" y="3112153"/>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16" name="Ovál 515"/>
            <p:cNvSpPr/>
            <p:nvPr/>
          </p:nvSpPr>
          <p:spPr>
            <a:xfrm>
              <a:off x="3294602" y="3112228"/>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17" name="Ovál 516"/>
            <p:cNvSpPr/>
            <p:nvPr/>
          </p:nvSpPr>
          <p:spPr>
            <a:xfrm>
              <a:off x="3349408" y="3112153"/>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18" name="Ovál 517"/>
            <p:cNvSpPr/>
            <p:nvPr/>
          </p:nvSpPr>
          <p:spPr>
            <a:xfrm>
              <a:off x="3402613" y="3112228"/>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19" name="Ovál 518"/>
            <p:cNvSpPr/>
            <p:nvPr/>
          </p:nvSpPr>
          <p:spPr>
            <a:xfrm>
              <a:off x="3457419" y="3112153"/>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20" name="Ovál 519"/>
            <p:cNvSpPr/>
            <p:nvPr/>
          </p:nvSpPr>
          <p:spPr>
            <a:xfrm>
              <a:off x="2648134" y="3112190"/>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21" name="Ovál 520"/>
            <p:cNvSpPr/>
            <p:nvPr/>
          </p:nvSpPr>
          <p:spPr>
            <a:xfrm>
              <a:off x="2702940" y="3112115"/>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22" name="Ovál 521"/>
            <p:cNvSpPr/>
            <p:nvPr/>
          </p:nvSpPr>
          <p:spPr>
            <a:xfrm>
              <a:off x="2756145" y="3112190"/>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23" name="Ovál 522"/>
            <p:cNvSpPr/>
            <p:nvPr/>
          </p:nvSpPr>
          <p:spPr>
            <a:xfrm>
              <a:off x="2810951" y="3112115"/>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24" name="Ovál 523"/>
            <p:cNvSpPr/>
            <p:nvPr/>
          </p:nvSpPr>
          <p:spPr>
            <a:xfrm>
              <a:off x="2862556" y="3112190"/>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25" name="Ovál 524"/>
            <p:cNvSpPr/>
            <p:nvPr/>
          </p:nvSpPr>
          <p:spPr>
            <a:xfrm>
              <a:off x="2917362" y="3112115"/>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26" name="Ovál 525"/>
            <p:cNvSpPr/>
            <p:nvPr/>
          </p:nvSpPr>
          <p:spPr>
            <a:xfrm>
              <a:off x="2970568" y="3112190"/>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27" name="Ovál 526"/>
            <p:cNvSpPr/>
            <p:nvPr/>
          </p:nvSpPr>
          <p:spPr>
            <a:xfrm>
              <a:off x="3025373" y="3112115"/>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28" name="Ovál 527"/>
            <p:cNvSpPr/>
            <p:nvPr/>
          </p:nvSpPr>
          <p:spPr>
            <a:xfrm>
              <a:off x="3941070" y="3112134"/>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29" name="Ovál 528"/>
            <p:cNvSpPr/>
            <p:nvPr/>
          </p:nvSpPr>
          <p:spPr>
            <a:xfrm>
              <a:off x="3995876" y="3112058"/>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30" name="Ovál 529"/>
            <p:cNvSpPr/>
            <p:nvPr/>
          </p:nvSpPr>
          <p:spPr>
            <a:xfrm>
              <a:off x="4049081" y="3112134"/>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31" name="Ovál 530"/>
            <p:cNvSpPr/>
            <p:nvPr/>
          </p:nvSpPr>
          <p:spPr>
            <a:xfrm>
              <a:off x="4103887" y="3112058"/>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32" name="Ovál 531"/>
            <p:cNvSpPr/>
            <p:nvPr/>
          </p:nvSpPr>
          <p:spPr>
            <a:xfrm>
              <a:off x="4155492" y="3112134"/>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33" name="Ovál 532"/>
            <p:cNvSpPr/>
            <p:nvPr/>
          </p:nvSpPr>
          <p:spPr>
            <a:xfrm>
              <a:off x="4210298" y="3112058"/>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34" name="Ovál 533"/>
            <p:cNvSpPr/>
            <p:nvPr/>
          </p:nvSpPr>
          <p:spPr>
            <a:xfrm>
              <a:off x="4263504" y="3112134"/>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35" name="Ovál 534"/>
            <p:cNvSpPr/>
            <p:nvPr/>
          </p:nvSpPr>
          <p:spPr>
            <a:xfrm>
              <a:off x="4318309" y="3112058"/>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36" name="Ovál 535"/>
            <p:cNvSpPr/>
            <p:nvPr/>
          </p:nvSpPr>
          <p:spPr>
            <a:xfrm>
              <a:off x="3509024" y="3112096"/>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37" name="Ovál 536"/>
            <p:cNvSpPr/>
            <p:nvPr/>
          </p:nvSpPr>
          <p:spPr>
            <a:xfrm>
              <a:off x="3563830" y="3112020"/>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38" name="Ovál 537"/>
            <p:cNvSpPr/>
            <p:nvPr/>
          </p:nvSpPr>
          <p:spPr>
            <a:xfrm>
              <a:off x="3617036" y="3112096"/>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39" name="Ovál 538"/>
            <p:cNvSpPr/>
            <p:nvPr/>
          </p:nvSpPr>
          <p:spPr>
            <a:xfrm>
              <a:off x="3671841" y="3112020"/>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40" name="Ovál 539"/>
            <p:cNvSpPr/>
            <p:nvPr/>
          </p:nvSpPr>
          <p:spPr>
            <a:xfrm>
              <a:off x="3723447" y="3112096"/>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41" name="Ovál 540"/>
            <p:cNvSpPr/>
            <p:nvPr/>
          </p:nvSpPr>
          <p:spPr>
            <a:xfrm>
              <a:off x="3778253" y="3112020"/>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42" name="Ovál 541"/>
            <p:cNvSpPr/>
            <p:nvPr/>
          </p:nvSpPr>
          <p:spPr>
            <a:xfrm>
              <a:off x="3831458" y="3112096"/>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43" name="Ovál 542"/>
            <p:cNvSpPr/>
            <p:nvPr/>
          </p:nvSpPr>
          <p:spPr>
            <a:xfrm>
              <a:off x="3886264" y="3112020"/>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44" name="Ovál 543"/>
            <p:cNvSpPr/>
            <p:nvPr/>
          </p:nvSpPr>
          <p:spPr>
            <a:xfrm>
              <a:off x="1383419" y="3405294"/>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45" name="Ovál 544"/>
            <p:cNvSpPr/>
            <p:nvPr/>
          </p:nvSpPr>
          <p:spPr>
            <a:xfrm>
              <a:off x="1438225" y="3405218"/>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46" name="Ovál 545"/>
            <p:cNvSpPr/>
            <p:nvPr/>
          </p:nvSpPr>
          <p:spPr>
            <a:xfrm>
              <a:off x="1491431" y="3405294"/>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47" name="Ovál 546"/>
            <p:cNvSpPr/>
            <p:nvPr/>
          </p:nvSpPr>
          <p:spPr>
            <a:xfrm>
              <a:off x="1546237" y="3405218"/>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48" name="Ovál 547"/>
            <p:cNvSpPr/>
            <p:nvPr/>
          </p:nvSpPr>
          <p:spPr>
            <a:xfrm>
              <a:off x="1597842" y="3405294"/>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49" name="Ovál 548"/>
            <p:cNvSpPr/>
            <p:nvPr/>
          </p:nvSpPr>
          <p:spPr>
            <a:xfrm>
              <a:off x="1652648" y="3405218"/>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50" name="Ovál 549"/>
            <p:cNvSpPr/>
            <p:nvPr/>
          </p:nvSpPr>
          <p:spPr>
            <a:xfrm>
              <a:off x="1705853" y="3405294"/>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51" name="Ovál 550"/>
            <p:cNvSpPr/>
            <p:nvPr/>
          </p:nvSpPr>
          <p:spPr>
            <a:xfrm>
              <a:off x="1760659" y="3405218"/>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52" name="Ovál 551"/>
            <p:cNvSpPr/>
            <p:nvPr/>
          </p:nvSpPr>
          <p:spPr>
            <a:xfrm>
              <a:off x="951374" y="3405256"/>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53" name="Ovál 552"/>
            <p:cNvSpPr/>
            <p:nvPr/>
          </p:nvSpPr>
          <p:spPr>
            <a:xfrm>
              <a:off x="1006180" y="3405180"/>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54" name="Ovál 553"/>
            <p:cNvSpPr/>
            <p:nvPr/>
          </p:nvSpPr>
          <p:spPr>
            <a:xfrm>
              <a:off x="1059385" y="3405256"/>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55" name="Ovál 554"/>
            <p:cNvSpPr/>
            <p:nvPr/>
          </p:nvSpPr>
          <p:spPr>
            <a:xfrm>
              <a:off x="1114191" y="3405180"/>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56" name="Ovál 555"/>
            <p:cNvSpPr/>
            <p:nvPr/>
          </p:nvSpPr>
          <p:spPr>
            <a:xfrm>
              <a:off x="1165796" y="3405256"/>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57" name="Ovál 556"/>
            <p:cNvSpPr/>
            <p:nvPr/>
          </p:nvSpPr>
          <p:spPr>
            <a:xfrm>
              <a:off x="1220602" y="3405180"/>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58" name="Ovál 557"/>
            <p:cNvSpPr/>
            <p:nvPr/>
          </p:nvSpPr>
          <p:spPr>
            <a:xfrm>
              <a:off x="1273808" y="3405256"/>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59" name="Ovál 558"/>
            <p:cNvSpPr/>
            <p:nvPr/>
          </p:nvSpPr>
          <p:spPr>
            <a:xfrm>
              <a:off x="1328614" y="3405180"/>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60" name="Ovál 559"/>
            <p:cNvSpPr/>
            <p:nvPr/>
          </p:nvSpPr>
          <p:spPr>
            <a:xfrm>
              <a:off x="2244310" y="3405199"/>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61" name="Ovál 560"/>
            <p:cNvSpPr/>
            <p:nvPr/>
          </p:nvSpPr>
          <p:spPr>
            <a:xfrm>
              <a:off x="2299116" y="3405123"/>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62" name="Ovál 561"/>
            <p:cNvSpPr/>
            <p:nvPr/>
          </p:nvSpPr>
          <p:spPr>
            <a:xfrm>
              <a:off x="2352321" y="3405199"/>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63" name="Ovál 562"/>
            <p:cNvSpPr/>
            <p:nvPr/>
          </p:nvSpPr>
          <p:spPr>
            <a:xfrm>
              <a:off x="2407127" y="3405123"/>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64" name="Ovál 563"/>
            <p:cNvSpPr/>
            <p:nvPr/>
          </p:nvSpPr>
          <p:spPr>
            <a:xfrm>
              <a:off x="2458732" y="3405199"/>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65" name="Ovál 564"/>
            <p:cNvSpPr/>
            <p:nvPr/>
          </p:nvSpPr>
          <p:spPr>
            <a:xfrm>
              <a:off x="2513538" y="3405123"/>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66" name="Ovál 565"/>
            <p:cNvSpPr/>
            <p:nvPr/>
          </p:nvSpPr>
          <p:spPr>
            <a:xfrm>
              <a:off x="2566744" y="3405199"/>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67" name="Ovál 566"/>
            <p:cNvSpPr/>
            <p:nvPr/>
          </p:nvSpPr>
          <p:spPr>
            <a:xfrm>
              <a:off x="2621550" y="3405123"/>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68" name="Ovál 567"/>
            <p:cNvSpPr/>
            <p:nvPr/>
          </p:nvSpPr>
          <p:spPr>
            <a:xfrm>
              <a:off x="1812264" y="3405161"/>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69" name="Ovál 568"/>
            <p:cNvSpPr/>
            <p:nvPr/>
          </p:nvSpPr>
          <p:spPr>
            <a:xfrm>
              <a:off x="1867070" y="3405086"/>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70" name="Ovál 569"/>
            <p:cNvSpPr/>
            <p:nvPr/>
          </p:nvSpPr>
          <p:spPr>
            <a:xfrm>
              <a:off x="1920276" y="3405161"/>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71" name="Ovál 570"/>
            <p:cNvSpPr/>
            <p:nvPr/>
          </p:nvSpPr>
          <p:spPr>
            <a:xfrm>
              <a:off x="1975082" y="3405086"/>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72" name="Ovál 571"/>
            <p:cNvSpPr/>
            <p:nvPr/>
          </p:nvSpPr>
          <p:spPr>
            <a:xfrm>
              <a:off x="2026687" y="3405161"/>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73" name="Ovál 572"/>
            <p:cNvSpPr/>
            <p:nvPr/>
          </p:nvSpPr>
          <p:spPr>
            <a:xfrm>
              <a:off x="2081493" y="3405086"/>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74" name="Ovál 573"/>
            <p:cNvSpPr/>
            <p:nvPr/>
          </p:nvSpPr>
          <p:spPr>
            <a:xfrm>
              <a:off x="2134698" y="3405161"/>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75" name="Ovál 574"/>
            <p:cNvSpPr/>
            <p:nvPr/>
          </p:nvSpPr>
          <p:spPr>
            <a:xfrm>
              <a:off x="2189504" y="3405086"/>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76" name="Ovál 575"/>
            <p:cNvSpPr/>
            <p:nvPr/>
          </p:nvSpPr>
          <p:spPr>
            <a:xfrm>
              <a:off x="3106782" y="3405123"/>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77" name="Ovál 576"/>
            <p:cNvSpPr/>
            <p:nvPr/>
          </p:nvSpPr>
          <p:spPr>
            <a:xfrm>
              <a:off x="3161588" y="3405048"/>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78" name="Ovál 577"/>
            <p:cNvSpPr/>
            <p:nvPr/>
          </p:nvSpPr>
          <p:spPr>
            <a:xfrm>
              <a:off x="3214793" y="3405123"/>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79" name="Ovál 578"/>
            <p:cNvSpPr/>
            <p:nvPr/>
          </p:nvSpPr>
          <p:spPr>
            <a:xfrm>
              <a:off x="3269599" y="3405048"/>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80" name="Ovál 579"/>
            <p:cNvSpPr/>
            <p:nvPr/>
          </p:nvSpPr>
          <p:spPr>
            <a:xfrm>
              <a:off x="3321205" y="3405123"/>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81" name="Ovál 580"/>
            <p:cNvSpPr/>
            <p:nvPr/>
          </p:nvSpPr>
          <p:spPr>
            <a:xfrm>
              <a:off x="3376010" y="3405048"/>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82" name="Ovál 581"/>
            <p:cNvSpPr/>
            <p:nvPr/>
          </p:nvSpPr>
          <p:spPr>
            <a:xfrm>
              <a:off x="3429216" y="3405123"/>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83" name="Ovál 582"/>
            <p:cNvSpPr/>
            <p:nvPr/>
          </p:nvSpPr>
          <p:spPr>
            <a:xfrm>
              <a:off x="3484022" y="3405048"/>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84" name="Ovál 583"/>
            <p:cNvSpPr/>
            <p:nvPr/>
          </p:nvSpPr>
          <p:spPr>
            <a:xfrm>
              <a:off x="2674737" y="3405086"/>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85" name="Ovál 584"/>
            <p:cNvSpPr/>
            <p:nvPr/>
          </p:nvSpPr>
          <p:spPr>
            <a:xfrm>
              <a:off x="2729542" y="3405010"/>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86" name="Ovál 585"/>
            <p:cNvSpPr/>
            <p:nvPr/>
          </p:nvSpPr>
          <p:spPr>
            <a:xfrm>
              <a:off x="2782748" y="3405086"/>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87" name="Ovál 586"/>
            <p:cNvSpPr/>
            <p:nvPr/>
          </p:nvSpPr>
          <p:spPr>
            <a:xfrm>
              <a:off x="2837554" y="3405010"/>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88" name="Ovál 587"/>
            <p:cNvSpPr/>
            <p:nvPr/>
          </p:nvSpPr>
          <p:spPr>
            <a:xfrm>
              <a:off x="2889159" y="3405086"/>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89" name="Ovál 588"/>
            <p:cNvSpPr/>
            <p:nvPr/>
          </p:nvSpPr>
          <p:spPr>
            <a:xfrm>
              <a:off x="2943965" y="3405010"/>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90" name="Ovál 589"/>
            <p:cNvSpPr/>
            <p:nvPr/>
          </p:nvSpPr>
          <p:spPr>
            <a:xfrm>
              <a:off x="2997170" y="3405086"/>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91" name="Ovál 590"/>
            <p:cNvSpPr/>
            <p:nvPr/>
          </p:nvSpPr>
          <p:spPr>
            <a:xfrm>
              <a:off x="3051976" y="3405010"/>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92" name="Ovál 591"/>
            <p:cNvSpPr/>
            <p:nvPr/>
          </p:nvSpPr>
          <p:spPr>
            <a:xfrm>
              <a:off x="3967672" y="3405029"/>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93" name="Ovál 592"/>
            <p:cNvSpPr/>
            <p:nvPr/>
          </p:nvSpPr>
          <p:spPr>
            <a:xfrm>
              <a:off x="4022478" y="3404953"/>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94" name="Ovál 593"/>
            <p:cNvSpPr/>
            <p:nvPr/>
          </p:nvSpPr>
          <p:spPr>
            <a:xfrm>
              <a:off x="4075684" y="3405029"/>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95" name="Ovál 594"/>
            <p:cNvSpPr/>
            <p:nvPr/>
          </p:nvSpPr>
          <p:spPr>
            <a:xfrm>
              <a:off x="4130490" y="3404953"/>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96" name="Ovál 595"/>
            <p:cNvSpPr/>
            <p:nvPr/>
          </p:nvSpPr>
          <p:spPr>
            <a:xfrm>
              <a:off x="4182095" y="3405029"/>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97" name="Ovál 596"/>
            <p:cNvSpPr/>
            <p:nvPr/>
          </p:nvSpPr>
          <p:spPr>
            <a:xfrm>
              <a:off x="4236901" y="3404953"/>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98" name="Ovál 597"/>
            <p:cNvSpPr/>
            <p:nvPr/>
          </p:nvSpPr>
          <p:spPr>
            <a:xfrm>
              <a:off x="4290106" y="3405029"/>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99" name="Ovál 598"/>
            <p:cNvSpPr/>
            <p:nvPr/>
          </p:nvSpPr>
          <p:spPr>
            <a:xfrm>
              <a:off x="4344912" y="3404953"/>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600" name="Ovál 599"/>
            <p:cNvSpPr/>
            <p:nvPr/>
          </p:nvSpPr>
          <p:spPr>
            <a:xfrm>
              <a:off x="3535627" y="3404991"/>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601" name="Ovál 600"/>
            <p:cNvSpPr/>
            <p:nvPr/>
          </p:nvSpPr>
          <p:spPr>
            <a:xfrm>
              <a:off x="3590433" y="3404915"/>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602" name="Ovál 601"/>
            <p:cNvSpPr/>
            <p:nvPr/>
          </p:nvSpPr>
          <p:spPr>
            <a:xfrm>
              <a:off x="3643638" y="3404991"/>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603" name="Ovál 602"/>
            <p:cNvSpPr/>
            <p:nvPr/>
          </p:nvSpPr>
          <p:spPr>
            <a:xfrm>
              <a:off x="3698444" y="3404915"/>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604" name="Ovál 603"/>
            <p:cNvSpPr/>
            <p:nvPr/>
          </p:nvSpPr>
          <p:spPr>
            <a:xfrm>
              <a:off x="3750049" y="3404991"/>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605" name="Ovál 604"/>
            <p:cNvSpPr/>
            <p:nvPr/>
          </p:nvSpPr>
          <p:spPr>
            <a:xfrm>
              <a:off x="3804855" y="3404915"/>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606" name="Ovál 605"/>
            <p:cNvSpPr/>
            <p:nvPr/>
          </p:nvSpPr>
          <p:spPr>
            <a:xfrm>
              <a:off x="3858061" y="3404991"/>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607" name="Ovál 606"/>
            <p:cNvSpPr/>
            <p:nvPr/>
          </p:nvSpPr>
          <p:spPr>
            <a:xfrm>
              <a:off x="3912867" y="3404915"/>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cxnSp>
          <p:nvCxnSpPr>
            <p:cNvPr id="608" name="Přímá spojnice 607"/>
            <p:cNvCxnSpPr>
              <a:stCxn id="488" idx="2"/>
              <a:endCxn id="552" idx="2"/>
            </p:cNvCxnSpPr>
            <p:nvPr/>
          </p:nvCxnSpPr>
          <p:spPr>
            <a:xfrm>
              <a:off x="924771" y="3126799"/>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609" name="Přímá spojnice 608"/>
            <p:cNvCxnSpPr/>
            <p:nvPr/>
          </p:nvCxnSpPr>
          <p:spPr>
            <a:xfrm>
              <a:off x="979577" y="3126685"/>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610" name="Přímá spojnice 609"/>
            <p:cNvCxnSpPr/>
            <p:nvPr/>
          </p:nvCxnSpPr>
          <p:spPr>
            <a:xfrm>
              <a:off x="1035183" y="3126685"/>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611" name="Přímá spojnice 610"/>
            <p:cNvCxnSpPr/>
            <p:nvPr/>
          </p:nvCxnSpPr>
          <p:spPr>
            <a:xfrm>
              <a:off x="1086686" y="3126685"/>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612" name="Přímá spojnice 611"/>
            <p:cNvCxnSpPr/>
            <p:nvPr/>
          </p:nvCxnSpPr>
          <p:spPr>
            <a:xfrm>
              <a:off x="1136012" y="3129364"/>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613" name="Přímá spojnice 612"/>
            <p:cNvCxnSpPr/>
            <p:nvPr/>
          </p:nvCxnSpPr>
          <p:spPr>
            <a:xfrm>
              <a:off x="1191671" y="3128144"/>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614" name="Přímá spojnice 613"/>
            <p:cNvCxnSpPr/>
            <p:nvPr/>
          </p:nvCxnSpPr>
          <p:spPr>
            <a:xfrm>
              <a:off x="1243710" y="3126799"/>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615" name="Přímá spojnice 614"/>
            <p:cNvCxnSpPr/>
            <p:nvPr/>
          </p:nvCxnSpPr>
          <p:spPr>
            <a:xfrm>
              <a:off x="1298516" y="3126685"/>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616" name="Přímá spojnice 615"/>
            <p:cNvCxnSpPr/>
            <p:nvPr/>
          </p:nvCxnSpPr>
          <p:spPr>
            <a:xfrm>
              <a:off x="1354122" y="3126685"/>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617" name="Přímá spojnice 616"/>
            <p:cNvCxnSpPr/>
            <p:nvPr/>
          </p:nvCxnSpPr>
          <p:spPr>
            <a:xfrm>
              <a:off x="1405625" y="3126685"/>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618" name="Přímá spojnice 617"/>
            <p:cNvCxnSpPr/>
            <p:nvPr/>
          </p:nvCxnSpPr>
          <p:spPr>
            <a:xfrm>
              <a:off x="1454951" y="3129364"/>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619" name="Přímá spojnice 618"/>
            <p:cNvCxnSpPr/>
            <p:nvPr/>
          </p:nvCxnSpPr>
          <p:spPr>
            <a:xfrm>
              <a:off x="1510610" y="3128144"/>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620" name="Přímá spojnice 619"/>
            <p:cNvCxnSpPr/>
            <p:nvPr/>
          </p:nvCxnSpPr>
          <p:spPr>
            <a:xfrm>
              <a:off x="1574860" y="3139550"/>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621" name="Přímá spojnice 620"/>
            <p:cNvCxnSpPr/>
            <p:nvPr/>
          </p:nvCxnSpPr>
          <p:spPr>
            <a:xfrm>
              <a:off x="1629666" y="3139436"/>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622" name="Přímá spojnice 621"/>
            <p:cNvCxnSpPr/>
            <p:nvPr/>
          </p:nvCxnSpPr>
          <p:spPr>
            <a:xfrm>
              <a:off x="1685272" y="3139436"/>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623" name="Přímá spojnice 622"/>
            <p:cNvCxnSpPr/>
            <p:nvPr/>
          </p:nvCxnSpPr>
          <p:spPr>
            <a:xfrm>
              <a:off x="1736775" y="3139436"/>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624" name="Přímá spojnice 623"/>
            <p:cNvCxnSpPr/>
            <p:nvPr/>
          </p:nvCxnSpPr>
          <p:spPr>
            <a:xfrm>
              <a:off x="1786101" y="3142116"/>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625" name="Přímá spojnice 624"/>
            <p:cNvCxnSpPr/>
            <p:nvPr/>
          </p:nvCxnSpPr>
          <p:spPr>
            <a:xfrm>
              <a:off x="1841760" y="3140896"/>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626" name="Přímá spojnice 625"/>
            <p:cNvCxnSpPr/>
            <p:nvPr/>
          </p:nvCxnSpPr>
          <p:spPr>
            <a:xfrm>
              <a:off x="1893799" y="3139550"/>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627" name="Přímá spojnice 626"/>
            <p:cNvCxnSpPr/>
            <p:nvPr/>
          </p:nvCxnSpPr>
          <p:spPr>
            <a:xfrm>
              <a:off x="1948605" y="3139436"/>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628" name="Přímá spojnice 627"/>
            <p:cNvCxnSpPr/>
            <p:nvPr/>
          </p:nvCxnSpPr>
          <p:spPr>
            <a:xfrm>
              <a:off x="2004211" y="3139436"/>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629" name="Přímá spojnice 628"/>
            <p:cNvCxnSpPr/>
            <p:nvPr/>
          </p:nvCxnSpPr>
          <p:spPr>
            <a:xfrm>
              <a:off x="2055714" y="3139436"/>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630" name="Přímá spojnice 629"/>
            <p:cNvCxnSpPr/>
            <p:nvPr/>
          </p:nvCxnSpPr>
          <p:spPr>
            <a:xfrm>
              <a:off x="2105040" y="3142116"/>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631" name="Přímá spojnice 630"/>
            <p:cNvCxnSpPr/>
            <p:nvPr/>
          </p:nvCxnSpPr>
          <p:spPr>
            <a:xfrm>
              <a:off x="2160699" y="3140896"/>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632" name="Přímá spojnice 631"/>
            <p:cNvCxnSpPr/>
            <p:nvPr/>
          </p:nvCxnSpPr>
          <p:spPr>
            <a:xfrm>
              <a:off x="2217689" y="3125339"/>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633" name="Přímá spojnice 632"/>
            <p:cNvCxnSpPr/>
            <p:nvPr/>
          </p:nvCxnSpPr>
          <p:spPr>
            <a:xfrm>
              <a:off x="2272494" y="3125226"/>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634" name="Přímá spojnice 633"/>
            <p:cNvCxnSpPr/>
            <p:nvPr/>
          </p:nvCxnSpPr>
          <p:spPr>
            <a:xfrm>
              <a:off x="2328100" y="3125226"/>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635" name="Přímá spojnice 634"/>
            <p:cNvCxnSpPr/>
            <p:nvPr/>
          </p:nvCxnSpPr>
          <p:spPr>
            <a:xfrm>
              <a:off x="2379603" y="3125226"/>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636" name="Přímá spojnice 635"/>
            <p:cNvCxnSpPr/>
            <p:nvPr/>
          </p:nvCxnSpPr>
          <p:spPr>
            <a:xfrm>
              <a:off x="2428929" y="3127905"/>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637" name="Přímá spojnice 636"/>
            <p:cNvCxnSpPr/>
            <p:nvPr/>
          </p:nvCxnSpPr>
          <p:spPr>
            <a:xfrm>
              <a:off x="2484588" y="3126685"/>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638" name="Přímá spojnice 637"/>
            <p:cNvCxnSpPr/>
            <p:nvPr/>
          </p:nvCxnSpPr>
          <p:spPr>
            <a:xfrm>
              <a:off x="2536627" y="3125339"/>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639" name="Přímá spojnice 638"/>
            <p:cNvCxnSpPr/>
            <p:nvPr/>
          </p:nvCxnSpPr>
          <p:spPr>
            <a:xfrm>
              <a:off x="2591433" y="3125226"/>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640" name="Přímá spojnice 639"/>
            <p:cNvCxnSpPr/>
            <p:nvPr/>
          </p:nvCxnSpPr>
          <p:spPr>
            <a:xfrm>
              <a:off x="2647039" y="3125226"/>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641" name="Přímá spojnice 640"/>
            <p:cNvCxnSpPr/>
            <p:nvPr/>
          </p:nvCxnSpPr>
          <p:spPr>
            <a:xfrm>
              <a:off x="2698542" y="3125226"/>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642" name="Přímá spojnice 641"/>
            <p:cNvCxnSpPr/>
            <p:nvPr/>
          </p:nvCxnSpPr>
          <p:spPr>
            <a:xfrm>
              <a:off x="2747868" y="3127905"/>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643" name="Přímá spojnice 642"/>
            <p:cNvCxnSpPr/>
            <p:nvPr/>
          </p:nvCxnSpPr>
          <p:spPr>
            <a:xfrm>
              <a:off x="2803527" y="3126685"/>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644" name="Přímá spojnice 643"/>
            <p:cNvCxnSpPr/>
            <p:nvPr/>
          </p:nvCxnSpPr>
          <p:spPr>
            <a:xfrm>
              <a:off x="2867778" y="3138091"/>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645" name="Přímá spojnice 644"/>
            <p:cNvCxnSpPr/>
            <p:nvPr/>
          </p:nvCxnSpPr>
          <p:spPr>
            <a:xfrm>
              <a:off x="2922584" y="3137977"/>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646" name="Přímá spojnice 645"/>
            <p:cNvCxnSpPr/>
            <p:nvPr/>
          </p:nvCxnSpPr>
          <p:spPr>
            <a:xfrm>
              <a:off x="2978189" y="3137977"/>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647" name="Přímá spojnice 646"/>
            <p:cNvCxnSpPr/>
            <p:nvPr/>
          </p:nvCxnSpPr>
          <p:spPr>
            <a:xfrm>
              <a:off x="3029693" y="3137977"/>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648" name="Přímá spojnice 647"/>
            <p:cNvCxnSpPr/>
            <p:nvPr/>
          </p:nvCxnSpPr>
          <p:spPr>
            <a:xfrm>
              <a:off x="3079018" y="3140657"/>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649" name="Přímá spojnice 648"/>
            <p:cNvCxnSpPr/>
            <p:nvPr/>
          </p:nvCxnSpPr>
          <p:spPr>
            <a:xfrm>
              <a:off x="3134677" y="3139436"/>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650" name="Přímá spojnice 649"/>
            <p:cNvCxnSpPr/>
            <p:nvPr/>
          </p:nvCxnSpPr>
          <p:spPr>
            <a:xfrm>
              <a:off x="3186717" y="3138091"/>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651" name="Přímá spojnice 650"/>
            <p:cNvCxnSpPr/>
            <p:nvPr/>
          </p:nvCxnSpPr>
          <p:spPr>
            <a:xfrm>
              <a:off x="3241523" y="3137977"/>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652" name="Přímá spojnice 651"/>
            <p:cNvCxnSpPr/>
            <p:nvPr/>
          </p:nvCxnSpPr>
          <p:spPr>
            <a:xfrm>
              <a:off x="3297128" y="3137977"/>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653" name="Přímá spojnice 652"/>
            <p:cNvCxnSpPr/>
            <p:nvPr/>
          </p:nvCxnSpPr>
          <p:spPr>
            <a:xfrm>
              <a:off x="3348632" y="3137977"/>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654" name="Přímá spojnice 653"/>
            <p:cNvCxnSpPr/>
            <p:nvPr/>
          </p:nvCxnSpPr>
          <p:spPr>
            <a:xfrm>
              <a:off x="3397957" y="3140657"/>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655" name="Přímá spojnice 654"/>
            <p:cNvCxnSpPr/>
            <p:nvPr/>
          </p:nvCxnSpPr>
          <p:spPr>
            <a:xfrm>
              <a:off x="3453616" y="3139436"/>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656" name="Přímá spojnice 655"/>
            <p:cNvCxnSpPr/>
            <p:nvPr/>
          </p:nvCxnSpPr>
          <p:spPr>
            <a:xfrm>
              <a:off x="3508209" y="3125578"/>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657" name="Přímá spojnice 656"/>
            <p:cNvCxnSpPr/>
            <p:nvPr/>
          </p:nvCxnSpPr>
          <p:spPr>
            <a:xfrm>
              <a:off x="3563015" y="3125465"/>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658" name="Přímá spojnice 657"/>
            <p:cNvCxnSpPr/>
            <p:nvPr/>
          </p:nvCxnSpPr>
          <p:spPr>
            <a:xfrm>
              <a:off x="3618620" y="3125465"/>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659" name="Přímá spojnice 658"/>
            <p:cNvCxnSpPr/>
            <p:nvPr/>
          </p:nvCxnSpPr>
          <p:spPr>
            <a:xfrm>
              <a:off x="3670124" y="3125465"/>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660" name="Přímá spojnice 659"/>
            <p:cNvCxnSpPr/>
            <p:nvPr/>
          </p:nvCxnSpPr>
          <p:spPr>
            <a:xfrm>
              <a:off x="3719449" y="3128144"/>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661" name="Přímá spojnice 660"/>
            <p:cNvCxnSpPr/>
            <p:nvPr/>
          </p:nvCxnSpPr>
          <p:spPr>
            <a:xfrm>
              <a:off x="3775108" y="3126924"/>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662" name="Přímá spojnice 661"/>
            <p:cNvCxnSpPr/>
            <p:nvPr/>
          </p:nvCxnSpPr>
          <p:spPr>
            <a:xfrm>
              <a:off x="3827148" y="3125578"/>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663" name="Přímá spojnice 662"/>
            <p:cNvCxnSpPr/>
            <p:nvPr/>
          </p:nvCxnSpPr>
          <p:spPr>
            <a:xfrm>
              <a:off x="3881954" y="3125465"/>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664" name="Přímá spojnice 663"/>
            <p:cNvCxnSpPr/>
            <p:nvPr/>
          </p:nvCxnSpPr>
          <p:spPr>
            <a:xfrm>
              <a:off x="3937559" y="3125465"/>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665" name="Přímá spojnice 664"/>
            <p:cNvCxnSpPr/>
            <p:nvPr/>
          </p:nvCxnSpPr>
          <p:spPr>
            <a:xfrm>
              <a:off x="3989063" y="3125465"/>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666" name="Přímá spojnice 665"/>
            <p:cNvCxnSpPr/>
            <p:nvPr/>
          </p:nvCxnSpPr>
          <p:spPr>
            <a:xfrm>
              <a:off x="4038388" y="3128144"/>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667" name="Přímá spojnice 666"/>
            <p:cNvCxnSpPr/>
            <p:nvPr/>
          </p:nvCxnSpPr>
          <p:spPr>
            <a:xfrm>
              <a:off x="4094047" y="3126924"/>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668" name="Přímá spojnice 667"/>
            <p:cNvCxnSpPr/>
            <p:nvPr/>
          </p:nvCxnSpPr>
          <p:spPr>
            <a:xfrm>
              <a:off x="4158298" y="3138330"/>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669" name="Přímá spojnice 668"/>
            <p:cNvCxnSpPr/>
            <p:nvPr/>
          </p:nvCxnSpPr>
          <p:spPr>
            <a:xfrm>
              <a:off x="4213104" y="3138216"/>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670" name="Přímá spojnice 669"/>
            <p:cNvCxnSpPr/>
            <p:nvPr/>
          </p:nvCxnSpPr>
          <p:spPr>
            <a:xfrm>
              <a:off x="4268710" y="3138216"/>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671" name="Přímá spojnice 670"/>
            <p:cNvCxnSpPr/>
            <p:nvPr/>
          </p:nvCxnSpPr>
          <p:spPr>
            <a:xfrm>
              <a:off x="4320213" y="3138216"/>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672" name="Přímá spojnice 671"/>
            <p:cNvCxnSpPr/>
            <p:nvPr/>
          </p:nvCxnSpPr>
          <p:spPr>
            <a:xfrm>
              <a:off x="4369915" y="3137977"/>
              <a:ext cx="26603" cy="292895"/>
            </a:xfrm>
            <a:prstGeom prst="line">
              <a:avLst/>
            </a:prstGeom>
          </p:spPr>
          <p:style>
            <a:lnRef idx="1">
              <a:schemeClr val="accent1"/>
            </a:lnRef>
            <a:fillRef idx="0">
              <a:schemeClr val="accent1"/>
            </a:fillRef>
            <a:effectRef idx="0">
              <a:schemeClr val="accent1"/>
            </a:effectRef>
            <a:fontRef idx="minor">
              <a:schemeClr val="tx1"/>
            </a:fontRef>
          </p:style>
        </p:cxnSp>
        <p:sp>
          <p:nvSpPr>
            <p:cNvPr id="674" name="Ovál 673"/>
            <p:cNvSpPr/>
            <p:nvPr/>
          </p:nvSpPr>
          <p:spPr>
            <a:xfrm>
              <a:off x="4372863" y="3111944"/>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675" name="Ovál 674"/>
            <p:cNvSpPr/>
            <p:nvPr/>
          </p:nvSpPr>
          <p:spPr>
            <a:xfrm>
              <a:off x="4424469" y="3112020"/>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676" name="Ovál 675"/>
            <p:cNvSpPr/>
            <p:nvPr/>
          </p:nvSpPr>
          <p:spPr>
            <a:xfrm>
              <a:off x="4479274" y="3111944"/>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677" name="Ovál 676"/>
            <p:cNvSpPr/>
            <p:nvPr/>
          </p:nvSpPr>
          <p:spPr>
            <a:xfrm>
              <a:off x="4532480" y="3112020"/>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678" name="Ovál 677"/>
            <p:cNvSpPr/>
            <p:nvPr/>
          </p:nvSpPr>
          <p:spPr>
            <a:xfrm>
              <a:off x="4587286" y="3111944"/>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679" name="Ovál 678"/>
            <p:cNvSpPr/>
            <p:nvPr/>
          </p:nvSpPr>
          <p:spPr>
            <a:xfrm>
              <a:off x="5070937" y="3111926"/>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680" name="Ovál 679"/>
            <p:cNvSpPr/>
            <p:nvPr/>
          </p:nvSpPr>
          <p:spPr>
            <a:xfrm>
              <a:off x="5125742" y="3111850"/>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681" name="Ovál 680"/>
            <p:cNvSpPr/>
            <p:nvPr/>
          </p:nvSpPr>
          <p:spPr>
            <a:xfrm>
              <a:off x="5178948" y="3111926"/>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682" name="Ovál 681"/>
            <p:cNvSpPr/>
            <p:nvPr/>
          </p:nvSpPr>
          <p:spPr>
            <a:xfrm>
              <a:off x="5233754" y="3111850"/>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683" name="Ovál 682"/>
            <p:cNvSpPr/>
            <p:nvPr/>
          </p:nvSpPr>
          <p:spPr>
            <a:xfrm>
              <a:off x="5285359" y="3111926"/>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684" name="Ovál 683"/>
            <p:cNvSpPr/>
            <p:nvPr/>
          </p:nvSpPr>
          <p:spPr>
            <a:xfrm>
              <a:off x="5340165" y="3111850"/>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685" name="Ovál 684"/>
            <p:cNvSpPr/>
            <p:nvPr/>
          </p:nvSpPr>
          <p:spPr>
            <a:xfrm>
              <a:off x="5393370" y="3111926"/>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686" name="Ovál 685"/>
            <p:cNvSpPr/>
            <p:nvPr/>
          </p:nvSpPr>
          <p:spPr>
            <a:xfrm>
              <a:off x="5448176" y="3111850"/>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687" name="Ovál 686"/>
            <p:cNvSpPr/>
            <p:nvPr/>
          </p:nvSpPr>
          <p:spPr>
            <a:xfrm>
              <a:off x="4638891" y="3111888"/>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688" name="Ovál 687"/>
            <p:cNvSpPr/>
            <p:nvPr/>
          </p:nvSpPr>
          <p:spPr>
            <a:xfrm>
              <a:off x="4693697" y="3111812"/>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689" name="Ovál 688"/>
            <p:cNvSpPr/>
            <p:nvPr/>
          </p:nvSpPr>
          <p:spPr>
            <a:xfrm>
              <a:off x="4746902" y="3111888"/>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690" name="Ovál 689"/>
            <p:cNvSpPr/>
            <p:nvPr/>
          </p:nvSpPr>
          <p:spPr>
            <a:xfrm>
              <a:off x="4801708" y="3111812"/>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691" name="Ovál 690"/>
            <p:cNvSpPr/>
            <p:nvPr/>
          </p:nvSpPr>
          <p:spPr>
            <a:xfrm>
              <a:off x="4853313" y="3111888"/>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692" name="Ovál 691"/>
            <p:cNvSpPr/>
            <p:nvPr/>
          </p:nvSpPr>
          <p:spPr>
            <a:xfrm>
              <a:off x="4908119" y="3111812"/>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693" name="Ovál 692"/>
            <p:cNvSpPr/>
            <p:nvPr/>
          </p:nvSpPr>
          <p:spPr>
            <a:xfrm>
              <a:off x="4961325" y="3111888"/>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694" name="Ovál 693"/>
            <p:cNvSpPr/>
            <p:nvPr/>
          </p:nvSpPr>
          <p:spPr>
            <a:xfrm>
              <a:off x="5016131" y="3111812"/>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695" name="Ovál 694"/>
            <p:cNvSpPr/>
            <p:nvPr/>
          </p:nvSpPr>
          <p:spPr>
            <a:xfrm>
              <a:off x="4344660" y="3404915"/>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696" name="Ovál 695"/>
            <p:cNvSpPr/>
            <p:nvPr/>
          </p:nvSpPr>
          <p:spPr>
            <a:xfrm>
              <a:off x="4399466" y="3404840"/>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697" name="Ovál 696"/>
            <p:cNvSpPr/>
            <p:nvPr/>
          </p:nvSpPr>
          <p:spPr>
            <a:xfrm>
              <a:off x="4451071" y="3404915"/>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698" name="Ovál 697"/>
            <p:cNvSpPr/>
            <p:nvPr/>
          </p:nvSpPr>
          <p:spPr>
            <a:xfrm>
              <a:off x="4505877" y="3404840"/>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699" name="Ovál 698"/>
            <p:cNvSpPr/>
            <p:nvPr/>
          </p:nvSpPr>
          <p:spPr>
            <a:xfrm>
              <a:off x="4559083" y="3404915"/>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00" name="Ovál 699"/>
            <p:cNvSpPr/>
            <p:nvPr/>
          </p:nvSpPr>
          <p:spPr>
            <a:xfrm>
              <a:off x="4613889" y="3404840"/>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01" name="Ovál 700"/>
            <p:cNvSpPr/>
            <p:nvPr/>
          </p:nvSpPr>
          <p:spPr>
            <a:xfrm>
              <a:off x="5097539" y="3404821"/>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02" name="Ovál 701"/>
            <p:cNvSpPr/>
            <p:nvPr/>
          </p:nvSpPr>
          <p:spPr>
            <a:xfrm>
              <a:off x="5152345" y="3404745"/>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03" name="Ovál 702"/>
            <p:cNvSpPr/>
            <p:nvPr/>
          </p:nvSpPr>
          <p:spPr>
            <a:xfrm>
              <a:off x="5205551" y="3404821"/>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04" name="Ovál 703"/>
            <p:cNvSpPr/>
            <p:nvPr/>
          </p:nvSpPr>
          <p:spPr>
            <a:xfrm>
              <a:off x="5260356" y="3404745"/>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05" name="Ovál 704"/>
            <p:cNvSpPr/>
            <p:nvPr/>
          </p:nvSpPr>
          <p:spPr>
            <a:xfrm>
              <a:off x="5311962" y="3404821"/>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06" name="Ovál 705"/>
            <p:cNvSpPr/>
            <p:nvPr/>
          </p:nvSpPr>
          <p:spPr>
            <a:xfrm>
              <a:off x="5366768" y="3404745"/>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07" name="Ovál 706"/>
            <p:cNvSpPr/>
            <p:nvPr/>
          </p:nvSpPr>
          <p:spPr>
            <a:xfrm>
              <a:off x="5419973" y="3404821"/>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08" name="Ovál 707"/>
            <p:cNvSpPr/>
            <p:nvPr/>
          </p:nvSpPr>
          <p:spPr>
            <a:xfrm>
              <a:off x="5474779" y="3404745"/>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09" name="Ovál 708"/>
            <p:cNvSpPr/>
            <p:nvPr/>
          </p:nvSpPr>
          <p:spPr>
            <a:xfrm>
              <a:off x="4665494" y="3404783"/>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10" name="Ovál 709"/>
            <p:cNvSpPr/>
            <p:nvPr/>
          </p:nvSpPr>
          <p:spPr>
            <a:xfrm>
              <a:off x="4720300" y="3404707"/>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11" name="Ovál 710"/>
            <p:cNvSpPr/>
            <p:nvPr/>
          </p:nvSpPr>
          <p:spPr>
            <a:xfrm>
              <a:off x="4773505" y="3404783"/>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12" name="Ovál 711"/>
            <p:cNvSpPr/>
            <p:nvPr/>
          </p:nvSpPr>
          <p:spPr>
            <a:xfrm>
              <a:off x="4828311" y="3404707"/>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13" name="Ovál 712"/>
            <p:cNvSpPr/>
            <p:nvPr/>
          </p:nvSpPr>
          <p:spPr>
            <a:xfrm>
              <a:off x="4879916" y="3404783"/>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14" name="Ovál 713"/>
            <p:cNvSpPr/>
            <p:nvPr/>
          </p:nvSpPr>
          <p:spPr>
            <a:xfrm>
              <a:off x="4934722" y="3404707"/>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15" name="Ovál 714"/>
            <p:cNvSpPr/>
            <p:nvPr/>
          </p:nvSpPr>
          <p:spPr>
            <a:xfrm>
              <a:off x="4987928" y="3404783"/>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16" name="Ovál 715"/>
            <p:cNvSpPr/>
            <p:nvPr/>
          </p:nvSpPr>
          <p:spPr>
            <a:xfrm>
              <a:off x="5042733" y="3404707"/>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cxnSp>
          <p:nvCxnSpPr>
            <p:cNvPr id="717" name="Přímá spojnice 716"/>
            <p:cNvCxnSpPr/>
            <p:nvPr/>
          </p:nvCxnSpPr>
          <p:spPr>
            <a:xfrm>
              <a:off x="4371389" y="3137769"/>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718" name="Přímá spojnice 717"/>
            <p:cNvCxnSpPr/>
            <p:nvPr/>
          </p:nvCxnSpPr>
          <p:spPr>
            <a:xfrm>
              <a:off x="4426995" y="3137769"/>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719" name="Přímá spojnice 718"/>
            <p:cNvCxnSpPr/>
            <p:nvPr/>
          </p:nvCxnSpPr>
          <p:spPr>
            <a:xfrm>
              <a:off x="4478498" y="3137769"/>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720" name="Přímá spojnice 719"/>
            <p:cNvCxnSpPr/>
            <p:nvPr/>
          </p:nvCxnSpPr>
          <p:spPr>
            <a:xfrm>
              <a:off x="4527824" y="3140448"/>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721" name="Přímá spojnice 720"/>
            <p:cNvCxnSpPr/>
            <p:nvPr/>
          </p:nvCxnSpPr>
          <p:spPr>
            <a:xfrm>
              <a:off x="4583483" y="3139228"/>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722" name="Přímá spojnice 721"/>
            <p:cNvCxnSpPr/>
            <p:nvPr/>
          </p:nvCxnSpPr>
          <p:spPr>
            <a:xfrm>
              <a:off x="4638076" y="3125370"/>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723" name="Přímá spojnice 722"/>
            <p:cNvCxnSpPr/>
            <p:nvPr/>
          </p:nvCxnSpPr>
          <p:spPr>
            <a:xfrm>
              <a:off x="4692881" y="3125257"/>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724" name="Přímá spojnice 723"/>
            <p:cNvCxnSpPr/>
            <p:nvPr/>
          </p:nvCxnSpPr>
          <p:spPr>
            <a:xfrm>
              <a:off x="4748487" y="3125257"/>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725" name="Přímá spojnice 724"/>
            <p:cNvCxnSpPr/>
            <p:nvPr/>
          </p:nvCxnSpPr>
          <p:spPr>
            <a:xfrm>
              <a:off x="4799990" y="3125257"/>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726" name="Přímá spojnice 725"/>
            <p:cNvCxnSpPr/>
            <p:nvPr/>
          </p:nvCxnSpPr>
          <p:spPr>
            <a:xfrm>
              <a:off x="4849316" y="3127936"/>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727" name="Přímá spojnice 726"/>
            <p:cNvCxnSpPr/>
            <p:nvPr/>
          </p:nvCxnSpPr>
          <p:spPr>
            <a:xfrm>
              <a:off x="4904975" y="3126716"/>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728" name="Přímá spojnice 727"/>
            <p:cNvCxnSpPr/>
            <p:nvPr/>
          </p:nvCxnSpPr>
          <p:spPr>
            <a:xfrm>
              <a:off x="4957015" y="3125370"/>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729" name="Přímá spojnice 728"/>
            <p:cNvCxnSpPr/>
            <p:nvPr/>
          </p:nvCxnSpPr>
          <p:spPr>
            <a:xfrm>
              <a:off x="5011820" y="3125257"/>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730" name="Přímá spojnice 729"/>
            <p:cNvCxnSpPr/>
            <p:nvPr/>
          </p:nvCxnSpPr>
          <p:spPr>
            <a:xfrm>
              <a:off x="5067426" y="3125257"/>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731" name="Přímá spojnice 730"/>
            <p:cNvCxnSpPr/>
            <p:nvPr/>
          </p:nvCxnSpPr>
          <p:spPr>
            <a:xfrm>
              <a:off x="5118929" y="3125257"/>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732" name="Přímá spojnice 731"/>
            <p:cNvCxnSpPr/>
            <p:nvPr/>
          </p:nvCxnSpPr>
          <p:spPr>
            <a:xfrm>
              <a:off x="5168255" y="3127936"/>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733" name="Přímá spojnice 732"/>
            <p:cNvCxnSpPr/>
            <p:nvPr/>
          </p:nvCxnSpPr>
          <p:spPr>
            <a:xfrm>
              <a:off x="5223914" y="3126716"/>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734" name="Přímá spojnice 733"/>
            <p:cNvCxnSpPr/>
            <p:nvPr/>
          </p:nvCxnSpPr>
          <p:spPr>
            <a:xfrm>
              <a:off x="5288165" y="3138122"/>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735" name="Přímá spojnice 734"/>
            <p:cNvCxnSpPr/>
            <p:nvPr/>
          </p:nvCxnSpPr>
          <p:spPr>
            <a:xfrm>
              <a:off x="5342971" y="3138008"/>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736" name="Přímá spojnice 735"/>
            <p:cNvCxnSpPr/>
            <p:nvPr/>
          </p:nvCxnSpPr>
          <p:spPr>
            <a:xfrm>
              <a:off x="5398576" y="3138008"/>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737" name="Přímá spojnice 736"/>
            <p:cNvCxnSpPr/>
            <p:nvPr/>
          </p:nvCxnSpPr>
          <p:spPr>
            <a:xfrm>
              <a:off x="5450080" y="3138008"/>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738" name="Přímá spojnice 737"/>
            <p:cNvCxnSpPr/>
            <p:nvPr/>
          </p:nvCxnSpPr>
          <p:spPr>
            <a:xfrm>
              <a:off x="5499781" y="3137769"/>
              <a:ext cx="26603" cy="292895"/>
            </a:xfrm>
            <a:prstGeom prst="line">
              <a:avLst/>
            </a:prstGeom>
          </p:spPr>
          <p:style>
            <a:lnRef idx="1">
              <a:schemeClr val="accent1"/>
            </a:lnRef>
            <a:fillRef idx="0">
              <a:schemeClr val="accent1"/>
            </a:fillRef>
            <a:effectRef idx="0">
              <a:schemeClr val="accent1"/>
            </a:effectRef>
            <a:fontRef idx="minor">
              <a:schemeClr val="tx1"/>
            </a:fontRef>
          </p:style>
        </p:cxnSp>
      </p:grpSp>
      <p:grpSp>
        <p:nvGrpSpPr>
          <p:cNvPr id="1001" name="Skupina 1000"/>
          <p:cNvGrpSpPr/>
          <p:nvPr/>
        </p:nvGrpSpPr>
        <p:grpSpPr>
          <a:xfrm>
            <a:off x="5695337" y="4712810"/>
            <a:ext cx="5467446" cy="323199"/>
            <a:chOff x="5692697" y="4201597"/>
            <a:chExt cx="5467446" cy="323199"/>
          </a:xfrm>
        </p:grpSpPr>
        <p:cxnSp>
          <p:nvCxnSpPr>
            <p:cNvPr id="741" name="Přímá spojnice 740"/>
            <p:cNvCxnSpPr/>
            <p:nvPr/>
          </p:nvCxnSpPr>
          <p:spPr>
            <a:xfrm>
              <a:off x="5692697" y="4362917"/>
              <a:ext cx="5019544" cy="0"/>
            </a:xfrm>
            <a:prstGeom prst="line">
              <a:avLst/>
            </a:prstGeom>
            <a:ln w="19050">
              <a:prstDash val="lgDashDot"/>
            </a:ln>
          </p:spPr>
          <p:style>
            <a:lnRef idx="1">
              <a:schemeClr val="accent1"/>
            </a:lnRef>
            <a:fillRef idx="0">
              <a:schemeClr val="accent1"/>
            </a:fillRef>
            <a:effectRef idx="0">
              <a:schemeClr val="accent1"/>
            </a:effectRef>
            <a:fontRef idx="minor">
              <a:schemeClr val="tx1"/>
            </a:fontRef>
          </p:style>
        </p:cxnSp>
        <p:sp>
          <p:nvSpPr>
            <p:cNvPr id="742" name="Ovál 741"/>
            <p:cNvSpPr/>
            <p:nvPr/>
          </p:nvSpPr>
          <p:spPr>
            <a:xfrm>
              <a:off x="6511737" y="4202184"/>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43" name="Ovál 742"/>
            <p:cNvSpPr/>
            <p:nvPr/>
          </p:nvSpPr>
          <p:spPr>
            <a:xfrm>
              <a:off x="6566542" y="4202108"/>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44" name="Ovál 743"/>
            <p:cNvSpPr/>
            <p:nvPr/>
          </p:nvSpPr>
          <p:spPr>
            <a:xfrm>
              <a:off x="6619748" y="4202184"/>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45" name="Ovál 744"/>
            <p:cNvSpPr/>
            <p:nvPr/>
          </p:nvSpPr>
          <p:spPr>
            <a:xfrm>
              <a:off x="6674554" y="4202108"/>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46" name="Ovál 745"/>
            <p:cNvSpPr/>
            <p:nvPr/>
          </p:nvSpPr>
          <p:spPr>
            <a:xfrm>
              <a:off x="6726159" y="4202184"/>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47" name="Ovál 746"/>
            <p:cNvSpPr/>
            <p:nvPr/>
          </p:nvSpPr>
          <p:spPr>
            <a:xfrm>
              <a:off x="6780965" y="4202108"/>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48" name="Ovál 747"/>
            <p:cNvSpPr/>
            <p:nvPr/>
          </p:nvSpPr>
          <p:spPr>
            <a:xfrm>
              <a:off x="6834170" y="4202184"/>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49" name="Ovál 748"/>
            <p:cNvSpPr/>
            <p:nvPr/>
          </p:nvSpPr>
          <p:spPr>
            <a:xfrm>
              <a:off x="6888976" y="4202108"/>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50" name="Ovál 749"/>
            <p:cNvSpPr/>
            <p:nvPr/>
          </p:nvSpPr>
          <p:spPr>
            <a:xfrm>
              <a:off x="6079691" y="4202146"/>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51" name="Ovál 750"/>
            <p:cNvSpPr/>
            <p:nvPr/>
          </p:nvSpPr>
          <p:spPr>
            <a:xfrm>
              <a:off x="6134497" y="4202070"/>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52" name="Ovál 751"/>
            <p:cNvSpPr/>
            <p:nvPr/>
          </p:nvSpPr>
          <p:spPr>
            <a:xfrm>
              <a:off x="6187703" y="4202146"/>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53" name="Ovál 752"/>
            <p:cNvSpPr/>
            <p:nvPr/>
          </p:nvSpPr>
          <p:spPr>
            <a:xfrm>
              <a:off x="6242508" y="4202070"/>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54" name="Ovál 753"/>
            <p:cNvSpPr/>
            <p:nvPr/>
          </p:nvSpPr>
          <p:spPr>
            <a:xfrm>
              <a:off x="6294114" y="4202146"/>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55" name="Ovál 754"/>
            <p:cNvSpPr/>
            <p:nvPr/>
          </p:nvSpPr>
          <p:spPr>
            <a:xfrm>
              <a:off x="6348919" y="4202070"/>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56" name="Ovál 755"/>
            <p:cNvSpPr/>
            <p:nvPr/>
          </p:nvSpPr>
          <p:spPr>
            <a:xfrm>
              <a:off x="6402125" y="4202146"/>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57" name="Ovál 756"/>
            <p:cNvSpPr/>
            <p:nvPr/>
          </p:nvSpPr>
          <p:spPr>
            <a:xfrm>
              <a:off x="6456931" y="4202070"/>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58" name="Ovál 757"/>
            <p:cNvSpPr/>
            <p:nvPr/>
          </p:nvSpPr>
          <p:spPr>
            <a:xfrm>
              <a:off x="7372627" y="4202089"/>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59" name="Ovál 758"/>
            <p:cNvSpPr/>
            <p:nvPr/>
          </p:nvSpPr>
          <p:spPr>
            <a:xfrm>
              <a:off x="7427433" y="4202013"/>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60" name="Ovál 759"/>
            <p:cNvSpPr/>
            <p:nvPr/>
          </p:nvSpPr>
          <p:spPr>
            <a:xfrm>
              <a:off x="7480638" y="4202089"/>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61" name="Ovál 760"/>
            <p:cNvSpPr/>
            <p:nvPr/>
          </p:nvSpPr>
          <p:spPr>
            <a:xfrm>
              <a:off x="7535444" y="4202013"/>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62" name="Ovál 761"/>
            <p:cNvSpPr/>
            <p:nvPr/>
          </p:nvSpPr>
          <p:spPr>
            <a:xfrm>
              <a:off x="7587050" y="4202089"/>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63" name="Ovál 762"/>
            <p:cNvSpPr/>
            <p:nvPr/>
          </p:nvSpPr>
          <p:spPr>
            <a:xfrm>
              <a:off x="7641855" y="4202013"/>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64" name="Ovál 763"/>
            <p:cNvSpPr/>
            <p:nvPr/>
          </p:nvSpPr>
          <p:spPr>
            <a:xfrm>
              <a:off x="7695061" y="4202089"/>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65" name="Ovál 764"/>
            <p:cNvSpPr/>
            <p:nvPr/>
          </p:nvSpPr>
          <p:spPr>
            <a:xfrm>
              <a:off x="7749867" y="4202013"/>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66" name="Ovál 765"/>
            <p:cNvSpPr/>
            <p:nvPr/>
          </p:nvSpPr>
          <p:spPr>
            <a:xfrm>
              <a:off x="6940582" y="4202051"/>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67" name="Ovál 766"/>
            <p:cNvSpPr/>
            <p:nvPr/>
          </p:nvSpPr>
          <p:spPr>
            <a:xfrm>
              <a:off x="6995387" y="4201975"/>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68" name="Ovál 767"/>
            <p:cNvSpPr/>
            <p:nvPr/>
          </p:nvSpPr>
          <p:spPr>
            <a:xfrm>
              <a:off x="7048593" y="4202051"/>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69" name="Ovál 768"/>
            <p:cNvSpPr/>
            <p:nvPr/>
          </p:nvSpPr>
          <p:spPr>
            <a:xfrm>
              <a:off x="7103399" y="4201975"/>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70" name="Ovál 769"/>
            <p:cNvSpPr/>
            <p:nvPr/>
          </p:nvSpPr>
          <p:spPr>
            <a:xfrm>
              <a:off x="7155004" y="4202051"/>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71" name="Ovál 770"/>
            <p:cNvSpPr/>
            <p:nvPr/>
          </p:nvSpPr>
          <p:spPr>
            <a:xfrm>
              <a:off x="7209810" y="4201975"/>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72" name="Ovál 771"/>
            <p:cNvSpPr/>
            <p:nvPr/>
          </p:nvSpPr>
          <p:spPr>
            <a:xfrm>
              <a:off x="7263015" y="4202051"/>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73" name="Ovál 772"/>
            <p:cNvSpPr/>
            <p:nvPr/>
          </p:nvSpPr>
          <p:spPr>
            <a:xfrm>
              <a:off x="7317821" y="4201975"/>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74" name="Ovál 773"/>
            <p:cNvSpPr/>
            <p:nvPr/>
          </p:nvSpPr>
          <p:spPr>
            <a:xfrm>
              <a:off x="8235099" y="4202013"/>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75" name="Ovál 774"/>
            <p:cNvSpPr/>
            <p:nvPr/>
          </p:nvSpPr>
          <p:spPr>
            <a:xfrm>
              <a:off x="8289905" y="4201938"/>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76" name="Ovál 775"/>
            <p:cNvSpPr/>
            <p:nvPr/>
          </p:nvSpPr>
          <p:spPr>
            <a:xfrm>
              <a:off x="8343111" y="4202013"/>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77" name="Ovál 776"/>
            <p:cNvSpPr/>
            <p:nvPr/>
          </p:nvSpPr>
          <p:spPr>
            <a:xfrm>
              <a:off x="8397916" y="4201938"/>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78" name="Ovál 777"/>
            <p:cNvSpPr/>
            <p:nvPr/>
          </p:nvSpPr>
          <p:spPr>
            <a:xfrm>
              <a:off x="8449522" y="4202013"/>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79" name="Ovál 778"/>
            <p:cNvSpPr/>
            <p:nvPr/>
          </p:nvSpPr>
          <p:spPr>
            <a:xfrm>
              <a:off x="8504328" y="4201938"/>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80" name="Ovál 779"/>
            <p:cNvSpPr/>
            <p:nvPr/>
          </p:nvSpPr>
          <p:spPr>
            <a:xfrm>
              <a:off x="8557533" y="4202013"/>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81" name="Ovál 780"/>
            <p:cNvSpPr/>
            <p:nvPr/>
          </p:nvSpPr>
          <p:spPr>
            <a:xfrm>
              <a:off x="8612339" y="4201938"/>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82" name="Ovál 781"/>
            <p:cNvSpPr/>
            <p:nvPr/>
          </p:nvSpPr>
          <p:spPr>
            <a:xfrm>
              <a:off x="7803054" y="4201975"/>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83" name="Ovál 782"/>
            <p:cNvSpPr/>
            <p:nvPr/>
          </p:nvSpPr>
          <p:spPr>
            <a:xfrm>
              <a:off x="7857860" y="4201900"/>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84" name="Ovál 783"/>
            <p:cNvSpPr/>
            <p:nvPr/>
          </p:nvSpPr>
          <p:spPr>
            <a:xfrm>
              <a:off x="7911065" y="4201975"/>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85" name="Ovál 784"/>
            <p:cNvSpPr/>
            <p:nvPr/>
          </p:nvSpPr>
          <p:spPr>
            <a:xfrm>
              <a:off x="7965871" y="4201900"/>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86" name="Ovál 785"/>
            <p:cNvSpPr/>
            <p:nvPr/>
          </p:nvSpPr>
          <p:spPr>
            <a:xfrm>
              <a:off x="8017476" y="4201975"/>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87" name="Ovál 786"/>
            <p:cNvSpPr/>
            <p:nvPr/>
          </p:nvSpPr>
          <p:spPr>
            <a:xfrm>
              <a:off x="8072282" y="4201900"/>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88" name="Ovál 787"/>
            <p:cNvSpPr/>
            <p:nvPr/>
          </p:nvSpPr>
          <p:spPr>
            <a:xfrm>
              <a:off x="8125488" y="4201975"/>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89" name="Ovál 788"/>
            <p:cNvSpPr/>
            <p:nvPr/>
          </p:nvSpPr>
          <p:spPr>
            <a:xfrm>
              <a:off x="8180293" y="4201900"/>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90" name="Ovál 789"/>
            <p:cNvSpPr/>
            <p:nvPr/>
          </p:nvSpPr>
          <p:spPr>
            <a:xfrm>
              <a:off x="9095990" y="4201919"/>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91" name="Ovál 790"/>
            <p:cNvSpPr/>
            <p:nvPr/>
          </p:nvSpPr>
          <p:spPr>
            <a:xfrm>
              <a:off x="9150796" y="4201843"/>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92" name="Ovál 791"/>
            <p:cNvSpPr/>
            <p:nvPr/>
          </p:nvSpPr>
          <p:spPr>
            <a:xfrm>
              <a:off x="9204001" y="4201919"/>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93" name="Ovál 792"/>
            <p:cNvSpPr/>
            <p:nvPr/>
          </p:nvSpPr>
          <p:spPr>
            <a:xfrm>
              <a:off x="9258807" y="4201843"/>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94" name="Ovál 793"/>
            <p:cNvSpPr/>
            <p:nvPr/>
          </p:nvSpPr>
          <p:spPr>
            <a:xfrm>
              <a:off x="9310412" y="4201919"/>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95" name="Ovál 794"/>
            <p:cNvSpPr/>
            <p:nvPr/>
          </p:nvSpPr>
          <p:spPr>
            <a:xfrm>
              <a:off x="9365218" y="4201843"/>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96" name="Ovál 795"/>
            <p:cNvSpPr/>
            <p:nvPr/>
          </p:nvSpPr>
          <p:spPr>
            <a:xfrm>
              <a:off x="9418424" y="4201919"/>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97" name="Ovál 796"/>
            <p:cNvSpPr/>
            <p:nvPr/>
          </p:nvSpPr>
          <p:spPr>
            <a:xfrm>
              <a:off x="9473229" y="4201843"/>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98" name="Ovál 797"/>
            <p:cNvSpPr/>
            <p:nvPr/>
          </p:nvSpPr>
          <p:spPr>
            <a:xfrm>
              <a:off x="8663944" y="4201881"/>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99" name="Ovál 798"/>
            <p:cNvSpPr/>
            <p:nvPr/>
          </p:nvSpPr>
          <p:spPr>
            <a:xfrm>
              <a:off x="8718750" y="4201805"/>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00" name="Ovál 799"/>
            <p:cNvSpPr/>
            <p:nvPr/>
          </p:nvSpPr>
          <p:spPr>
            <a:xfrm>
              <a:off x="8771956" y="4201881"/>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01" name="Ovál 800"/>
            <p:cNvSpPr/>
            <p:nvPr/>
          </p:nvSpPr>
          <p:spPr>
            <a:xfrm>
              <a:off x="8826761" y="4201805"/>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02" name="Ovál 801"/>
            <p:cNvSpPr/>
            <p:nvPr/>
          </p:nvSpPr>
          <p:spPr>
            <a:xfrm>
              <a:off x="8878367" y="4201881"/>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03" name="Ovál 802"/>
            <p:cNvSpPr/>
            <p:nvPr/>
          </p:nvSpPr>
          <p:spPr>
            <a:xfrm>
              <a:off x="8933173" y="4201805"/>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04" name="Ovál 803"/>
            <p:cNvSpPr/>
            <p:nvPr/>
          </p:nvSpPr>
          <p:spPr>
            <a:xfrm>
              <a:off x="8986378" y="4201881"/>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05" name="Ovál 804"/>
            <p:cNvSpPr/>
            <p:nvPr/>
          </p:nvSpPr>
          <p:spPr>
            <a:xfrm>
              <a:off x="9041184" y="4201805"/>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06" name="Ovál 805"/>
            <p:cNvSpPr/>
            <p:nvPr/>
          </p:nvSpPr>
          <p:spPr>
            <a:xfrm>
              <a:off x="6538339" y="4495079"/>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07" name="Ovál 806"/>
            <p:cNvSpPr/>
            <p:nvPr/>
          </p:nvSpPr>
          <p:spPr>
            <a:xfrm>
              <a:off x="6593145" y="4495003"/>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08" name="Ovál 807"/>
            <p:cNvSpPr/>
            <p:nvPr/>
          </p:nvSpPr>
          <p:spPr>
            <a:xfrm>
              <a:off x="6646351" y="4495079"/>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09" name="Ovál 808"/>
            <p:cNvSpPr/>
            <p:nvPr/>
          </p:nvSpPr>
          <p:spPr>
            <a:xfrm>
              <a:off x="6701157" y="4495003"/>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10" name="Ovál 809"/>
            <p:cNvSpPr/>
            <p:nvPr/>
          </p:nvSpPr>
          <p:spPr>
            <a:xfrm>
              <a:off x="6752762" y="4495079"/>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11" name="Ovál 810"/>
            <p:cNvSpPr/>
            <p:nvPr/>
          </p:nvSpPr>
          <p:spPr>
            <a:xfrm>
              <a:off x="6807568" y="4495003"/>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12" name="Ovál 811"/>
            <p:cNvSpPr/>
            <p:nvPr/>
          </p:nvSpPr>
          <p:spPr>
            <a:xfrm>
              <a:off x="6860773" y="4495079"/>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13" name="Ovál 812"/>
            <p:cNvSpPr/>
            <p:nvPr/>
          </p:nvSpPr>
          <p:spPr>
            <a:xfrm>
              <a:off x="6915579" y="4495003"/>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14" name="Ovál 813"/>
            <p:cNvSpPr/>
            <p:nvPr/>
          </p:nvSpPr>
          <p:spPr>
            <a:xfrm>
              <a:off x="6106294" y="4495041"/>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15" name="Ovál 814"/>
            <p:cNvSpPr/>
            <p:nvPr/>
          </p:nvSpPr>
          <p:spPr>
            <a:xfrm>
              <a:off x="6161100" y="4494965"/>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16" name="Ovál 815"/>
            <p:cNvSpPr/>
            <p:nvPr/>
          </p:nvSpPr>
          <p:spPr>
            <a:xfrm>
              <a:off x="6214305" y="4495041"/>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17" name="Ovál 816"/>
            <p:cNvSpPr/>
            <p:nvPr/>
          </p:nvSpPr>
          <p:spPr>
            <a:xfrm>
              <a:off x="6269111" y="4494965"/>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18" name="Ovál 817"/>
            <p:cNvSpPr/>
            <p:nvPr/>
          </p:nvSpPr>
          <p:spPr>
            <a:xfrm>
              <a:off x="6320716" y="4495041"/>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19" name="Ovál 818"/>
            <p:cNvSpPr/>
            <p:nvPr/>
          </p:nvSpPr>
          <p:spPr>
            <a:xfrm>
              <a:off x="6375522" y="4494965"/>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20" name="Ovál 819"/>
            <p:cNvSpPr/>
            <p:nvPr/>
          </p:nvSpPr>
          <p:spPr>
            <a:xfrm>
              <a:off x="6428728" y="4495041"/>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21" name="Ovál 820"/>
            <p:cNvSpPr/>
            <p:nvPr/>
          </p:nvSpPr>
          <p:spPr>
            <a:xfrm>
              <a:off x="6483534" y="4494965"/>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22" name="Ovál 821"/>
            <p:cNvSpPr/>
            <p:nvPr/>
          </p:nvSpPr>
          <p:spPr>
            <a:xfrm>
              <a:off x="7399230" y="4494984"/>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23" name="Ovál 822"/>
            <p:cNvSpPr/>
            <p:nvPr/>
          </p:nvSpPr>
          <p:spPr>
            <a:xfrm>
              <a:off x="7454036" y="4494908"/>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24" name="Ovál 823"/>
            <p:cNvSpPr/>
            <p:nvPr/>
          </p:nvSpPr>
          <p:spPr>
            <a:xfrm>
              <a:off x="7507241" y="4494984"/>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25" name="Ovál 824"/>
            <p:cNvSpPr/>
            <p:nvPr/>
          </p:nvSpPr>
          <p:spPr>
            <a:xfrm>
              <a:off x="7562047" y="4494908"/>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26" name="Ovál 825"/>
            <p:cNvSpPr/>
            <p:nvPr/>
          </p:nvSpPr>
          <p:spPr>
            <a:xfrm>
              <a:off x="7613652" y="4494984"/>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27" name="Ovál 826"/>
            <p:cNvSpPr/>
            <p:nvPr/>
          </p:nvSpPr>
          <p:spPr>
            <a:xfrm>
              <a:off x="7668458" y="4494908"/>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28" name="Ovál 827"/>
            <p:cNvSpPr/>
            <p:nvPr/>
          </p:nvSpPr>
          <p:spPr>
            <a:xfrm>
              <a:off x="7721664" y="4494984"/>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29" name="Ovál 828"/>
            <p:cNvSpPr/>
            <p:nvPr/>
          </p:nvSpPr>
          <p:spPr>
            <a:xfrm>
              <a:off x="7776470" y="4494908"/>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30" name="Ovál 829"/>
            <p:cNvSpPr/>
            <p:nvPr/>
          </p:nvSpPr>
          <p:spPr>
            <a:xfrm>
              <a:off x="6967184" y="4494946"/>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31" name="Ovál 830"/>
            <p:cNvSpPr/>
            <p:nvPr/>
          </p:nvSpPr>
          <p:spPr>
            <a:xfrm>
              <a:off x="7021990" y="4494871"/>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32" name="Ovál 831"/>
            <p:cNvSpPr/>
            <p:nvPr/>
          </p:nvSpPr>
          <p:spPr>
            <a:xfrm>
              <a:off x="7075196" y="4494946"/>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33" name="Ovál 832"/>
            <p:cNvSpPr/>
            <p:nvPr/>
          </p:nvSpPr>
          <p:spPr>
            <a:xfrm>
              <a:off x="7130002" y="4494871"/>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34" name="Ovál 833"/>
            <p:cNvSpPr/>
            <p:nvPr/>
          </p:nvSpPr>
          <p:spPr>
            <a:xfrm>
              <a:off x="7181607" y="4494946"/>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35" name="Ovál 834"/>
            <p:cNvSpPr/>
            <p:nvPr/>
          </p:nvSpPr>
          <p:spPr>
            <a:xfrm>
              <a:off x="7236413" y="4494871"/>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36" name="Ovál 835"/>
            <p:cNvSpPr/>
            <p:nvPr/>
          </p:nvSpPr>
          <p:spPr>
            <a:xfrm>
              <a:off x="7289618" y="4494946"/>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37" name="Ovál 836"/>
            <p:cNvSpPr/>
            <p:nvPr/>
          </p:nvSpPr>
          <p:spPr>
            <a:xfrm>
              <a:off x="7344424" y="4494871"/>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38" name="Ovál 837"/>
            <p:cNvSpPr/>
            <p:nvPr/>
          </p:nvSpPr>
          <p:spPr>
            <a:xfrm>
              <a:off x="8261702" y="4494908"/>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39" name="Ovál 838"/>
            <p:cNvSpPr/>
            <p:nvPr/>
          </p:nvSpPr>
          <p:spPr>
            <a:xfrm>
              <a:off x="8316508" y="4494833"/>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40" name="Ovál 839"/>
            <p:cNvSpPr/>
            <p:nvPr/>
          </p:nvSpPr>
          <p:spPr>
            <a:xfrm>
              <a:off x="8369713" y="4494908"/>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41" name="Ovál 840"/>
            <p:cNvSpPr/>
            <p:nvPr/>
          </p:nvSpPr>
          <p:spPr>
            <a:xfrm>
              <a:off x="8424519" y="4494833"/>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42" name="Ovál 841"/>
            <p:cNvSpPr/>
            <p:nvPr/>
          </p:nvSpPr>
          <p:spPr>
            <a:xfrm>
              <a:off x="8476125" y="4494908"/>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43" name="Ovál 842"/>
            <p:cNvSpPr/>
            <p:nvPr/>
          </p:nvSpPr>
          <p:spPr>
            <a:xfrm>
              <a:off x="8530930" y="4494833"/>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44" name="Ovál 843"/>
            <p:cNvSpPr/>
            <p:nvPr/>
          </p:nvSpPr>
          <p:spPr>
            <a:xfrm>
              <a:off x="8584136" y="4494908"/>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45" name="Ovál 844"/>
            <p:cNvSpPr/>
            <p:nvPr/>
          </p:nvSpPr>
          <p:spPr>
            <a:xfrm>
              <a:off x="8638942" y="4494833"/>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46" name="Ovál 845"/>
            <p:cNvSpPr/>
            <p:nvPr/>
          </p:nvSpPr>
          <p:spPr>
            <a:xfrm>
              <a:off x="7829657" y="4494871"/>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47" name="Ovál 846"/>
            <p:cNvSpPr/>
            <p:nvPr/>
          </p:nvSpPr>
          <p:spPr>
            <a:xfrm>
              <a:off x="7884462" y="4494795"/>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48" name="Ovál 847"/>
            <p:cNvSpPr/>
            <p:nvPr/>
          </p:nvSpPr>
          <p:spPr>
            <a:xfrm>
              <a:off x="7937668" y="4494871"/>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49" name="Ovál 848"/>
            <p:cNvSpPr/>
            <p:nvPr/>
          </p:nvSpPr>
          <p:spPr>
            <a:xfrm>
              <a:off x="7992474" y="4494795"/>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50" name="Ovál 849"/>
            <p:cNvSpPr/>
            <p:nvPr/>
          </p:nvSpPr>
          <p:spPr>
            <a:xfrm>
              <a:off x="8044079" y="4494871"/>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51" name="Ovál 850"/>
            <p:cNvSpPr/>
            <p:nvPr/>
          </p:nvSpPr>
          <p:spPr>
            <a:xfrm>
              <a:off x="8098885" y="4494795"/>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52" name="Ovál 851"/>
            <p:cNvSpPr/>
            <p:nvPr/>
          </p:nvSpPr>
          <p:spPr>
            <a:xfrm>
              <a:off x="8152090" y="4494871"/>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53" name="Ovál 852"/>
            <p:cNvSpPr/>
            <p:nvPr/>
          </p:nvSpPr>
          <p:spPr>
            <a:xfrm>
              <a:off x="8206896" y="4494795"/>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54" name="Ovál 853"/>
            <p:cNvSpPr/>
            <p:nvPr/>
          </p:nvSpPr>
          <p:spPr>
            <a:xfrm>
              <a:off x="9122592" y="4494814"/>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55" name="Ovál 854"/>
            <p:cNvSpPr/>
            <p:nvPr/>
          </p:nvSpPr>
          <p:spPr>
            <a:xfrm>
              <a:off x="9177398" y="4494738"/>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56" name="Ovál 855"/>
            <p:cNvSpPr/>
            <p:nvPr/>
          </p:nvSpPr>
          <p:spPr>
            <a:xfrm>
              <a:off x="9230604" y="4494814"/>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57" name="Ovál 856"/>
            <p:cNvSpPr/>
            <p:nvPr/>
          </p:nvSpPr>
          <p:spPr>
            <a:xfrm>
              <a:off x="9285410" y="4494738"/>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58" name="Ovál 857"/>
            <p:cNvSpPr/>
            <p:nvPr/>
          </p:nvSpPr>
          <p:spPr>
            <a:xfrm>
              <a:off x="9337015" y="4494814"/>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59" name="Ovál 858"/>
            <p:cNvSpPr/>
            <p:nvPr/>
          </p:nvSpPr>
          <p:spPr>
            <a:xfrm>
              <a:off x="9391821" y="4494738"/>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60" name="Ovál 859"/>
            <p:cNvSpPr/>
            <p:nvPr/>
          </p:nvSpPr>
          <p:spPr>
            <a:xfrm>
              <a:off x="9445026" y="4494814"/>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61" name="Ovál 860"/>
            <p:cNvSpPr/>
            <p:nvPr/>
          </p:nvSpPr>
          <p:spPr>
            <a:xfrm>
              <a:off x="9499832" y="4494738"/>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62" name="Ovál 861"/>
            <p:cNvSpPr/>
            <p:nvPr/>
          </p:nvSpPr>
          <p:spPr>
            <a:xfrm>
              <a:off x="8690547" y="4494776"/>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63" name="Ovál 862"/>
            <p:cNvSpPr/>
            <p:nvPr/>
          </p:nvSpPr>
          <p:spPr>
            <a:xfrm>
              <a:off x="8745353" y="4494700"/>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64" name="Ovál 863"/>
            <p:cNvSpPr/>
            <p:nvPr/>
          </p:nvSpPr>
          <p:spPr>
            <a:xfrm>
              <a:off x="8798558" y="4494776"/>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65" name="Ovál 864"/>
            <p:cNvSpPr/>
            <p:nvPr/>
          </p:nvSpPr>
          <p:spPr>
            <a:xfrm>
              <a:off x="8853364" y="4494700"/>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66" name="Ovál 865"/>
            <p:cNvSpPr/>
            <p:nvPr/>
          </p:nvSpPr>
          <p:spPr>
            <a:xfrm>
              <a:off x="8904969" y="4494776"/>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67" name="Ovál 866"/>
            <p:cNvSpPr/>
            <p:nvPr/>
          </p:nvSpPr>
          <p:spPr>
            <a:xfrm>
              <a:off x="8959775" y="4494700"/>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68" name="Ovál 867"/>
            <p:cNvSpPr/>
            <p:nvPr/>
          </p:nvSpPr>
          <p:spPr>
            <a:xfrm>
              <a:off x="9012981" y="4494776"/>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69" name="Ovál 868"/>
            <p:cNvSpPr/>
            <p:nvPr/>
          </p:nvSpPr>
          <p:spPr>
            <a:xfrm>
              <a:off x="9067787" y="4494700"/>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cxnSp>
          <p:nvCxnSpPr>
            <p:cNvPr id="870" name="Přímá spojnice 869"/>
            <p:cNvCxnSpPr>
              <a:stCxn id="750" idx="2"/>
              <a:endCxn id="814" idx="2"/>
            </p:cNvCxnSpPr>
            <p:nvPr/>
          </p:nvCxnSpPr>
          <p:spPr>
            <a:xfrm>
              <a:off x="6079691" y="4216584"/>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871" name="Přímá spojnice 870"/>
            <p:cNvCxnSpPr/>
            <p:nvPr/>
          </p:nvCxnSpPr>
          <p:spPr>
            <a:xfrm>
              <a:off x="6134497" y="4216470"/>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872" name="Přímá spojnice 871"/>
            <p:cNvCxnSpPr/>
            <p:nvPr/>
          </p:nvCxnSpPr>
          <p:spPr>
            <a:xfrm>
              <a:off x="6190103" y="4216470"/>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873" name="Přímá spojnice 872"/>
            <p:cNvCxnSpPr/>
            <p:nvPr/>
          </p:nvCxnSpPr>
          <p:spPr>
            <a:xfrm>
              <a:off x="6241606" y="4216470"/>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874" name="Přímá spojnice 873"/>
            <p:cNvCxnSpPr/>
            <p:nvPr/>
          </p:nvCxnSpPr>
          <p:spPr>
            <a:xfrm>
              <a:off x="6290932" y="4219149"/>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875" name="Přímá spojnice 874"/>
            <p:cNvCxnSpPr/>
            <p:nvPr/>
          </p:nvCxnSpPr>
          <p:spPr>
            <a:xfrm>
              <a:off x="6346591" y="4217929"/>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876" name="Přímá spojnice 875"/>
            <p:cNvCxnSpPr/>
            <p:nvPr/>
          </p:nvCxnSpPr>
          <p:spPr>
            <a:xfrm>
              <a:off x="6398630" y="4216584"/>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877" name="Přímá spojnice 876"/>
            <p:cNvCxnSpPr/>
            <p:nvPr/>
          </p:nvCxnSpPr>
          <p:spPr>
            <a:xfrm>
              <a:off x="6453436" y="4216470"/>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878" name="Přímá spojnice 877"/>
            <p:cNvCxnSpPr/>
            <p:nvPr/>
          </p:nvCxnSpPr>
          <p:spPr>
            <a:xfrm>
              <a:off x="6509042" y="4216470"/>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879" name="Přímá spojnice 878"/>
            <p:cNvCxnSpPr/>
            <p:nvPr/>
          </p:nvCxnSpPr>
          <p:spPr>
            <a:xfrm>
              <a:off x="6560545" y="4216470"/>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880" name="Přímá spojnice 879"/>
            <p:cNvCxnSpPr/>
            <p:nvPr/>
          </p:nvCxnSpPr>
          <p:spPr>
            <a:xfrm>
              <a:off x="6609871" y="4219149"/>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881" name="Přímá spojnice 880"/>
            <p:cNvCxnSpPr/>
            <p:nvPr/>
          </p:nvCxnSpPr>
          <p:spPr>
            <a:xfrm>
              <a:off x="6665530" y="4217929"/>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882" name="Přímá spojnice 881"/>
            <p:cNvCxnSpPr/>
            <p:nvPr/>
          </p:nvCxnSpPr>
          <p:spPr>
            <a:xfrm>
              <a:off x="6729780" y="4229335"/>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883" name="Přímá spojnice 882"/>
            <p:cNvCxnSpPr/>
            <p:nvPr/>
          </p:nvCxnSpPr>
          <p:spPr>
            <a:xfrm>
              <a:off x="6784586" y="4229221"/>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884" name="Přímá spojnice 883"/>
            <p:cNvCxnSpPr/>
            <p:nvPr/>
          </p:nvCxnSpPr>
          <p:spPr>
            <a:xfrm>
              <a:off x="6840192" y="4229221"/>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885" name="Přímá spojnice 884"/>
            <p:cNvCxnSpPr/>
            <p:nvPr/>
          </p:nvCxnSpPr>
          <p:spPr>
            <a:xfrm>
              <a:off x="6891695" y="4229221"/>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886" name="Přímá spojnice 885"/>
            <p:cNvCxnSpPr/>
            <p:nvPr/>
          </p:nvCxnSpPr>
          <p:spPr>
            <a:xfrm>
              <a:off x="6941021" y="4231901"/>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887" name="Přímá spojnice 886"/>
            <p:cNvCxnSpPr/>
            <p:nvPr/>
          </p:nvCxnSpPr>
          <p:spPr>
            <a:xfrm>
              <a:off x="6996680" y="4230681"/>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888" name="Přímá spojnice 887"/>
            <p:cNvCxnSpPr/>
            <p:nvPr/>
          </p:nvCxnSpPr>
          <p:spPr>
            <a:xfrm>
              <a:off x="7048719" y="4229335"/>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889" name="Přímá spojnice 888"/>
            <p:cNvCxnSpPr/>
            <p:nvPr/>
          </p:nvCxnSpPr>
          <p:spPr>
            <a:xfrm>
              <a:off x="7103525" y="4229221"/>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890" name="Přímá spojnice 889"/>
            <p:cNvCxnSpPr/>
            <p:nvPr/>
          </p:nvCxnSpPr>
          <p:spPr>
            <a:xfrm>
              <a:off x="7159131" y="4229221"/>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891" name="Přímá spojnice 890"/>
            <p:cNvCxnSpPr/>
            <p:nvPr/>
          </p:nvCxnSpPr>
          <p:spPr>
            <a:xfrm>
              <a:off x="7210634" y="4229221"/>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892" name="Přímá spojnice 891"/>
            <p:cNvCxnSpPr/>
            <p:nvPr/>
          </p:nvCxnSpPr>
          <p:spPr>
            <a:xfrm>
              <a:off x="7259960" y="4231901"/>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893" name="Přímá spojnice 892"/>
            <p:cNvCxnSpPr/>
            <p:nvPr/>
          </p:nvCxnSpPr>
          <p:spPr>
            <a:xfrm>
              <a:off x="7315619" y="4230681"/>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894" name="Přímá spojnice 893"/>
            <p:cNvCxnSpPr/>
            <p:nvPr/>
          </p:nvCxnSpPr>
          <p:spPr>
            <a:xfrm>
              <a:off x="7372609" y="4215124"/>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895" name="Přímá spojnice 894"/>
            <p:cNvCxnSpPr/>
            <p:nvPr/>
          </p:nvCxnSpPr>
          <p:spPr>
            <a:xfrm>
              <a:off x="7427414" y="4215011"/>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896" name="Přímá spojnice 895"/>
            <p:cNvCxnSpPr/>
            <p:nvPr/>
          </p:nvCxnSpPr>
          <p:spPr>
            <a:xfrm>
              <a:off x="7483020" y="4215011"/>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897" name="Přímá spojnice 896"/>
            <p:cNvCxnSpPr/>
            <p:nvPr/>
          </p:nvCxnSpPr>
          <p:spPr>
            <a:xfrm>
              <a:off x="7534523" y="4215011"/>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898" name="Přímá spojnice 897"/>
            <p:cNvCxnSpPr/>
            <p:nvPr/>
          </p:nvCxnSpPr>
          <p:spPr>
            <a:xfrm>
              <a:off x="7583849" y="4217690"/>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899" name="Přímá spojnice 898"/>
            <p:cNvCxnSpPr/>
            <p:nvPr/>
          </p:nvCxnSpPr>
          <p:spPr>
            <a:xfrm>
              <a:off x="7639508" y="4216470"/>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900" name="Přímá spojnice 899"/>
            <p:cNvCxnSpPr/>
            <p:nvPr/>
          </p:nvCxnSpPr>
          <p:spPr>
            <a:xfrm>
              <a:off x="7691547" y="4215124"/>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901" name="Přímá spojnice 900"/>
            <p:cNvCxnSpPr/>
            <p:nvPr/>
          </p:nvCxnSpPr>
          <p:spPr>
            <a:xfrm>
              <a:off x="7746353" y="4215011"/>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902" name="Přímá spojnice 901"/>
            <p:cNvCxnSpPr/>
            <p:nvPr/>
          </p:nvCxnSpPr>
          <p:spPr>
            <a:xfrm>
              <a:off x="7801959" y="4215011"/>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903" name="Přímá spojnice 902"/>
            <p:cNvCxnSpPr/>
            <p:nvPr/>
          </p:nvCxnSpPr>
          <p:spPr>
            <a:xfrm>
              <a:off x="7853462" y="4215011"/>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904" name="Přímá spojnice 903"/>
            <p:cNvCxnSpPr/>
            <p:nvPr/>
          </p:nvCxnSpPr>
          <p:spPr>
            <a:xfrm>
              <a:off x="7902788" y="4217690"/>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905" name="Přímá spojnice 904"/>
            <p:cNvCxnSpPr/>
            <p:nvPr/>
          </p:nvCxnSpPr>
          <p:spPr>
            <a:xfrm>
              <a:off x="7958447" y="4216470"/>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906" name="Přímá spojnice 905"/>
            <p:cNvCxnSpPr/>
            <p:nvPr/>
          </p:nvCxnSpPr>
          <p:spPr>
            <a:xfrm>
              <a:off x="8022698" y="4227876"/>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907" name="Přímá spojnice 906"/>
            <p:cNvCxnSpPr/>
            <p:nvPr/>
          </p:nvCxnSpPr>
          <p:spPr>
            <a:xfrm>
              <a:off x="8077504" y="4227762"/>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908" name="Přímá spojnice 907"/>
            <p:cNvCxnSpPr/>
            <p:nvPr/>
          </p:nvCxnSpPr>
          <p:spPr>
            <a:xfrm>
              <a:off x="8133109" y="4227762"/>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909" name="Přímá spojnice 908"/>
            <p:cNvCxnSpPr/>
            <p:nvPr/>
          </p:nvCxnSpPr>
          <p:spPr>
            <a:xfrm>
              <a:off x="8184613" y="4227762"/>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910" name="Přímá spojnice 909"/>
            <p:cNvCxnSpPr/>
            <p:nvPr/>
          </p:nvCxnSpPr>
          <p:spPr>
            <a:xfrm>
              <a:off x="8233938" y="4230442"/>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911" name="Přímá spojnice 910"/>
            <p:cNvCxnSpPr/>
            <p:nvPr/>
          </p:nvCxnSpPr>
          <p:spPr>
            <a:xfrm>
              <a:off x="8289597" y="4229221"/>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912" name="Přímá spojnice 911"/>
            <p:cNvCxnSpPr/>
            <p:nvPr/>
          </p:nvCxnSpPr>
          <p:spPr>
            <a:xfrm>
              <a:off x="8341637" y="4227876"/>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913" name="Přímá spojnice 912"/>
            <p:cNvCxnSpPr/>
            <p:nvPr/>
          </p:nvCxnSpPr>
          <p:spPr>
            <a:xfrm>
              <a:off x="8396443" y="4227762"/>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914" name="Přímá spojnice 913"/>
            <p:cNvCxnSpPr/>
            <p:nvPr/>
          </p:nvCxnSpPr>
          <p:spPr>
            <a:xfrm>
              <a:off x="8452048" y="4227762"/>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915" name="Přímá spojnice 914"/>
            <p:cNvCxnSpPr/>
            <p:nvPr/>
          </p:nvCxnSpPr>
          <p:spPr>
            <a:xfrm>
              <a:off x="8503552" y="4227762"/>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916" name="Přímá spojnice 915"/>
            <p:cNvCxnSpPr/>
            <p:nvPr/>
          </p:nvCxnSpPr>
          <p:spPr>
            <a:xfrm>
              <a:off x="8552877" y="4230442"/>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917" name="Přímá spojnice 916"/>
            <p:cNvCxnSpPr/>
            <p:nvPr/>
          </p:nvCxnSpPr>
          <p:spPr>
            <a:xfrm>
              <a:off x="8608536" y="4229221"/>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918" name="Přímá spojnice 917"/>
            <p:cNvCxnSpPr/>
            <p:nvPr/>
          </p:nvCxnSpPr>
          <p:spPr>
            <a:xfrm>
              <a:off x="8663129" y="4215363"/>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919" name="Přímá spojnice 918"/>
            <p:cNvCxnSpPr/>
            <p:nvPr/>
          </p:nvCxnSpPr>
          <p:spPr>
            <a:xfrm>
              <a:off x="8717935" y="4215250"/>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920" name="Přímá spojnice 919"/>
            <p:cNvCxnSpPr/>
            <p:nvPr/>
          </p:nvCxnSpPr>
          <p:spPr>
            <a:xfrm>
              <a:off x="8773540" y="4215250"/>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921" name="Přímá spojnice 920"/>
            <p:cNvCxnSpPr/>
            <p:nvPr/>
          </p:nvCxnSpPr>
          <p:spPr>
            <a:xfrm>
              <a:off x="8825044" y="4215250"/>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922" name="Přímá spojnice 921"/>
            <p:cNvCxnSpPr/>
            <p:nvPr/>
          </p:nvCxnSpPr>
          <p:spPr>
            <a:xfrm>
              <a:off x="8874369" y="4217929"/>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923" name="Přímá spojnice 922"/>
            <p:cNvCxnSpPr/>
            <p:nvPr/>
          </p:nvCxnSpPr>
          <p:spPr>
            <a:xfrm>
              <a:off x="8930028" y="4216709"/>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924" name="Přímá spojnice 923"/>
            <p:cNvCxnSpPr/>
            <p:nvPr/>
          </p:nvCxnSpPr>
          <p:spPr>
            <a:xfrm>
              <a:off x="8982068" y="4215363"/>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925" name="Přímá spojnice 924"/>
            <p:cNvCxnSpPr/>
            <p:nvPr/>
          </p:nvCxnSpPr>
          <p:spPr>
            <a:xfrm>
              <a:off x="9036874" y="4215250"/>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926" name="Přímá spojnice 925"/>
            <p:cNvCxnSpPr/>
            <p:nvPr/>
          </p:nvCxnSpPr>
          <p:spPr>
            <a:xfrm>
              <a:off x="9092479" y="4215250"/>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927" name="Přímá spojnice 926"/>
            <p:cNvCxnSpPr/>
            <p:nvPr/>
          </p:nvCxnSpPr>
          <p:spPr>
            <a:xfrm>
              <a:off x="9143983" y="4215250"/>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928" name="Přímá spojnice 927"/>
            <p:cNvCxnSpPr/>
            <p:nvPr/>
          </p:nvCxnSpPr>
          <p:spPr>
            <a:xfrm>
              <a:off x="9193308" y="4217929"/>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929" name="Přímá spojnice 928"/>
            <p:cNvCxnSpPr/>
            <p:nvPr/>
          </p:nvCxnSpPr>
          <p:spPr>
            <a:xfrm>
              <a:off x="9248967" y="4216709"/>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930" name="Přímá spojnice 929"/>
            <p:cNvCxnSpPr/>
            <p:nvPr/>
          </p:nvCxnSpPr>
          <p:spPr>
            <a:xfrm>
              <a:off x="9313218" y="4228115"/>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931" name="Přímá spojnice 930"/>
            <p:cNvCxnSpPr/>
            <p:nvPr/>
          </p:nvCxnSpPr>
          <p:spPr>
            <a:xfrm>
              <a:off x="9368024" y="4228001"/>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932" name="Přímá spojnice 931"/>
            <p:cNvCxnSpPr/>
            <p:nvPr/>
          </p:nvCxnSpPr>
          <p:spPr>
            <a:xfrm>
              <a:off x="9423630" y="4228001"/>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933" name="Přímá spojnice 932"/>
            <p:cNvCxnSpPr/>
            <p:nvPr/>
          </p:nvCxnSpPr>
          <p:spPr>
            <a:xfrm>
              <a:off x="9475133" y="4228001"/>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934" name="Přímá spojnice 933"/>
            <p:cNvCxnSpPr/>
            <p:nvPr/>
          </p:nvCxnSpPr>
          <p:spPr>
            <a:xfrm>
              <a:off x="9524835" y="4227762"/>
              <a:ext cx="26603" cy="292895"/>
            </a:xfrm>
            <a:prstGeom prst="line">
              <a:avLst/>
            </a:prstGeom>
          </p:spPr>
          <p:style>
            <a:lnRef idx="1">
              <a:schemeClr val="accent1"/>
            </a:lnRef>
            <a:fillRef idx="0">
              <a:schemeClr val="accent1"/>
            </a:fillRef>
            <a:effectRef idx="0">
              <a:schemeClr val="accent1"/>
            </a:effectRef>
            <a:fontRef idx="minor">
              <a:schemeClr val="tx1"/>
            </a:fontRef>
          </p:style>
        </p:cxnSp>
        <p:sp>
          <p:nvSpPr>
            <p:cNvPr id="935" name="Zaoblený obdélník 934"/>
            <p:cNvSpPr/>
            <p:nvPr/>
          </p:nvSpPr>
          <p:spPr>
            <a:xfrm>
              <a:off x="10668002" y="4498045"/>
              <a:ext cx="492141" cy="25654"/>
            </a:xfrm>
            <a:prstGeom prst="roundRect">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936" name="Ovál 935"/>
            <p:cNvSpPr/>
            <p:nvPr/>
          </p:nvSpPr>
          <p:spPr>
            <a:xfrm>
              <a:off x="9527783" y="4201729"/>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937" name="Ovál 936"/>
            <p:cNvSpPr/>
            <p:nvPr/>
          </p:nvSpPr>
          <p:spPr>
            <a:xfrm>
              <a:off x="9579389" y="4201805"/>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938" name="Ovál 937"/>
            <p:cNvSpPr/>
            <p:nvPr/>
          </p:nvSpPr>
          <p:spPr>
            <a:xfrm>
              <a:off x="9634194" y="4201729"/>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939" name="Ovál 938"/>
            <p:cNvSpPr/>
            <p:nvPr/>
          </p:nvSpPr>
          <p:spPr>
            <a:xfrm>
              <a:off x="9687400" y="4201805"/>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940" name="Ovál 939"/>
            <p:cNvSpPr/>
            <p:nvPr/>
          </p:nvSpPr>
          <p:spPr>
            <a:xfrm>
              <a:off x="9742206" y="4201729"/>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941" name="Ovál 940"/>
            <p:cNvSpPr/>
            <p:nvPr/>
          </p:nvSpPr>
          <p:spPr>
            <a:xfrm>
              <a:off x="10225857" y="4201711"/>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942" name="Ovál 941"/>
            <p:cNvSpPr/>
            <p:nvPr/>
          </p:nvSpPr>
          <p:spPr>
            <a:xfrm>
              <a:off x="10280662" y="4201635"/>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943" name="Ovál 942"/>
            <p:cNvSpPr/>
            <p:nvPr/>
          </p:nvSpPr>
          <p:spPr>
            <a:xfrm>
              <a:off x="10333868" y="4201711"/>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944" name="Ovál 943"/>
            <p:cNvSpPr/>
            <p:nvPr/>
          </p:nvSpPr>
          <p:spPr>
            <a:xfrm>
              <a:off x="10388674" y="4201635"/>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945" name="Ovál 944"/>
            <p:cNvSpPr/>
            <p:nvPr/>
          </p:nvSpPr>
          <p:spPr>
            <a:xfrm>
              <a:off x="10440279" y="4201711"/>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946" name="Ovál 945"/>
            <p:cNvSpPr/>
            <p:nvPr/>
          </p:nvSpPr>
          <p:spPr>
            <a:xfrm>
              <a:off x="10495085" y="4201635"/>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947" name="Ovál 946"/>
            <p:cNvSpPr/>
            <p:nvPr/>
          </p:nvSpPr>
          <p:spPr>
            <a:xfrm>
              <a:off x="10548290" y="4201711"/>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948" name="Ovál 947"/>
            <p:cNvSpPr/>
            <p:nvPr/>
          </p:nvSpPr>
          <p:spPr>
            <a:xfrm>
              <a:off x="10603096" y="4201635"/>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949" name="Ovál 948"/>
            <p:cNvSpPr/>
            <p:nvPr/>
          </p:nvSpPr>
          <p:spPr>
            <a:xfrm>
              <a:off x="9793811" y="4201673"/>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950" name="Ovál 949"/>
            <p:cNvSpPr/>
            <p:nvPr/>
          </p:nvSpPr>
          <p:spPr>
            <a:xfrm>
              <a:off x="9848617" y="4201597"/>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951" name="Ovál 950"/>
            <p:cNvSpPr/>
            <p:nvPr/>
          </p:nvSpPr>
          <p:spPr>
            <a:xfrm>
              <a:off x="9901822" y="4201673"/>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952" name="Ovál 951"/>
            <p:cNvSpPr/>
            <p:nvPr/>
          </p:nvSpPr>
          <p:spPr>
            <a:xfrm>
              <a:off x="9956628" y="4201597"/>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953" name="Ovál 952"/>
            <p:cNvSpPr/>
            <p:nvPr/>
          </p:nvSpPr>
          <p:spPr>
            <a:xfrm>
              <a:off x="10008233" y="4201673"/>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954" name="Ovál 953"/>
            <p:cNvSpPr/>
            <p:nvPr/>
          </p:nvSpPr>
          <p:spPr>
            <a:xfrm>
              <a:off x="10063039" y="4201597"/>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955" name="Ovál 954"/>
            <p:cNvSpPr/>
            <p:nvPr/>
          </p:nvSpPr>
          <p:spPr>
            <a:xfrm>
              <a:off x="10116245" y="4201673"/>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956" name="Ovál 955"/>
            <p:cNvSpPr/>
            <p:nvPr/>
          </p:nvSpPr>
          <p:spPr>
            <a:xfrm>
              <a:off x="10171051" y="4201597"/>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957" name="Ovál 956"/>
            <p:cNvSpPr/>
            <p:nvPr/>
          </p:nvSpPr>
          <p:spPr>
            <a:xfrm>
              <a:off x="9499580" y="4494700"/>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958" name="Ovál 957"/>
            <p:cNvSpPr/>
            <p:nvPr/>
          </p:nvSpPr>
          <p:spPr>
            <a:xfrm>
              <a:off x="9554386" y="4494625"/>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959" name="Ovál 958"/>
            <p:cNvSpPr/>
            <p:nvPr/>
          </p:nvSpPr>
          <p:spPr>
            <a:xfrm>
              <a:off x="9605991" y="4494700"/>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960" name="Ovál 959"/>
            <p:cNvSpPr/>
            <p:nvPr/>
          </p:nvSpPr>
          <p:spPr>
            <a:xfrm>
              <a:off x="9660797" y="4494625"/>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961" name="Ovál 960"/>
            <p:cNvSpPr/>
            <p:nvPr/>
          </p:nvSpPr>
          <p:spPr>
            <a:xfrm>
              <a:off x="9714003" y="4494700"/>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962" name="Ovál 961"/>
            <p:cNvSpPr/>
            <p:nvPr/>
          </p:nvSpPr>
          <p:spPr>
            <a:xfrm>
              <a:off x="9768809" y="4494625"/>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963" name="Ovál 962"/>
            <p:cNvSpPr/>
            <p:nvPr/>
          </p:nvSpPr>
          <p:spPr>
            <a:xfrm>
              <a:off x="10252459" y="4494606"/>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964" name="Ovál 963"/>
            <p:cNvSpPr/>
            <p:nvPr/>
          </p:nvSpPr>
          <p:spPr>
            <a:xfrm>
              <a:off x="10307265" y="4494530"/>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965" name="Ovál 964"/>
            <p:cNvSpPr/>
            <p:nvPr/>
          </p:nvSpPr>
          <p:spPr>
            <a:xfrm>
              <a:off x="10360471" y="4494606"/>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966" name="Ovál 965"/>
            <p:cNvSpPr/>
            <p:nvPr/>
          </p:nvSpPr>
          <p:spPr>
            <a:xfrm>
              <a:off x="10415276" y="4494530"/>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967" name="Ovál 966"/>
            <p:cNvSpPr/>
            <p:nvPr/>
          </p:nvSpPr>
          <p:spPr>
            <a:xfrm>
              <a:off x="10466882" y="4494606"/>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968" name="Ovál 967"/>
            <p:cNvSpPr/>
            <p:nvPr/>
          </p:nvSpPr>
          <p:spPr>
            <a:xfrm>
              <a:off x="10521688" y="4494530"/>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969" name="Ovál 968"/>
            <p:cNvSpPr/>
            <p:nvPr/>
          </p:nvSpPr>
          <p:spPr>
            <a:xfrm>
              <a:off x="10574893" y="4494606"/>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970" name="Ovál 969"/>
            <p:cNvSpPr/>
            <p:nvPr/>
          </p:nvSpPr>
          <p:spPr>
            <a:xfrm>
              <a:off x="10629699" y="4494530"/>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971" name="Ovál 970"/>
            <p:cNvSpPr/>
            <p:nvPr/>
          </p:nvSpPr>
          <p:spPr>
            <a:xfrm>
              <a:off x="9820414" y="4494568"/>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972" name="Ovál 971"/>
            <p:cNvSpPr/>
            <p:nvPr/>
          </p:nvSpPr>
          <p:spPr>
            <a:xfrm>
              <a:off x="9875220" y="4494492"/>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973" name="Ovál 972"/>
            <p:cNvSpPr/>
            <p:nvPr/>
          </p:nvSpPr>
          <p:spPr>
            <a:xfrm>
              <a:off x="9928425" y="4494568"/>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974" name="Ovál 973"/>
            <p:cNvSpPr/>
            <p:nvPr/>
          </p:nvSpPr>
          <p:spPr>
            <a:xfrm>
              <a:off x="9983231" y="4494492"/>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975" name="Ovál 974"/>
            <p:cNvSpPr/>
            <p:nvPr/>
          </p:nvSpPr>
          <p:spPr>
            <a:xfrm>
              <a:off x="10034836" y="4494568"/>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976" name="Ovál 975"/>
            <p:cNvSpPr/>
            <p:nvPr/>
          </p:nvSpPr>
          <p:spPr>
            <a:xfrm>
              <a:off x="10089642" y="4494492"/>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977" name="Ovál 976"/>
            <p:cNvSpPr/>
            <p:nvPr/>
          </p:nvSpPr>
          <p:spPr>
            <a:xfrm>
              <a:off x="10142848" y="4494568"/>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978" name="Ovál 977"/>
            <p:cNvSpPr/>
            <p:nvPr/>
          </p:nvSpPr>
          <p:spPr>
            <a:xfrm>
              <a:off x="10197653" y="4494492"/>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cxnSp>
          <p:nvCxnSpPr>
            <p:cNvPr id="979" name="Přímá spojnice 978"/>
            <p:cNvCxnSpPr/>
            <p:nvPr/>
          </p:nvCxnSpPr>
          <p:spPr>
            <a:xfrm>
              <a:off x="9526309" y="4227554"/>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980" name="Přímá spojnice 979"/>
            <p:cNvCxnSpPr/>
            <p:nvPr/>
          </p:nvCxnSpPr>
          <p:spPr>
            <a:xfrm>
              <a:off x="9581915" y="4227554"/>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981" name="Přímá spojnice 980"/>
            <p:cNvCxnSpPr/>
            <p:nvPr/>
          </p:nvCxnSpPr>
          <p:spPr>
            <a:xfrm>
              <a:off x="9633418" y="4227554"/>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982" name="Přímá spojnice 981"/>
            <p:cNvCxnSpPr/>
            <p:nvPr/>
          </p:nvCxnSpPr>
          <p:spPr>
            <a:xfrm>
              <a:off x="9682744" y="4230233"/>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983" name="Přímá spojnice 982"/>
            <p:cNvCxnSpPr/>
            <p:nvPr/>
          </p:nvCxnSpPr>
          <p:spPr>
            <a:xfrm>
              <a:off x="9738403" y="4229013"/>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984" name="Přímá spojnice 983"/>
            <p:cNvCxnSpPr/>
            <p:nvPr/>
          </p:nvCxnSpPr>
          <p:spPr>
            <a:xfrm>
              <a:off x="9792996" y="4215155"/>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985" name="Přímá spojnice 984"/>
            <p:cNvCxnSpPr/>
            <p:nvPr/>
          </p:nvCxnSpPr>
          <p:spPr>
            <a:xfrm>
              <a:off x="9847801" y="4215042"/>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986" name="Přímá spojnice 985"/>
            <p:cNvCxnSpPr/>
            <p:nvPr/>
          </p:nvCxnSpPr>
          <p:spPr>
            <a:xfrm>
              <a:off x="9903407" y="4215042"/>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987" name="Přímá spojnice 986"/>
            <p:cNvCxnSpPr/>
            <p:nvPr/>
          </p:nvCxnSpPr>
          <p:spPr>
            <a:xfrm>
              <a:off x="9954910" y="4215042"/>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988" name="Přímá spojnice 987"/>
            <p:cNvCxnSpPr/>
            <p:nvPr/>
          </p:nvCxnSpPr>
          <p:spPr>
            <a:xfrm>
              <a:off x="10004236" y="4217721"/>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989" name="Přímá spojnice 988"/>
            <p:cNvCxnSpPr/>
            <p:nvPr/>
          </p:nvCxnSpPr>
          <p:spPr>
            <a:xfrm>
              <a:off x="10059895" y="4216501"/>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990" name="Přímá spojnice 989"/>
            <p:cNvCxnSpPr/>
            <p:nvPr/>
          </p:nvCxnSpPr>
          <p:spPr>
            <a:xfrm>
              <a:off x="10111935" y="4215155"/>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991" name="Přímá spojnice 990"/>
            <p:cNvCxnSpPr/>
            <p:nvPr/>
          </p:nvCxnSpPr>
          <p:spPr>
            <a:xfrm>
              <a:off x="10166740" y="4215042"/>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992" name="Přímá spojnice 991"/>
            <p:cNvCxnSpPr/>
            <p:nvPr/>
          </p:nvCxnSpPr>
          <p:spPr>
            <a:xfrm>
              <a:off x="10222346" y="4215042"/>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993" name="Přímá spojnice 992"/>
            <p:cNvCxnSpPr/>
            <p:nvPr/>
          </p:nvCxnSpPr>
          <p:spPr>
            <a:xfrm>
              <a:off x="10273849" y="4215042"/>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994" name="Přímá spojnice 993"/>
            <p:cNvCxnSpPr/>
            <p:nvPr/>
          </p:nvCxnSpPr>
          <p:spPr>
            <a:xfrm>
              <a:off x="10323175" y="4217721"/>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995" name="Přímá spojnice 994"/>
            <p:cNvCxnSpPr/>
            <p:nvPr/>
          </p:nvCxnSpPr>
          <p:spPr>
            <a:xfrm>
              <a:off x="10378834" y="4216501"/>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996" name="Přímá spojnice 995"/>
            <p:cNvCxnSpPr/>
            <p:nvPr/>
          </p:nvCxnSpPr>
          <p:spPr>
            <a:xfrm>
              <a:off x="10443085" y="4227907"/>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997" name="Přímá spojnice 996"/>
            <p:cNvCxnSpPr/>
            <p:nvPr/>
          </p:nvCxnSpPr>
          <p:spPr>
            <a:xfrm>
              <a:off x="10497891" y="4227793"/>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998" name="Přímá spojnice 997"/>
            <p:cNvCxnSpPr/>
            <p:nvPr/>
          </p:nvCxnSpPr>
          <p:spPr>
            <a:xfrm>
              <a:off x="10553496" y="4227793"/>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999" name="Přímá spojnice 998"/>
            <p:cNvCxnSpPr/>
            <p:nvPr/>
          </p:nvCxnSpPr>
          <p:spPr>
            <a:xfrm>
              <a:off x="10605000" y="4227793"/>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1000" name="Přímá spojnice 999"/>
            <p:cNvCxnSpPr/>
            <p:nvPr/>
          </p:nvCxnSpPr>
          <p:spPr>
            <a:xfrm>
              <a:off x="10654701" y="4227554"/>
              <a:ext cx="26603" cy="292895"/>
            </a:xfrm>
            <a:prstGeom prst="line">
              <a:avLst/>
            </a:prstGeom>
          </p:spPr>
          <p:style>
            <a:lnRef idx="1">
              <a:schemeClr val="accent1"/>
            </a:lnRef>
            <a:fillRef idx="0">
              <a:schemeClr val="accent1"/>
            </a:fillRef>
            <a:effectRef idx="0">
              <a:schemeClr val="accent1"/>
            </a:effectRef>
            <a:fontRef idx="minor">
              <a:schemeClr val="tx1"/>
            </a:fontRef>
          </p:style>
        </p:cxnSp>
      </p:grpSp>
      <p:sp>
        <p:nvSpPr>
          <p:cNvPr id="1003" name="TextovéPole 1002"/>
          <p:cNvSpPr txBox="1"/>
          <p:nvPr/>
        </p:nvSpPr>
        <p:spPr>
          <a:xfrm>
            <a:off x="10679417" y="4662271"/>
            <a:ext cx="301686" cy="369332"/>
          </a:xfrm>
          <a:prstGeom prst="rect">
            <a:avLst/>
          </a:prstGeom>
          <a:noFill/>
        </p:spPr>
        <p:txBody>
          <a:bodyPr wrap="square" rtlCol="0">
            <a:spAutoFit/>
          </a:bodyPr>
          <a:lstStyle/>
          <a:p>
            <a:r>
              <a:rPr lang="cs-CZ" dirty="0" smtClean="0"/>
              <a:t>2</a:t>
            </a:r>
            <a:endParaRPr lang="cs-CZ" dirty="0"/>
          </a:p>
        </p:txBody>
      </p:sp>
      <p:sp>
        <p:nvSpPr>
          <p:cNvPr id="1005" name="TextovéPole 1004"/>
          <p:cNvSpPr txBox="1"/>
          <p:nvPr/>
        </p:nvSpPr>
        <p:spPr>
          <a:xfrm>
            <a:off x="5919158" y="4662271"/>
            <a:ext cx="301686" cy="369332"/>
          </a:xfrm>
          <a:prstGeom prst="rect">
            <a:avLst/>
          </a:prstGeom>
          <a:noFill/>
        </p:spPr>
        <p:txBody>
          <a:bodyPr wrap="square" rtlCol="0">
            <a:spAutoFit/>
          </a:bodyPr>
          <a:lstStyle/>
          <a:p>
            <a:r>
              <a:rPr lang="cs-CZ" dirty="0" smtClean="0"/>
              <a:t>1</a:t>
            </a:r>
            <a:endParaRPr lang="cs-CZ" dirty="0"/>
          </a:p>
        </p:txBody>
      </p:sp>
      <p:sp>
        <p:nvSpPr>
          <p:cNvPr id="1004" name="TextovéPole 1003"/>
          <p:cNvSpPr txBox="1"/>
          <p:nvPr/>
        </p:nvSpPr>
        <p:spPr>
          <a:xfrm>
            <a:off x="5964677" y="5518706"/>
            <a:ext cx="301686" cy="369332"/>
          </a:xfrm>
          <a:prstGeom prst="rect">
            <a:avLst/>
          </a:prstGeom>
          <a:noFill/>
        </p:spPr>
        <p:txBody>
          <a:bodyPr wrap="square" rtlCol="0">
            <a:spAutoFit/>
          </a:bodyPr>
          <a:lstStyle/>
          <a:p>
            <a:r>
              <a:rPr lang="cs-CZ" dirty="0" smtClean="0"/>
              <a:t>3</a:t>
            </a:r>
            <a:endParaRPr lang="cs-CZ" dirty="0"/>
          </a:p>
        </p:txBody>
      </p:sp>
      <p:sp>
        <p:nvSpPr>
          <p:cNvPr id="3" name="Pěticípá hvězda 2"/>
          <p:cNvSpPr/>
          <p:nvPr/>
        </p:nvSpPr>
        <p:spPr>
          <a:xfrm>
            <a:off x="6024665" y="5414191"/>
            <a:ext cx="150843" cy="155585"/>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cxnSp>
        <p:nvCxnSpPr>
          <p:cNvPr id="5" name="Přímá spojnice se šipkou 4"/>
          <p:cNvCxnSpPr/>
          <p:nvPr/>
        </p:nvCxnSpPr>
        <p:spPr>
          <a:xfrm>
            <a:off x="5564124" y="4892040"/>
            <a:ext cx="13716" cy="603504"/>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008" name="Přímá spojnice 1007"/>
          <p:cNvCxnSpPr/>
          <p:nvPr/>
        </p:nvCxnSpPr>
        <p:spPr>
          <a:xfrm>
            <a:off x="5483154" y="5491984"/>
            <a:ext cx="1223682" cy="3362"/>
          </a:xfrm>
          <a:prstGeom prst="line">
            <a:avLst/>
          </a:prstGeom>
          <a:ln>
            <a:solidFill>
              <a:schemeClr val="tx1"/>
            </a:solidFill>
            <a:prstDash val="lgDashDot"/>
          </a:ln>
        </p:spPr>
        <p:style>
          <a:lnRef idx="1">
            <a:schemeClr val="accent1"/>
          </a:lnRef>
          <a:fillRef idx="0">
            <a:schemeClr val="accent1"/>
          </a:fillRef>
          <a:effectRef idx="0">
            <a:schemeClr val="accent1"/>
          </a:effectRef>
          <a:fontRef idx="minor">
            <a:schemeClr val="tx1"/>
          </a:fontRef>
        </p:style>
      </p:cxnSp>
      <p:sp>
        <p:nvSpPr>
          <p:cNvPr id="1018" name="TextovéPole 1017"/>
          <p:cNvSpPr txBox="1"/>
          <p:nvPr/>
        </p:nvSpPr>
        <p:spPr>
          <a:xfrm rot="16031797">
            <a:off x="5104567" y="5102148"/>
            <a:ext cx="585417" cy="338554"/>
          </a:xfrm>
          <a:prstGeom prst="rect">
            <a:avLst/>
          </a:prstGeom>
          <a:noFill/>
        </p:spPr>
        <p:txBody>
          <a:bodyPr wrap="none" rtlCol="0">
            <a:spAutoFit/>
          </a:bodyPr>
          <a:lstStyle/>
          <a:p>
            <a:r>
              <a:rPr lang="cs-CZ" sz="1600" dirty="0" smtClean="0"/>
              <a:t>3 cm</a:t>
            </a:r>
            <a:endParaRPr lang="cs-CZ" sz="1600" dirty="0"/>
          </a:p>
        </p:txBody>
      </p:sp>
    </p:spTree>
    <p:extLst>
      <p:ext uri="{BB962C8B-B14F-4D97-AF65-F5344CB8AC3E}">
        <p14:creationId xmlns:p14="http://schemas.microsoft.com/office/powerpoint/2010/main" val="38386167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5"/>
            <a:ext cx="10515600" cy="1607110"/>
          </a:xfrm>
        </p:spPr>
        <p:txBody>
          <a:bodyPr>
            <a:normAutofit fontScale="90000"/>
          </a:bodyPr>
          <a:lstStyle/>
          <a:p>
            <a:r>
              <a:rPr lang="cs-CZ" sz="2400" dirty="0" smtClean="0"/>
              <a:t>Na obrázku je řez velmi dlouhým (řádově metry) solenoidem</a:t>
            </a:r>
            <a:r>
              <a:rPr lang="cs-CZ" sz="2400" dirty="0"/>
              <a:t>, </a:t>
            </a:r>
            <a:r>
              <a:rPr lang="cs-CZ" sz="2400" dirty="0" smtClean="0"/>
              <a:t>tvořeným závity vodiče o průměru 1mm, průměr solenoidu je 10 mm. Proud vodičem je 1 A ve směru šipky. </a:t>
            </a:r>
            <a:r>
              <a:rPr lang="cs-CZ" sz="2400" dirty="0"/>
              <a:t>S</a:t>
            </a:r>
            <a:r>
              <a:rPr lang="cs-CZ" sz="2400" dirty="0" smtClean="0"/>
              <a:t>ouose se solenoidem ve vzdálenosti 3 cm je vodič o průměru 1mm protékaný proudem 1A ve směru dle šipky. Působí na vodič nějaká síla? Nakreslete její směr. Určete tuto sílu (vztaženou na 1m délky) působící  na tento vodič.  Jaká síla (vztažená na 1m délky) působí  na solenoid?</a:t>
            </a:r>
            <a:endParaRPr lang="cs-CZ" sz="2400" dirty="0"/>
          </a:p>
        </p:txBody>
      </p:sp>
      <p:sp>
        <p:nvSpPr>
          <p:cNvPr id="478" name="Zaoblený obdélník 477"/>
          <p:cNvSpPr/>
          <p:nvPr/>
        </p:nvSpPr>
        <p:spPr>
          <a:xfrm>
            <a:off x="747266" y="3241371"/>
            <a:ext cx="492141" cy="25654"/>
          </a:xfrm>
          <a:prstGeom prst="roundRect">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cxnSp>
        <p:nvCxnSpPr>
          <p:cNvPr id="479" name="Přímá spojnice 478"/>
          <p:cNvCxnSpPr/>
          <p:nvPr/>
        </p:nvCxnSpPr>
        <p:spPr>
          <a:xfrm>
            <a:off x="818136" y="3399262"/>
            <a:ext cx="5019544" cy="0"/>
          </a:xfrm>
          <a:prstGeom prst="line">
            <a:avLst/>
          </a:prstGeom>
          <a:ln w="19050">
            <a:prstDash val="lgDashDot"/>
          </a:ln>
        </p:spPr>
        <p:style>
          <a:lnRef idx="1">
            <a:schemeClr val="accent1"/>
          </a:lnRef>
          <a:fillRef idx="0">
            <a:schemeClr val="accent1"/>
          </a:fillRef>
          <a:effectRef idx="0">
            <a:schemeClr val="accent1"/>
          </a:effectRef>
          <a:fontRef idx="minor">
            <a:schemeClr val="tx1"/>
          </a:fontRef>
        </p:style>
      </p:cxnSp>
      <p:sp>
        <p:nvSpPr>
          <p:cNvPr id="480" name="Ovál 479"/>
          <p:cNvSpPr/>
          <p:nvPr/>
        </p:nvSpPr>
        <p:spPr>
          <a:xfrm>
            <a:off x="1637176" y="3238529"/>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481" name="Ovál 480"/>
          <p:cNvSpPr/>
          <p:nvPr/>
        </p:nvSpPr>
        <p:spPr>
          <a:xfrm>
            <a:off x="1691981" y="3238453"/>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482" name="Ovál 481"/>
          <p:cNvSpPr/>
          <p:nvPr/>
        </p:nvSpPr>
        <p:spPr>
          <a:xfrm>
            <a:off x="1745187" y="3238529"/>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483" name="Ovál 482"/>
          <p:cNvSpPr/>
          <p:nvPr/>
        </p:nvSpPr>
        <p:spPr>
          <a:xfrm>
            <a:off x="1799993" y="3238453"/>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484" name="Ovál 483"/>
          <p:cNvSpPr/>
          <p:nvPr/>
        </p:nvSpPr>
        <p:spPr>
          <a:xfrm>
            <a:off x="1851598" y="3238529"/>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485" name="Ovál 484"/>
          <p:cNvSpPr/>
          <p:nvPr/>
        </p:nvSpPr>
        <p:spPr>
          <a:xfrm>
            <a:off x="1906404" y="3238453"/>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486" name="Ovál 485"/>
          <p:cNvSpPr/>
          <p:nvPr/>
        </p:nvSpPr>
        <p:spPr>
          <a:xfrm>
            <a:off x="1959609" y="3238529"/>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487" name="Ovál 486"/>
          <p:cNvSpPr/>
          <p:nvPr/>
        </p:nvSpPr>
        <p:spPr>
          <a:xfrm>
            <a:off x="2014415" y="3238453"/>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488" name="Ovál 487"/>
          <p:cNvSpPr/>
          <p:nvPr/>
        </p:nvSpPr>
        <p:spPr>
          <a:xfrm>
            <a:off x="1205130" y="3238491"/>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489" name="Ovál 488"/>
          <p:cNvSpPr/>
          <p:nvPr/>
        </p:nvSpPr>
        <p:spPr>
          <a:xfrm>
            <a:off x="1259936" y="3238415"/>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490" name="Ovál 489"/>
          <p:cNvSpPr/>
          <p:nvPr/>
        </p:nvSpPr>
        <p:spPr>
          <a:xfrm>
            <a:off x="1313142" y="3238491"/>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491" name="Ovál 490"/>
          <p:cNvSpPr/>
          <p:nvPr/>
        </p:nvSpPr>
        <p:spPr>
          <a:xfrm>
            <a:off x="1367947" y="3238415"/>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492" name="Ovál 491"/>
          <p:cNvSpPr/>
          <p:nvPr/>
        </p:nvSpPr>
        <p:spPr>
          <a:xfrm>
            <a:off x="1419553" y="3238491"/>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493" name="Ovál 492"/>
          <p:cNvSpPr/>
          <p:nvPr/>
        </p:nvSpPr>
        <p:spPr>
          <a:xfrm>
            <a:off x="1474358" y="3238415"/>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494" name="Ovál 493"/>
          <p:cNvSpPr/>
          <p:nvPr/>
        </p:nvSpPr>
        <p:spPr>
          <a:xfrm>
            <a:off x="1527564" y="3238491"/>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495" name="Ovál 494"/>
          <p:cNvSpPr/>
          <p:nvPr/>
        </p:nvSpPr>
        <p:spPr>
          <a:xfrm>
            <a:off x="1582370" y="3238415"/>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496" name="Ovál 495"/>
          <p:cNvSpPr/>
          <p:nvPr/>
        </p:nvSpPr>
        <p:spPr>
          <a:xfrm>
            <a:off x="2498066" y="3238434"/>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497" name="Ovál 496"/>
          <p:cNvSpPr/>
          <p:nvPr/>
        </p:nvSpPr>
        <p:spPr>
          <a:xfrm>
            <a:off x="2552872" y="3238358"/>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498" name="Ovál 497"/>
          <p:cNvSpPr/>
          <p:nvPr/>
        </p:nvSpPr>
        <p:spPr>
          <a:xfrm>
            <a:off x="2606077" y="3238434"/>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499" name="Ovál 498"/>
          <p:cNvSpPr/>
          <p:nvPr/>
        </p:nvSpPr>
        <p:spPr>
          <a:xfrm>
            <a:off x="2660883" y="3238358"/>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00" name="Ovál 499"/>
          <p:cNvSpPr/>
          <p:nvPr/>
        </p:nvSpPr>
        <p:spPr>
          <a:xfrm>
            <a:off x="2712489" y="3238434"/>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01" name="Ovál 500"/>
          <p:cNvSpPr/>
          <p:nvPr/>
        </p:nvSpPr>
        <p:spPr>
          <a:xfrm>
            <a:off x="2767294" y="3238358"/>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02" name="Ovál 501"/>
          <p:cNvSpPr/>
          <p:nvPr/>
        </p:nvSpPr>
        <p:spPr>
          <a:xfrm>
            <a:off x="2820500" y="3238434"/>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03" name="Ovál 502"/>
          <p:cNvSpPr/>
          <p:nvPr/>
        </p:nvSpPr>
        <p:spPr>
          <a:xfrm>
            <a:off x="2875306" y="3238358"/>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04" name="Ovál 503"/>
          <p:cNvSpPr/>
          <p:nvPr/>
        </p:nvSpPr>
        <p:spPr>
          <a:xfrm>
            <a:off x="2066021" y="3238396"/>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05" name="Ovál 504"/>
          <p:cNvSpPr/>
          <p:nvPr/>
        </p:nvSpPr>
        <p:spPr>
          <a:xfrm>
            <a:off x="2120826" y="3238320"/>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06" name="Ovál 505"/>
          <p:cNvSpPr/>
          <p:nvPr/>
        </p:nvSpPr>
        <p:spPr>
          <a:xfrm>
            <a:off x="2174032" y="3238396"/>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07" name="Ovál 506"/>
          <p:cNvSpPr/>
          <p:nvPr/>
        </p:nvSpPr>
        <p:spPr>
          <a:xfrm>
            <a:off x="2228838" y="3238320"/>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08" name="Ovál 507"/>
          <p:cNvSpPr/>
          <p:nvPr/>
        </p:nvSpPr>
        <p:spPr>
          <a:xfrm>
            <a:off x="2280443" y="3238396"/>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09" name="Ovál 508"/>
          <p:cNvSpPr/>
          <p:nvPr/>
        </p:nvSpPr>
        <p:spPr>
          <a:xfrm>
            <a:off x="2335249" y="3238320"/>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10" name="Ovál 509"/>
          <p:cNvSpPr/>
          <p:nvPr/>
        </p:nvSpPr>
        <p:spPr>
          <a:xfrm>
            <a:off x="2388454" y="3238396"/>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11" name="Ovál 510"/>
          <p:cNvSpPr/>
          <p:nvPr/>
        </p:nvSpPr>
        <p:spPr>
          <a:xfrm>
            <a:off x="2443260" y="3238320"/>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12" name="Ovál 511"/>
          <p:cNvSpPr/>
          <p:nvPr/>
        </p:nvSpPr>
        <p:spPr>
          <a:xfrm>
            <a:off x="3360538" y="3238358"/>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13" name="Ovál 512"/>
          <p:cNvSpPr/>
          <p:nvPr/>
        </p:nvSpPr>
        <p:spPr>
          <a:xfrm>
            <a:off x="3415344" y="3238283"/>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14" name="Ovál 513"/>
          <p:cNvSpPr/>
          <p:nvPr/>
        </p:nvSpPr>
        <p:spPr>
          <a:xfrm>
            <a:off x="3468550" y="3238358"/>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15" name="Ovál 514"/>
          <p:cNvSpPr/>
          <p:nvPr/>
        </p:nvSpPr>
        <p:spPr>
          <a:xfrm>
            <a:off x="3523355" y="3238283"/>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16" name="Ovál 515"/>
          <p:cNvSpPr/>
          <p:nvPr/>
        </p:nvSpPr>
        <p:spPr>
          <a:xfrm>
            <a:off x="3574961" y="3238358"/>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17" name="Ovál 516"/>
          <p:cNvSpPr/>
          <p:nvPr/>
        </p:nvSpPr>
        <p:spPr>
          <a:xfrm>
            <a:off x="3629767" y="3238283"/>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18" name="Ovál 517"/>
          <p:cNvSpPr/>
          <p:nvPr/>
        </p:nvSpPr>
        <p:spPr>
          <a:xfrm>
            <a:off x="3682972" y="3238358"/>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19" name="Ovál 518"/>
          <p:cNvSpPr/>
          <p:nvPr/>
        </p:nvSpPr>
        <p:spPr>
          <a:xfrm>
            <a:off x="3737778" y="3238283"/>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20" name="Ovál 519"/>
          <p:cNvSpPr/>
          <p:nvPr/>
        </p:nvSpPr>
        <p:spPr>
          <a:xfrm>
            <a:off x="2928493" y="3238320"/>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21" name="Ovál 520"/>
          <p:cNvSpPr/>
          <p:nvPr/>
        </p:nvSpPr>
        <p:spPr>
          <a:xfrm>
            <a:off x="2983299" y="3238245"/>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22" name="Ovál 521"/>
          <p:cNvSpPr/>
          <p:nvPr/>
        </p:nvSpPr>
        <p:spPr>
          <a:xfrm>
            <a:off x="3036504" y="3238320"/>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23" name="Ovál 522"/>
          <p:cNvSpPr/>
          <p:nvPr/>
        </p:nvSpPr>
        <p:spPr>
          <a:xfrm>
            <a:off x="3091310" y="3238245"/>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24" name="Ovál 523"/>
          <p:cNvSpPr/>
          <p:nvPr/>
        </p:nvSpPr>
        <p:spPr>
          <a:xfrm>
            <a:off x="3142915" y="3238320"/>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25" name="Ovál 524"/>
          <p:cNvSpPr/>
          <p:nvPr/>
        </p:nvSpPr>
        <p:spPr>
          <a:xfrm>
            <a:off x="3197721" y="3238245"/>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26" name="Ovál 525"/>
          <p:cNvSpPr/>
          <p:nvPr/>
        </p:nvSpPr>
        <p:spPr>
          <a:xfrm>
            <a:off x="3250927" y="3238320"/>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27" name="Ovál 526"/>
          <p:cNvSpPr/>
          <p:nvPr/>
        </p:nvSpPr>
        <p:spPr>
          <a:xfrm>
            <a:off x="3305732" y="3238245"/>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28" name="Ovál 527"/>
          <p:cNvSpPr/>
          <p:nvPr/>
        </p:nvSpPr>
        <p:spPr>
          <a:xfrm>
            <a:off x="4221429" y="3238264"/>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29" name="Ovál 528"/>
          <p:cNvSpPr/>
          <p:nvPr/>
        </p:nvSpPr>
        <p:spPr>
          <a:xfrm>
            <a:off x="4276235" y="3238188"/>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30" name="Ovál 529"/>
          <p:cNvSpPr/>
          <p:nvPr/>
        </p:nvSpPr>
        <p:spPr>
          <a:xfrm>
            <a:off x="4329440" y="3238264"/>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31" name="Ovál 530"/>
          <p:cNvSpPr/>
          <p:nvPr/>
        </p:nvSpPr>
        <p:spPr>
          <a:xfrm>
            <a:off x="4384246" y="3238188"/>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32" name="Ovál 531"/>
          <p:cNvSpPr/>
          <p:nvPr/>
        </p:nvSpPr>
        <p:spPr>
          <a:xfrm>
            <a:off x="4435851" y="3238264"/>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33" name="Ovál 532"/>
          <p:cNvSpPr/>
          <p:nvPr/>
        </p:nvSpPr>
        <p:spPr>
          <a:xfrm>
            <a:off x="4490657" y="3238188"/>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34" name="Ovál 533"/>
          <p:cNvSpPr/>
          <p:nvPr/>
        </p:nvSpPr>
        <p:spPr>
          <a:xfrm>
            <a:off x="4543863" y="3238264"/>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35" name="Ovál 534"/>
          <p:cNvSpPr/>
          <p:nvPr/>
        </p:nvSpPr>
        <p:spPr>
          <a:xfrm>
            <a:off x="4598668" y="3238188"/>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36" name="Ovál 535"/>
          <p:cNvSpPr/>
          <p:nvPr/>
        </p:nvSpPr>
        <p:spPr>
          <a:xfrm>
            <a:off x="3789383" y="3238226"/>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37" name="Ovál 536"/>
          <p:cNvSpPr/>
          <p:nvPr/>
        </p:nvSpPr>
        <p:spPr>
          <a:xfrm>
            <a:off x="3844189" y="3238150"/>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38" name="Ovál 537"/>
          <p:cNvSpPr/>
          <p:nvPr/>
        </p:nvSpPr>
        <p:spPr>
          <a:xfrm>
            <a:off x="3897395" y="3238226"/>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39" name="Ovál 538"/>
          <p:cNvSpPr/>
          <p:nvPr/>
        </p:nvSpPr>
        <p:spPr>
          <a:xfrm>
            <a:off x="3952200" y="3238150"/>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40" name="Ovál 539"/>
          <p:cNvSpPr/>
          <p:nvPr/>
        </p:nvSpPr>
        <p:spPr>
          <a:xfrm>
            <a:off x="4003806" y="3238226"/>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41" name="Ovál 540"/>
          <p:cNvSpPr/>
          <p:nvPr/>
        </p:nvSpPr>
        <p:spPr>
          <a:xfrm>
            <a:off x="4058612" y="3238150"/>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42" name="Ovál 541"/>
          <p:cNvSpPr/>
          <p:nvPr/>
        </p:nvSpPr>
        <p:spPr>
          <a:xfrm>
            <a:off x="4111817" y="3238226"/>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43" name="Ovál 542"/>
          <p:cNvSpPr/>
          <p:nvPr/>
        </p:nvSpPr>
        <p:spPr>
          <a:xfrm>
            <a:off x="4166623" y="3238150"/>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44" name="Ovál 543"/>
          <p:cNvSpPr/>
          <p:nvPr/>
        </p:nvSpPr>
        <p:spPr>
          <a:xfrm>
            <a:off x="1663778" y="3531424"/>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45" name="Ovál 544"/>
          <p:cNvSpPr/>
          <p:nvPr/>
        </p:nvSpPr>
        <p:spPr>
          <a:xfrm>
            <a:off x="1718584" y="3531348"/>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46" name="Ovál 545"/>
          <p:cNvSpPr/>
          <p:nvPr/>
        </p:nvSpPr>
        <p:spPr>
          <a:xfrm>
            <a:off x="1771790" y="3531424"/>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47" name="Ovál 546"/>
          <p:cNvSpPr/>
          <p:nvPr/>
        </p:nvSpPr>
        <p:spPr>
          <a:xfrm>
            <a:off x="1826596" y="3531348"/>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48" name="Ovál 547"/>
          <p:cNvSpPr/>
          <p:nvPr/>
        </p:nvSpPr>
        <p:spPr>
          <a:xfrm>
            <a:off x="1878201" y="3531424"/>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49" name="Ovál 548"/>
          <p:cNvSpPr/>
          <p:nvPr/>
        </p:nvSpPr>
        <p:spPr>
          <a:xfrm>
            <a:off x="1933007" y="3531348"/>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50" name="Ovál 549"/>
          <p:cNvSpPr/>
          <p:nvPr/>
        </p:nvSpPr>
        <p:spPr>
          <a:xfrm>
            <a:off x="1986212" y="3531424"/>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51" name="Ovál 550"/>
          <p:cNvSpPr/>
          <p:nvPr/>
        </p:nvSpPr>
        <p:spPr>
          <a:xfrm>
            <a:off x="2041018" y="3531348"/>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52" name="Ovál 551"/>
          <p:cNvSpPr/>
          <p:nvPr/>
        </p:nvSpPr>
        <p:spPr>
          <a:xfrm>
            <a:off x="1231733" y="3531386"/>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53" name="Ovál 552"/>
          <p:cNvSpPr/>
          <p:nvPr/>
        </p:nvSpPr>
        <p:spPr>
          <a:xfrm>
            <a:off x="1286539" y="3531310"/>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54" name="Ovál 553"/>
          <p:cNvSpPr/>
          <p:nvPr/>
        </p:nvSpPr>
        <p:spPr>
          <a:xfrm>
            <a:off x="1339744" y="3531386"/>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55" name="Ovál 554"/>
          <p:cNvSpPr/>
          <p:nvPr/>
        </p:nvSpPr>
        <p:spPr>
          <a:xfrm>
            <a:off x="1394550" y="3531310"/>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56" name="Ovál 555"/>
          <p:cNvSpPr/>
          <p:nvPr/>
        </p:nvSpPr>
        <p:spPr>
          <a:xfrm>
            <a:off x="1446155" y="3531386"/>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57" name="Ovál 556"/>
          <p:cNvSpPr/>
          <p:nvPr/>
        </p:nvSpPr>
        <p:spPr>
          <a:xfrm>
            <a:off x="1500961" y="3531310"/>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58" name="Ovál 557"/>
          <p:cNvSpPr/>
          <p:nvPr/>
        </p:nvSpPr>
        <p:spPr>
          <a:xfrm>
            <a:off x="1554167" y="3531386"/>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59" name="Ovál 558"/>
          <p:cNvSpPr/>
          <p:nvPr/>
        </p:nvSpPr>
        <p:spPr>
          <a:xfrm>
            <a:off x="1608973" y="3531310"/>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60" name="Ovál 559"/>
          <p:cNvSpPr/>
          <p:nvPr/>
        </p:nvSpPr>
        <p:spPr>
          <a:xfrm>
            <a:off x="2524669" y="3531329"/>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61" name="Ovál 560"/>
          <p:cNvSpPr/>
          <p:nvPr/>
        </p:nvSpPr>
        <p:spPr>
          <a:xfrm>
            <a:off x="2579475" y="3531253"/>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62" name="Ovál 561"/>
          <p:cNvSpPr/>
          <p:nvPr/>
        </p:nvSpPr>
        <p:spPr>
          <a:xfrm>
            <a:off x="2632680" y="3531329"/>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63" name="Ovál 562"/>
          <p:cNvSpPr/>
          <p:nvPr/>
        </p:nvSpPr>
        <p:spPr>
          <a:xfrm>
            <a:off x="2687486" y="3531253"/>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64" name="Ovál 563"/>
          <p:cNvSpPr/>
          <p:nvPr/>
        </p:nvSpPr>
        <p:spPr>
          <a:xfrm>
            <a:off x="2739091" y="3531329"/>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65" name="Ovál 564"/>
          <p:cNvSpPr/>
          <p:nvPr/>
        </p:nvSpPr>
        <p:spPr>
          <a:xfrm>
            <a:off x="2793897" y="3531253"/>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66" name="Ovál 565"/>
          <p:cNvSpPr/>
          <p:nvPr/>
        </p:nvSpPr>
        <p:spPr>
          <a:xfrm>
            <a:off x="2847103" y="3531329"/>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67" name="Ovál 566"/>
          <p:cNvSpPr/>
          <p:nvPr/>
        </p:nvSpPr>
        <p:spPr>
          <a:xfrm>
            <a:off x="2901909" y="3531253"/>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68" name="Ovál 567"/>
          <p:cNvSpPr/>
          <p:nvPr/>
        </p:nvSpPr>
        <p:spPr>
          <a:xfrm>
            <a:off x="2092623" y="3531291"/>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69" name="Ovál 568"/>
          <p:cNvSpPr/>
          <p:nvPr/>
        </p:nvSpPr>
        <p:spPr>
          <a:xfrm>
            <a:off x="2147429" y="3531216"/>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70" name="Ovál 569"/>
          <p:cNvSpPr/>
          <p:nvPr/>
        </p:nvSpPr>
        <p:spPr>
          <a:xfrm>
            <a:off x="2200635" y="3531291"/>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71" name="Ovál 570"/>
          <p:cNvSpPr/>
          <p:nvPr/>
        </p:nvSpPr>
        <p:spPr>
          <a:xfrm>
            <a:off x="2255441" y="3531216"/>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72" name="Ovál 571"/>
          <p:cNvSpPr/>
          <p:nvPr/>
        </p:nvSpPr>
        <p:spPr>
          <a:xfrm>
            <a:off x="2307046" y="3531291"/>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73" name="Ovál 572"/>
          <p:cNvSpPr/>
          <p:nvPr/>
        </p:nvSpPr>
        <p:spPr>
          <a:xfrm>
            <a:off x="2361852" y="3531216"/>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74" name="Ovál 573"/>
          <p:cNvSpPr/>
          <p:nvPr/>
        </p:nvSpPr>
        <p:spPr>
          <a:xfrm>
            <a:off x="2415057" y="3531291"/>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75" name="Ovál 574"/>
          <p:cNvSpPr/>
          <p:nvPr/>
        </p:nvSpPr>
        <p:spPr>
          <a:xfrm>
            <a:off x="2469863" y="3531216"/>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76" name="Ovál 575"/>
          <p:cNvSpPr/>
          <p:nvPr/>
        </p:nvSpPr>
        <p:spPr>
          <a:xfrm>
            <a:off x="3387141" y="3531253"/>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77" name="Ovál 576"/>
          <p:cNvSpPr/>
          <p:nvPr/>
        </p:nvSpPr>
        <p:spPr>
          <a:xfrm>
            <a:off x="3441947" y="3531178"/>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78" name="Ovál 577"/>
          <p:cNvSpPr/>
          <p:nvPr/>
        </p:nvSpPr>
        <p:spPr>
          <a:xfrm>
            <a:off x="3495152" y="3531253"/>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79" name="Ovál 578"/>
          <p:cNvSpPr/>
          <p:nvPr/>
        </p:nvSpPr>
        <p:spPr>
          <a:xfrm>
            <a:off x="3549958" y="3531178"/>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80" name="Ovál 579"/>
          <p:cNvSpPr/>
          <p:nvPr/>
        </p:nvSpPr>
        <p:spPr>
          <a:xfrm>
            <a:off x="3601564" y="3531253"/>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81" name="Ovál 580"/>
          <p:cNvSpPr/>
          <p:nvPr/>
        </p:nvSpPr>
        <p:spPr>
          <a:xfrm>
            <a:off x="3656369" y="3531178"/>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82" name="Ovál 581"/>
          <p:cNvSpPr/>
          <p:nvPr/>
        </p:nvSpPr>
        <p:spPr>
          <a:xfrm>
            <a:off x="3709575" y="3531253"/>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83" name="Ovál 582"/>
          <p:cNvSpPr/>
          <p:nvPr/>
        </p:nvSpPr>
        <p:spPr>
          <a:xfrm>
            <a:off x="3764381" y="3531178"/>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84" name="Ovál 583"/>
          <p:cNvSpPr/>
          <p:nvPr/>
        </p:nvSpPr>
        <p:spPr>
          <a:xfrm>
            <a:off x="2955096" y="3531216"/>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85" name="Ovál 584"/>
          <p:cNvSpPr/>
          <p:nvPr/>
        </p:nvSpPr>
        <p:spPr>
          <a:xfrm>
            <a:off x="3009901" y="3531140"/>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86" name="Ovál 585"/>
          <p:cNvSpPr/>
          <p:nvPr/>
        </p:nvSpPr>
        <p:spPr>
          <a:xfrm>
            <a:off x="3063107" y="3531216"/>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87" name="Ovál 586"/>
          <p:cNvSpPr/>
          <p:nvPr/>
        </p:nvSpPr>
        <p:spPr>
          <a:xfrm>
            <a:off x="3117913" y="3531140"/>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88" name="Ovál 587"/>
          <p:cNvSpPr/>
          <p:nvPr/>
        </p:nvSpPr>
        <p:spPr>
          <a:xfrm>
            <a:off x="3169518" y="3531216"/>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89" name="Ovál 588"/>
          <p:cNvSpPr/>
          <p:nvPr/>
        </p:nvSpPr>
        <p:spPr>
          <a:xfrm>
            <a:off x="3224324" y="3531140"/>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90" name="Ovál 589"/>
          <p:cNvSpPr/>
          <p:nvPr/>
        </p:nvSpPr>
        <p:spPr>
          <a:xfrm>
            <a:off x="3277529" y="3531216"/>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91" name="Ovál 590"/>
          <p:cNvSpPr/>
          <p:nvPr/>
        </p:nvSpPr>
        <p:spPr>
          <a:xfrm>
            <a:off x="3332335" y="3531140"/>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92" name="Ovál 591"/>
          <p:cNvSpPr/>
          <p:nvPr/>
        </p:nvSpPr>
        <p:spPr>
          <a:xfrm>
            <a:off x="4248031" y="3531159"/>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93" name="Ovál 592"/>
          <p:cNvSpPr/>
          <p:nvPr/>
        </p:nvSpPr>
        <p:spPr>
          <a:xfrm>
            <a:off x="4302837" y="3531083"/>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94" name="Ovál 593"/>
          <p:cNvSpPr/>
          <p:nvPr/>
        </p:nvSpPr>
        <p:spPr>
          <a:xfrm>
            <a:off x="4356043" y="3531159"/>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95" name="Ovál 594"/>
          <p:cNvSpPr/>
          <p:nvPr/>
        </p:nvSpPr>
        <p:spPr>
          <a:xfrm>
            <a:off x="4410849" y="3531083"/>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96" name="Ovál 595"/>
          <p:cNvSpPr/>
          <p:nvPr/>
        </p:nvSpPr>
        <p:spPr>
          <a:xfrm>
            <a:off x="4462454" y="3531159"/>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97" name="Ovál 596"/>
          <p:cNvSpPr/>
          <p:nvPr/>
        </p:nvSpPr>
        <p:spPr>
          <a:xfrm>
            <a:off x="4517260" y="3531083"/>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98" name="Ovál 597"/>
          <p:cNvSpPr/>
          <p:nvPr/>
        </p:nvSpPr>
        <p:spPr>
          <a:xfrm>
            <a:off x="4570465" y="3531159"/>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99" name="Ovál 598"/>
          <p:cNvSpPr/>
          <p:nvPr/>
        </p:nvSpPr>
        <p:spPr>
          <a:xfrm>
            <a:off x="4625271" y="3531083"/>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600" name="Ovál 599"/>
          <p:cNvSpPr/>
          <p:nvPr/>
        </p:nvSpPr>
        <p:spPr>
          <a:xfrm>
            <a:off x="3815986" y="3531121"/>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601" name="Ovál 600"/>
          <p:cNvSpPr/>
          <p:nvPr/>
        </p:nvSpPr>
        <p:spPr>
          <a:xfrm>
            <a:off x="3870792" y="3531045"/>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602" name="Ovál 601"/>
          <p:cNvSpPr/>
          <p:nvPr/>
        </p:nvSpPr>
        <p:spPr>
          <a:xfrm>
            <a:off x="3923997" y="3531121"/>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603" name="Ovál 602"/>
          <p:cNvSpPr/>
          <p:nvPr/>
        </p:nvSpPr>
        <p:spPr>
          <a:xfrm>
            <a:off x="3978803" y="3531045"/>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604" name="Ovál 603"/>
          <p:cNvSpPr/>
          <p:nvPr/>
        </p:nvSpPr>
        <p:spPr>
          <a:xfrm>
            <a:off x="4030408" y="3531121"/>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605" name="Ovál 604"/>
          <p:cNvSpPr/>
          <p:nvPr/>
        </p:nvSpPr>
        <p:spPr>
          <a:xfrm>
            <a:off x="4085214" y="3531045"/>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606" name="Ovál 605"/>
          <p:cNvSpPr/>
          <p:nvPr/>
        </p:nvSpPr>
        <p:spPr>
          <a:xfrm>
            <a:off x="4138420" y="3531121"/>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607" name="Ovál 606"/>
          <p:cNvSpPr/>
          <p:nvPr/>
        </p:nvSpPr>
        <p:spPr>
          <a:xfrm>
            <a:off x="4193226" y="3531045"/>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cxnSp>
        <p:nvCxnSpPr>
          <p:cNvPr id="608" name="Přímá spojnice 607"/>
          <p:cNvCxnSpPr>
            <a:stCxn id="488" idx="2"/>
            <a:endCxn id="552" idx="2"/>
          </p:cNvCxnSpPr>
          <p:nvPr/>
        </p:nvCxnSpPr>
        <p:spPr>
          <a:xfrm>
            <a:off x="1205130" y="3252929"/>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609" name="Přímá spojnice 608"/>
          <p:cNvCxnSpPr/>
          <p:nvPr/>
        </p:nvCxnSpPr>
        <p:spPr>
          <a:xfrm>
            <a:off x="1259936" y="3252815"/>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610" name="Přímá spojnice 609"/>
          <p:cNvCxnSpPr/>
          <p:nvPr/>
        </p:nvCxnSpPr>
        <p:spPr>
          <a:xfrm>
            <a:off x="1315542" y="3252815"/>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611" name="Přímá spojnice 610"/>
          <p:cNvCxnSpPr/>
          <p:nvPr/>
        </p:nvCxnSpPr>
        <p:spPr>
          <a:xfrm>
            <a:off x="1367045" y="3252815"/>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612" name="Přímá spojnice 611"/>
          <p:cNvCxnSpPr/>
          <p:nvPr/>
        </p:nvCxnSpPr>
        <p:spPr>
          <a:xfrm>
            <a:off x="1416371" y="3255494"/>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613" name="Přímá spojnice 612"/>
          <p:cNvCxnSpPr/>
          <p:nvPr/>
        </p:nvCxnSpPr>
        <p:spPr>
          <a:xfrm>
            <a:off x="1472030" y="3254274"/>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614" name="Přímá spojnice 613"/>
          <p:cNvCxnSpPr/>
          <p:nvPr/>
        </p:nvCxnSpPr>
        <p:spPr>
          <a:xfrm>
            <a:off x="1524069" y="3252929"/>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615" name="Přímá spojnice 614"/>
          <p:cNvCxnSpPr/>
          <p:nvPr/>
        </p:nvCxnSpPr>
        <p:spPr>
          <a:xfrm>
            <a:off x="1578875" y="3252815"/>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616" name="Přímá spojnice 615"/>
          <p:cNvCxnSpPr/>
          <p:nvPr/>
        </p:nvCxnSpPr>
        <p:spPr>
          <a:xfrm>
            <a:off x="1634481" y="3252815"/>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617" name="Přímá spojnice 616"/>
          <p:cNvCxnSpPr/>
          <p:nvPr/>
        </p:nvCxnSpPr>
        <p:spPr>
          <a:xfrm>
            <a:off x="1685984" y="3252815"/>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618" name="Přímá spojnice 617"/>
          <p:cNvCxnSpPr/>
          <p:nvPr/>
        </p:nvCxnSpPr>
        <p:spPr>
          <a:xfrm>
            <a:off x="1735310" y="3255494"/>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619" name="Přímá spojnice 618"/>
          <p:cNvCxnSpPr/>
          <p:nvPr/>
        </p:nvCxnSpPr>
        <p:spPr>
          <a:xfrm>
            <a:off x="1790969" y="3254274"/>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620" name="Přímá spojnice 619"/>
          <p:cNvCxnSpPr/>
          <p:nvPr/>
        </p:nvCxnSpPr>
        <p:spPr>
          <a:xfrm>
            <a:off x="1855219" y="3265680"/>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621" name="Přímá spojnice 620"/>
          <p:cNvCxnSpPr/>
          <p:nvPr/>
        </p:nvCxnSpPr>
        <p:spPr>
          <a:xfrm>
            <a:off x="1910025" y="3265566"/>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622" name="Přímá spojnice 621"/>
          <p:cNvCxnSpPr/>
          <p:nvPr/>
        </p:nvCxnSpPr>
        <p:spPr>
          <a:xfrm>
            <a:off x="1965631" y="3265566"/>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623" name="Přímá spojnice 622"/>
          <p:cNvCxnSpPr/>
          <p:nvPr/>
        </p:nvCxnSpPr>
        <p:spPr>
          <a:xfrm>
            <a:off x="2017134" y="3265566"/>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624" name="Přímá spojnice 623"/>
          <p:cNvCxnSpPr/>
          <p:nvPr/>
        </p:nvCxnSpPr>
        <p:spPr>
          <a:xfrm>
            <a:off x="2066460" y="3268246"/>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625" name="Přímá spojnice 624"/>
          <p:cNvCxnSpPr/>
          <p:nvPr/>
        </p:nvCxnSpPr>
        <p:spPr>
          <a:xfrm>
            <a:off x="2122119" y="3267026"/>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626" name="Přímá spojnice 625"/>
          <p:cNvCxnSpPr/>
          <p:nvPr/>
        </p:nvCxnSpPr>
        <p:spPr>
          <a:xfrm>
            <a:off x="2174158" y="3265680"/>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627" name="Přímá spojnice 626"/>
          <p:cNvCxnSpPr/>
          <p:nvPr/>
        </p:nvCxnSpPr>
        <p:spPr>
          <a:xfrm>
            <a:off x="2228964" y="3265566"/>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628" name="Přímá spojnice 627"/>
          <p:cNvCxnSpPr/>
          <p:nvPr/>
        </p:nvCxnSpPr>
        <p:spPr>
          <a:xfrm>
            <a:off x="2284570" y="3265566"/>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629" name="Přímá spojnice 628"/>
          <p:cNvCxnSpPr/>
          <p:nvPr/>
        </p:nvCxnSpPr>
        <p:spPr>
          <a:xfrm>
            <a:off x="2336073" y="3265566"/>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630" name="Přímá spojnice 629"/>
          <p:cNvCxnSpPr/>
          <p:nvPr/>
        </p:nvCxnSpPr>
        <p:spPr>
          <a:xfrm>
            <a:off x="2385399" y="3268246"/>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631" name="Přímá spojnice 630"/>
          <p:cNvCxnSpPr/>
          <p:nvPr/>
        </p:nvCxnSpPr>
        <p:spPr>
          <a:xfrm>
            <a:off x="2441058" y="3267026"/>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632" name="Přímá spojnice 631"/>
          <p:cNvCxnSpPr/>
          <p:nvPr/>
        </p:nvCxnSpPr>
        <p:spPr>
          <a:xfrm>
            <a:off x="2498048" y="3251469"/>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633" name="Přímá spojnice 632"/>
          <p:cNvCxnSpPr/>
          <p:nvPr/>
        </p:nvCxnSpPr>
        <p:spPr>
          <a:xfrm>
            <a:off x="2552853" y="3251356"/>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634" name="Přímá spojnice 633"/>
          <p:cNvCxnSpPr/>
          <p:nvPr/>
        </p:nvCxnSpPr>
        <p:spPr>
          <a:xfrm>
            <a:off x="2608459" y="3251356"/>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635" name="Přímá spojnice 634"/>
          <p:cNvCxnSpPr/>
          <p:nvPr/>
        </p:nvCxnSpPr>
        <p:spPr>
          <a:xfrm>
            <a:off x="2659962" y="3251356"/>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636" name="Přímá spojnice 635"/>
          <p:cNvCxnSpPr/>
          <p:nvPr/>
        </p:nvCxnSpPr>
        <p:spPr>
          <a:xfrm>
            <a:off x="2709288" y="3254035"/>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637" name="Přímá spojnice 636"/>
          <p:cNvCxnSpPr/>
          <p:nvPr/>
        </p:nvCxnSpPr>
        <p:spPr>
          <a:xfrm>
            <a:off x="2764947" y="3252815"/>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638" name="Přímá spojnice 637"/>
          <p:cNvCxnSpPr/>
          <p:nvPr/>
        </p:nvCxnSpPr>
        <p:spPr>
          <a:xfrm>
            <a:off x="2816986" y="3251469"/>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639" name="Přímá spojnice 638"/>
          <p:cNvCxnSpPr/>
          <p:nvPr/>
        </p:nvCxnSpPr>
        <p:spPr>
          <a:xfrm>
            <a:off x="2871792" y="3251356"/>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640" name="Přímá spojnice 639"/>
          <p:cNvCxnSpPr/>
          <p:nvPr/>
        </p:nvCxnSpPr>
        <p:spPr>
          <a:xfrm>
            <a:off x="2927398" y="3251356"/>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641" name="Přímá spojnice 640"/>
          <p:cNvCxnSpPr/>
          <p:nvPr/>
        </p:nvCxnSpPr>
        <p:spPr>
          <a:xfrm>
            <a:off x="2978901" y="3251356"/>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642" name="Přímá spojnice 641"/>
          <p:cNvCxnSpPr/>
          <p:nvPr/>
        </p:nvCxnSpPr>
        <p:spPr>
          <a:xfrm>
            <a:off x="3028227" y="3254035"/>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643" name="Přímá spojnice 642"/>
          <p:cNvCxnSpPr/>
          <p:nvPr/>
        </p:nvCxnSpPr>
        <p:spPr>
          <a:xfrm>
            <a:off x="3083886" y="3252815"/>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644" name="Přímá spojnice 643"/>
          <p:cNvCxnSpPr/>
          <p:nvPr/>
        </p:nvCxnSpPr>
        <p:spPr>
          <a:xfrm>
            <a:off x="3148137" y="3264221"/>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645" name="Přímá spojnice 644"/>
          <p:cNvCxnSpPr/>
          <p:nvPr/>
        </p:nvCxnSpPr>
        <p:spPr>
          <a:xfrm>
            <a:off x="3202943" y="3264107"/>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646" name="Přímá spojnice 645"/>
          <p:cNvCxnSpPr/>
          <p:nvPr/>
        </p:nvCxnSpPr>
        <p:spPr>
          <a:xfrm>
            <a:off x="3258548" y="3264107"/>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647" name="Přímá spojnice 646"/>
          <p:cNvCxnSpPr/>
          <p:nvPr/>
        </p:nvCxnSpPr>
        <p:spPr>
          <a:xfrm>
            <a:off x="3310052" y="3264107"/>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648" name="Přímá spojnice 647"/>
          <p:cNvCxnSpPr/>
          <p:nvPr/>
        </p:nvCxnSpPr>
        <p:spPr>
          <a:xfrm>
            <a:off x="3359377" y="3266787"/>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649" name="Přímá spojnice 648"/>
          <p:cNvCxnSpPr/>
          <p:nvPr/>
        </p:nvCxnSpPr>
        <p:spPr>
          <a:xfrm>
            <a:off x="3415036" y="3265566"/>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650" name="Přímá spojnice 649"/>
          <p:cNvCxnSpPr/>
          <p:nvPr/>
        </p:nvCxnSpPr>
        <p:spPr>
          <a:xfrm>
            <a:off x="3467076" y="3264221"/>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651" name="Přímá spojnice 650"/>
          <p:cNvCxnSpPr/>
          <p:nvPr/>
        </p:nvCxnSpPr>
        <p:spPr>
          <a:xfrm>
            <a:off x="3521882" y="3264107"/>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652" name="Přímá spojnice 651"/>
          <p:cNvCxnSpPr/>
          <p:nvPr/>
        </p:nvCxnSpPr>
        <p:spPr>
          <a:xfrm>
            <a:off x="3577487" y="3264107"/>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653" name="Přímá spojnice 652"/>
          <p:cNvCxnSpPr/>
          <p:nvPr/>
        </p:nvCxnSpPr>
        <p:spPr>
          <a:xfrm>
            <a:off x="3628991" y="3264107"/>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654" name="Přímá spojnice 653"/>
          <p:cNvCxnSpPr/>
          <p:nvPr/>
        </p:nvCxnSpPr>
        <p:spPr>
          <a:xfrm>
            <a:off x="3678316" y="3266787"/>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655" name="Přímá spojnice 654"/>
          <p:cNvCxnSpPr/>
          <p:nvPr/>
        </p:nvCxnSpPr>
        <p:spPr>
          <a:xfrm>
            <a:off x="3733975" y="3265566"/>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656" name="Přímá spojnice 655"/>
          <p:cNvCxnSpPr/>
          <p:nvPr/>
        </p:nvCxnSpPr>
        <p:spPr>
          <a:xfrm>
            <a:off x="3788568" y="3251708"/>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657" name="Přímá spojnice 656"/>
          <p:cNvCxnSpPr/>
          <p:nvPr/>
        </p:nvCxnSpPr>
        <p:spPr>
          <a:xfrm>
            <a:off x="3843374" y="3251595"/>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658" name="Přímá spojnice 657"/>
          <p:cNvCxnSpPr/>
          <p:nvPr/>
        </p:nvCxnSpPr>
        <p:spPr>
          <a:xfrm>
            <a:off x="3898979" y="3251595"/>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659" name="Přímá spojnice 658"/>
          <p:cNvCxnSpPr/>
          <p:nvPr/>
        </p:nvCxnSpPr>
        <p:spPr>
          <a:xfrm>
            <a:off x="3950483" y="3251595"/>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660" name="Přímá spojnice 659"/>
          <p:cNvCxnSpPr/>
          <p:nvPr/>
        </p:nvCxnSpPr>
        <p:spPr>
          <a:xfrm>
            <a:off x="3999808" y="3254274"/>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661" name="Přímá spojnice 660"/>
          <p:cNvCxnSpPr/>
          <p:nvPr/>
        </p:nvCxnSpPr>
        <p:spPr>
          <a:xfrm>
            <a:off x="4055467" y="3253054"/>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662" name="Přímá spojnice 661"/>
          <p:cNvCxnSpPr/>
          <p:nvPr/>
        </p:nvCxnSpPr>
        <p:spPr>
          <a:xfrm>
            <a:off x="4107507" y="3251708"/>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663" name="Přímá spojnice 662"/>
          <p:cNvCxnSpPr/>
          <p:nvPr/>
        </p:nvCxnSpPr>
        <p:spPr>
          <a:xfrm>
            <a:off x="4162313" y="3251595"/>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664" name="Přímá spojnice 663"/>
          <p:cNvCxnSpPr/>
          <p:nvPr/>
        </p:nvCxnSpPr>
        <p:spPr>
          <a:xfrm>
            <a:off x="4217918" y="3251595"/>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665" name="Přímá spojnice 664"/>
          <p:cNvCxnSpPr/>
          <p:nvPr/>
        </p:nvCxnSpPr>
        <p:spPr>
          <a:xfrm>
            <a:off x="4269422" y="3251595"/>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666" name="Přímá spojnice 665"/>
          <p:cNvCxnSpPr/>
          <p:nvPr/>
        </p:nvCxnSpPr>
        <p:spPr>
          <a:xfrm>
            <a:off x="4318747" y="3254274"/>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667" name="Přímá spojnice 666"/>
          <p:cNvCxnSpPr/>
          <p:nvPr/>
        </p:nvCxnSpPr>
        <p:spPr>
          <a:xfrm>
            <a:off x="4374406" y="3253054"/>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668" name="Přímá spojnice 667"/>
          <p:cNvCxnSpPr/>
          <p:nvPr/>
        </p:nvCxnSpPr>
        <p:spPr>
          <a:xfrm>
            <a:off x="4438657" y="3264460"/>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669" name="Přímá spojnice 668"/>
          <p:cNvCxnSpPr/>
          <p:nvPr/>
        </p:nvCxnSpPr>
        <p:spPr>
          <a:xfrm>
            <a:off x="4493463" y="3264346"/>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670" name="Přímá spojnice 669"/>
          <p:cNvCxnSpPr/>
          <p:nvPr/>
        </p:nvCxnSpPr>
        <p:spPr>
          <a:xfrm>
            <a:off x="4549069" y="3264346"/>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671" name="Přímá spojnice 670"/>
          <p:cNvCxnSpPr/>
          <p:nvPr/>
        </p:nvCxnSpPr>
        <p:spPr>
          <a:xfrm>
            <a:off x="4600572" y="3264346"/>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672" name="Přímá spojnice 671"/>
          <p:cNvCxnSpPr/>
          <p:nvPr/>
        </p:nvCxnSpPr>
        <p:spPr>
          <a:xfrm>
            <a:off x="4650274" y="3264107"/>
            <a:ext cx="26603" cy="292895"/>
          </a:xfrm>
          <a:prstGeom prst="line">
            <a:avLst/>
          </a:prstGeom>
        </p:spPr>
        <p:style>
          <a:lnRef idx="1">
            <a:schemeClr val="accent1"/>
          </a:lnRef>
          <a:fillRef idx="0">
            <a:schemeClr val="accent1"/>
          </a:fillRef>
          <a:effectRef idx="0">
            <a:schemeClr val="accent1"/>
          </a:effectRef>
          <a:fontRef idx="minor">
            <a:schemeClr val="tx1"/>
          </a:fontRef>
        </p:style>
      </p:cxnSp>
      <p:sp>
        <p:nvSpPr>
          <p:cNvPr id="674" name="Ovál 673"/>
          <p:cNvSpPr/>
          <p:nvPr/>
        </p:nvSpPr>
        <p:spPr>
          <a:xfrm>
            <a:off x="4653222" y="3238074"/>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675" name="Ovál 674"/>
          <p:cNvSpPr/>
          <p:nvPr/>
        </p:nvSpPr>
        <p:spPr>
          <a:xfrm>
            <a:off x="4704828" y="3238150"/>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676" name="Ovál 675"/>
          <p:cNvSpPr/>
          <p:nvPr/>
        </p:nvSpPr>
        <p:spPr>
          <a:xfrm>
            <a:off x="4759633" y="3238074"/>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677" name="Ovál 676"/>
          <p:cNvSpPr/>
          <p:nvPr/>
        </p:nvSpPr>
        <p:spPr>
          <a:xfrm>
            <a:off x="4812839" y="3238150"/>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678" name="Ovál 677"/>
          <p:cNvSpPr/>
          <p:nvPr/>
        </p:nvSpPr>
        <p:spPr>
          <a:xfrm>
            <a:off x="4867645" y="3238074"/>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679" name="Ovál 678"/>
          <p:cNvSpPr/>
          <p:nvPr/>
        </p:nvSpPr>
        <p:spPr>
          <a:xfrm>
            <a:off x="5351296" y="3238056"/>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680" name="Ovál 679"/>
          <p:cNvSpPr/>
          <p:nvPr/>
        </p:nvSpPr>
        <p:spPr>
          <a:xfrm>
            <a:off x="5406101" y="3237980"/>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681" name="Ovál 680"/>
          <p:cNvSpPr/>
          <p:nvPr/>
        </p:nvSpPr>
        <p:spPr>
          <a:xfrm>
            <a:off x="5459307" y="3238056"/>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682" name="Ovál 681"/>
          <p:cNvSpPr/>
          <p:nvPr/>
        </p:nvSpPr>
        <p:spPr>
          <a:xfrm>
            <a:off x="5514113" y="3237980"/>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683" name="Ovál 682"/>
          <p:cNvSpPr/>
          <p:nvPr/>
        </p:nvSpPr>
        <p:spPr>
          <a:xfrm>
            <a:off x="5565718" y="3238056"/>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684" name="Ovál 683"/>
          <p:cNvSpPr/>
          <p:nvPr/>
        </p:nvSpPr>
        <p:spPr>
          <a:xfrm>
            <a:off x="5620524" y="3237980"/>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685" name="Ovál 684"/>
          <p:cNvSpPr/>
          <p:nvPr/>
        </p:nvSpPr>
        <p:spPr>
          <a:xfrm>
            <a:off x="5673729" y="3238056"/>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686" name="Ovál 685"/>
          <p:cNvSpPr/>
          <p:nvPr/>
        </p:nvSpPr>
        <p:spPr>
          <a:xfrm>
            <a:off x="5728535" y="3237980"/>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687" name="Ovál 686"/>
          <p:cNvSpPr/>
          <p:nvPr/>
        </p:nvSpPr>
        <p:spPr>
          <a:xfrm>
            <a:off x="4919250" y="3238018"/>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688" name="Ovál 687"/>
          <p:cNvSpPr/>
          <p:nvPr/>
        </p:nvSpPr>
        <p:spPr>
          <a:xfrm>
            <a:off x="4974056" y="3237942"/>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689" name="Ovál 688"/>
          <p:cNvSpPr/>
          <p:nvPr/>
        </p:nvSpPr>
        <p:spPr>
          <a:xfrm>
            <a:off x="5027261" y="3238018"/>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690" name="Ovál 689"/>
          <p:cNvSpPr/>
          <p:nvPr/>
        </p:nvSpPr>
        <p:spPr>
          <a:xfrm>
            <a:off x="5082067" y="3237942"/>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691" name="Ovál 690"/>
          <p:cNvSpPr/>
          <p:nvPr/>
        </p:nvSpPr>
        <p:spPr>
          <a:xfrm>
            <a:off x="5133672" y="3238018"/>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692" name="Ovál 691"/>
          <p:cNvSpPr/>
          <p:nvPr/>
        </p:nvSpPr>
        <p:spPr>
          <a:xfrm>
            <a:off x="5188478" y="3237942"/>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693" name="Ovál 692"/>
          <p:cNvSpPr/>
          <p:nvPr/>
        </p:nvSpPr>
        <p:spPr>
          <a:xfrm>
            <a:off x="5241684" y="3238018"/>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694" name="Ovál 693"/>
          <p:cNvSpPr/>
          <p:nvPr/>
        </p:nvSpPr>
        <p:spPr>
          <a:xfrm>
            <a:off x="5296490" y="3237942"/>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695" name="Ovál 694"/>
          <p:cNvSpPr/>
          <p:nvPr/>
        </p:nvSpPr>
        <p:spPr>
          <a:xfrm>
            <a:off x="4625019" y="3531045"/>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696" name="Ovál 695"/>
          <p:cNvSpPr/>
          <p:nvPr/>
        </p:nvSpPr>
        <p:spPr>
          <a:xfrm>
            <a:off x="4679825" y="3530970"/>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697" name="Ovál 696"/>
          <p:cNvSpPr/>
          <p:nvPr/>
        </p:nvSpPr>
        <p:spPr>
          <a:xfrm>
            <a:off x="4731430" y="3531045"/>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698" name="Ovál 697"/>
          <p:cNvSpPr/>
          <p:nvPr/>
        </p:nvSpPr>
        <p:spPr>
          <a:xfrm>
            <a:off x="4786236" y="3530970"/>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699" name="Ovál 698"/>
          <p:cNvSpPr/>
          <p:nvPr/>
        </p:nvSpPr>
        <p:spPr>
          <a:xfrm>
            <a:off x="4839442" y="3531045"/>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00" name="Ovál 699"/>
          <p:cNvSpPr/>
          <p:nvPr/>
        </p:nvSpPr>
        <p:spPr>
          <a:xfrm>
            <a:off x="4894248" y="3530970"/>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01" name="Ovál 700"/>
          <p:cNvSpPr/>
          <p:nvPr/>
        </p:nvSpPr>
        <p:spPr>
          <a:xfrm>
            <a:off x="5377898" y="3530951"/>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02" name="Ovál 701"/>
          <p:cNvSpPr/>
          <p:nvPr/>
        </p:nvSpPr>
        <p:spPr>
          <a:xfrm>
            <a:off x="5432704" y="3530875"/>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03" name="Ovál 702"/>
          <p:cNvSpPr/>
          <p:nvPr/>
        </p:nvSpPr>
        <p:spPr>
          <a:xfrm>
            <a:off x="5485910" y="3530951"/>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04" name="Ovál 703"/>
          <p:cNvSpPr/>
          <p:nvPr/>
        </p:nvSpPr>
        <p:spPr>
          <a:xfrm>
            <a:off x="5540715" y="3530875"/>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05" name="Ovál 704"/>
          <p:cNvSpPr/>
          <p:nvPr/>
        </p:nvSpPr>
        <p:spPr>
          <a:xfrm>
            <a:off x="5592321" y="3530951"/>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06" name="Ovál 705"/>
          <p:cNvSpPr/>
          <p:nvPr/>
        </p:nvSpPr>
        <p:spPr>
          <a:xfrm>
            <a:off x="5647127" y="3530875"/>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07" name="Ovál 706"/>
          <p:cNvSpPr/>
          <p:nvPr/>
        </p:nvSpPr>
        <p:spPr>
          <a:xfrm>
            <a:off x="5700332" y="3530951"/>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08" name="Ovál 707"/>
          <p:cNvSpPr/>
          <p:nvPr/>
        </p:nvSpPr>
        <p:spPr>
          <a:xfrm>
            <a:off x="5755138" y="3530875"/>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09" name="Ovál 708"/>
          <p:cNvSpPr/>
          <p:nvPr/>
        </p:nvSpPr>
        <p:spPr>
          <a:xfrm>
            <a:off x="4945853" y="3530913"/>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10" name="Ovál 709"/>
          <p:cNvSpPr/>
          <p:nvPr/>
        </p:nvSpPr>
        <p:spPr>
          <a:xfrm>
            <a:off x="5000659" y="3530837"/>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11" name="Ovál 710"/>
          <p:cNvSpPr/>
          <p:nvPr/>
        </p:nvSpPr>
        <p:spPr>
          <a:xfrm>
            <a:off x="5053864" y="3530913"/>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12" name="Ovál 711"/>
          <p:cNvSpPr/>
          <p:nvPr/>
        </p:nvSpPr>
        <p:spPr>
          <a:xfrm>
            <a:off x="5108670" y="3530837"/>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13" name="Ovál 712"/>
          <p:cNvSpPr/>
          <p:nvPr/>
        </p:nvSpPr>
        <p:spPr>
          <a:xfrm>
            <a:off x="5160275" y="3530913"/>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14" name="Ovál 713"/>
          <p:cNvSpPr/>
          <p:nvPr/>
        </p:nvSpPr>
        <p:spPr>
          <a:xfrm>
            <a:off x="5215081" y="3530837"/>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15" name="Ovál 714"/>
          <p:cNvSpPr/>
          <p:nvPr/>
        </p:nvSpPr>
        <p:spPr>
          <a:xfrm>
            <a:off x="5268287" y="3530913"/>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16" name="Ovál 715"/>
          <p:cNvSpPr/>
          <p:nvPr/>
        </p:nvSpPr>
        <p:spPr>
          <a:xfrm>
            <a:off x="5323092" y="3530837"/>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cxnSp>
        <p:nvCxnSpPr>
          <p:cNvPr id="717" name="Přímá spojnice 716"/>
          <p:cNvCxnSpPr/>
          <p:nvPr/>
        </p:nvCxnSpPr>
        <p:spPr>
          <a:xfrm>
            <a:off x="4651748" y="3263899"/>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718" name="Přímá spojnice 717"/>
          <p:cNvCxnSpPr/>
          <p:nvPr/>
        </p:nvCxnSpPr>
        <p:spPr>
          <a:xfrm>
            <a:off x="4707354" y="3263899"/>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719" name="Přímá spojnice 718"/>
          <p:cNvCxnSpPr/>
          <p:nvPr/>
        </p:nvCxnSpPr>
        <p:spPr>
          <a:xfrm>
            <a:off x="4758857" y="3263899"/>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720" name="Přímá spojnice 719"/>
          <p:cNvCxnSpPr/>
          <p:nvPr/>
        </p:nvCxnSpPr>
        <p:spPr>
          <a:xfrm>
            <a:off x="4808183" y="3266578"/>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721" name="Přímá spojnice 720"/>
          <p:cNvCxnSpPr/>
          <p:nvPr/>
        </p:nvCxnSpPr>
        <p:spPr>
          <a:xfrm>
            <a:off x="4863842" y="3265358"/>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722" name="Přímá spojnice 721"/>
          <p:cNvCxnSpPr/>
          <p:nvPr/>
        </p:nvCxnSpPr>
        <p:spPr>
          <a:xfrm>
            <a:off x="4918435" y="3251500"/>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723" name="Přímá spojnice 722"/>
          <p:cNvCxnSpPr/>
          <p:nvPr/>
        </p:nvCxnSpPr>
        <p:spPr>
          <a:xfrm>
            <a:off x="4973240" y="3251387"/>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724" name="Přímá spojnice 723"/>
          <p:cNvCxnSpPr/>
          <p:nvPr/>
        </p:nvCxnSpPr>
        <p:spPr>
          <a:xfrm>
            <a:off x="5028846" y="3251387"/>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725" name="Přímá spojnice 724"/>
          <p:cNvCxnSpPr/>
          <p:nvPr/>
        </p:nvCxnSpPr>
        <p:spPr>
          <a:xfrm>
            <a:off x="5080349" y="3251387"/>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726" name="Přímá spojnice 725"/>
          <p:cNvCxnSpPr/>
          <p:nvPr/>
        </p:nvCxnSpPr>
        <p:spPr>
          <a:xfrm>
            <a:off x="5129675" y="3254066"/>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727" name="Přímá spojnice 726"/>
          <p:cNvCxnSpPr/>
          <p:nvPr/>
        </p:nvCxnSpPr>
        <p:spPr>
          <a:xfrm>
            <a:off x="5185334" y="3252846"/>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728" name="Přímá spojnice 727"/>
          <p:cNvCxnSpPr/>
          <p:nvPr/>
        </p:nvCxnSpPr>
        <p:spPr>
          <a:xfrm>
            <a:off x="5237374" y="3251500"/>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729" name="Přímá spojnice 728"/>
          <p:cNvCxnSpPr/>
          <p:nvPr/>
        </p:nvCxnSpPr>
        <p:spPr>
          <a:xfrm>
            <a:off x="5292179" y="3251387"/>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730" name="Přímá spojnice 729"/>
          <p:cNvCxnSpPr/>
          <p:nvPr/>
        </p:nvCxnSpPr>
        <p:spPr>
          <a:xfrm>
            <a:off x="5347785" y="3251387"/>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731" name="Přímá spojnice 730"/>
          <p:cNvCxnSpPr/>
          <p:nvPr/>
        </p:nvCxnSpPr>
        <p:spPr>
          <a:xfrm>
            <a:off x="5399288" y="3251387"/>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732" name="Přímá spojnice 731"/>
          <p:cNvCxnSpPr/>
          <p:nvPr/>
        </p:nvCxnSpPr>
        <p:spPr>
          <a:xfrm>
            <a:off x="5448614" y="3254066"/>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733" name="Přímá spojnice 732"/>
          <p:cNvCxnSpPr/>
          <p:nvPr/>
        </p:nvCxnSpPr>
        <p:spPr>
          <a:xfrm>
            <a:off x="5504273" y="3252846"/>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734" name="Přímá spojnice 733"/>
          <p:cNvCxnSpPr/>
          <p:nvPr/>
        </p:nvCxnSpPr>
        <p:spPr>
          <a:xfrm>
            <a:off x="5568524" y="3264252"/>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735" name="Přímá spojnice 734"/>
          <p:cNvCxnSpPr/>
          <p:nvPr/>
        </p:nvCxnSpPr>
        <p:spPr>
          <a:xfrm>
            <a:off x="5623330" y="3264138"/>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736" name="Přímá spojnice 735"/>
          <p:cNvCxnSpPr/>
          <p:nvPr/>
        </p:nvCxnSpPr>
        <p:spPr>
          <a:xfrm>
            <a:off x="5678935" y="3264138"/>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737" name="Přímá spojnice 736"/>
          <p:cNvCxnSpPr/>
          <p:nvPr/>
        </p:nvCxnSpPr>
        <p:spPr>
          <a:xfrm>
            <a:off x="5730439" y="3264138"/>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738" name="Přímá spojnice 737"/>
          <p:cNvCxnSpPr/>
          <p:nvPr/>
        </p:nvCxnSpPr>
        <p:spPr>
          <a:xfrm>
            <a:off x="5780140" y="3263899"/>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741" name="Přímá spojnice 740"/>
          <p:cNvCxnSpPr/>
          <p:nvPr/>
        </p:nvCxnSpPr>
        <p:spPr>
          <a:xfrm>
            <a:off x="5383006" y="3399262"/>
            <a:ext cx="5019544" cy="0"/>
          </a:xfrm>
          <a:prstGeom prst="line">
            <a:avLst/>
          </a:prstGeom>
          <a:ln w="19050">
            <a:prstDash val="lgDashDot"/>
          </a:ln>
        </p:spPr>
        <p:style>
          <a:lnRef idx="1">
            <a:schemeClr val="accent1"/>
          </a:lnRef>
          <a:fillRef idx="0">
            <a:schemeClr val="accent1"/>
          </a:fillRef>
          <a:effectRef idx="0">
            <a:schemeClr val="accent1"/>
          </a:effectRef>
          <a:fontRef idx="minor">
            <a:schemeClr val="tx1"/>
          </a:fontRef>
        </p:style>
      </p:cxnSp>
      <p:sp>
        <p:nvSpPr>
          <p:cNvPr id="742" name="Ovál 741"/>
          <p:cNvSpPr/>
          <p:nvPr/>
        </p:nvSpPr>
        <p:spPr>
          <a:xfrm>
            <a:off x="6202046" y="3238529"/>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43" name="Ovál 742"/>
          <p:cNvSpPr/>
          <p:nvPr/>
        </p:nvSpPr>
        <p:spPr>
          <a:xfrm>
            <a:off x="6256851" y="3238453"/>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44" name="Ovál 743"/>
          <p:cNvSpPr/>
          <p:nvPr/>
        </p:nvSpPr>
        <p:spPr>
          <a:xfrm>
            <a:off x="6310057" y="3238529"/>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45" name="Ovál 744"/>
          <p:cNvSpPr/>
          <p:nvPr/>
        </p:nvSpPr>
        <p:spPr>
          <a:xfrm>
            <a:off x="6364863" y="3238453"/>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46" name="Ovál 745"/>
          <p:cNvSpPr/>
          <p:nvPr/>
        </p:nvSpPr>
        <p:spPr>
          <a:xfrm>
            <a:off x="6416468" y="3238529"/>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47" name="Ovál 746"/>
          <p:cNvSpPr/>
          <p:nvPr/>
        </p:nvSpPr>
        <p:spPr>
          <a:xfrm>
            <a:off x="6471274" y="3238453"/>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48" name="Ovál 747"/>
          <p:cNvSpPr/>
          <p:nvPr/>
        </p:nvSpPr>
        <p:spPr>
          <a:xfrm>
            <a:off x="6524479" y="3238529"/>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49" name="Ovál 748"/>
          <p:cNvSpPr/>
          <p:nvPr/>
        </p:nvSpPr>
        <p:spPr>
          <a:xfrm>
            <a:off x="6579285" y="3238453"/>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50" name="Ovál 749"/>
          <p:cNvSpPr/>
          <p:nvPr/>
        </p:nvSpPr>
        <p:spPr>
          <a:xfrm>
            <a:off x="5770000" y="3238491"/>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51" name="Ovál 750"/>
          <p:cNvSpPr/>
          <p:nvPr/>
        </p:nvSpPr>
        <p:spPr>
          <a:xfrm>
            <a:off x="5824806" y="3238415"/>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52" name="Ovál 751"/>
          <p:cNvSpPr/>
          <p:nvPr/>
        </p:nvSpPr>
        <p:spPr>
          <a:xfrm>
            <a:off x="5878012" y="3238491"/>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53" name="Ovál 752"/>
          <p:cNvSpPr/>
          <p:nvPr/>
        </p:nvSpPr>
        <p:spPr>
          <a:xfrm>
            <a:off x="5932817" y="3238415"/>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54" name="Ovál 753"/>
          <p:cNvSpPr/>
          <p:nvPr/>
        </p:nvSpPr>
        <p:spPr>
          <a:xfrm>
            <a:off x="5984423" y="3238491"/>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55" name="Ovál 754"/>
          <p:cNvSpPr/>
          <p:nvPr/>
        </p:nvSpPr>
        <p:spPr>
          <a:xfrm>
            <a:off x="6039228" y="3238415"/>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56" name="Ovál 755"/>
          <p:cNvSpPr/>
          <p:nvPr/>
        </p:nvSpPr>
        <p:spPr>
          <a:xfrm>
            <a:off x="6092434" y="3238491"/>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57" name="Ovál 756"/>
          <p:cNvSpPr/>
          <p:nvPr/>
        </p:nvSpPr>
        <p:spPr>
          <a:xfrm>
            <a:off x="6147240" y="3238415"/>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58" name="Ovál 757"/>
          <p:cNvSpPr/>
          <p:nvPr/>
        </p:nvSpPr>
        <p:spPr>
          <a:xfrm>
            <a:off x="7062936" y="3238434"/>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59" name="Ovál 758"/>
          <p:cNvSpPr/>
          <p:nvPr/>
        </p:nvSpPr>
        <p:spPr>
          <a:xfrm>
            <a:off x="7117742" y="3238358"/>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60" name="Ovál 759"/>
          <p:cNvSpPr/>
          <p:nvPr/>
        </p:nvSpPr>
        <p:spPr>
          <a:xfrm>
            <a:off x="7170947" y="3238434"/>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61" name="Ovál 760"/>
          <p:cNvSpPr/>
          <p:nvPr/>
        </p:nvSpPr>
        <p:spPr>
          <a:xfrm>
            <a:off x="7225753" y="3238358"/>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62" name="Ovál 761"/>
          <p:cNvSpPr/>
          <p:nvPr/>
        </p:nvSpPr>
        <p:spPr>
          <a:xfrm>
            <a:off x="7277359" y="3238434"/>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63" name="Ovál 762"/>
          <p:cNvSpPr/>
          <p:nvPr/>
        </p:nvSpPr>
        <p:spPr>
          <a:xfrm>
            <a:off x="7332164" y="3238358"/>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64" name="Ovál 763"/>
          <p:cNvSpPr/>
          <p:nvPr/>
        </p:nvSpPr>
        <p:spPr>
          <a:xfrm>
            <a:off x="7385370" y="3238434"/>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65" name="Ovál 764"/>
          <p:cNvSpPr/>
          <p:nvPr/>
        </p:nvSpPr>
        <p:spPr>
          <a:xfrm>
            <a:off x="7440176" y="3238358"/>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66" name="Ovál 765"/>
          <p:cNvSpPr/>
          <p:nvPr/>
        </p:nvSpPr>
        <p:spPr>
          <a:xfrm>
            <a:off x="6630891" y="3238396"/>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67" name="Ovál 766"/>
          <p:cNvSpPr/>
          <p:nvPr/>
        </p:nvSpPr>
        <p:spPr>
          <a:xfrm>
            <a:off x="6685696" y="3238320"/>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68" name="Ovál 767"/>
          <p:cNvSpPr/>
          <p:nvPr/>
        </p:nvSpPr>
        <p:spPr>
          <a:xfrm>
            <a:off x="6738902" y="3238396"/>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69" name="Ovál 768"/>
          <p:cNvSpPr/>
          <p:nvPr/>
        </p:nvSpPr>
        <p:spPr>
          <a:xfrm>
            <a:off x="6793708" y="3238320"/>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70" name="Ovál 769"/>
          <p:cNvSpPr/>
          <p:nvPr/>
        </p:nvSpPr>
        <p:spPr>
          <a:xfrm>
            <a:off x="6845313" y="3238396"/>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71" name="Ovál 770"/>
          <p:cNvSpPr/>
          <p:nvPr/>
        </p:nvSpPr>
        <p:spPr>
          <a:xfrm>
            <a:off x="6900119" y="3238320"/>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72" name="Ovál 771"/>
          <p:cNvSpPr/>
          <p:nvPr/>
        </p:nvSpPr>
        <p:spPr>
          <a:xfrm>
            <a:off x="6953324" y="3238396"/>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73" name="Ovál 772"/>
          <p:cNvSpPr/>
          <p:nvPr/>
        </p:nvSpPr>
        <p:spPr>
          <a:xfrm>
            <a:off x="7008130" y="3238320"/>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74" name="Ovál 773"/>
          <p:cNvSpPr/>
          <p:nvPr/>
        </p:nvSpPr>
        <p:spPr>
          <a:xfrm>
            <a:off x="7925408" y="3238358"/>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75" name="Ovál 774"/>
          <p:cNvSpPr/>
          <p:nvPr/>
        </p:nvSpPr>
        <p:spPr>
          <a:xfrm>
            <a:off x="7980214" y="3238283"/>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76" name="Ovál 775"/>
          <p:cNvSpPr/>
          <p:nvPr/>
        </p:nvSpPr>
        <p:spPr>
          <a:xfrm>
            <a:off x="8033420" y="3238358"/>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77" name="Ovál 776"/>
          <p:cNvSpPr/>
          <p:nvPr/>
        </p:nvSpPr>
        <p:spPr>
          <a:xfrm>
            <a:off x="8088225" y="3238283"/>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78" name="Ovál 777"/>
          <p:cNvSpPr/>
          <p:nvPr/>
        </p:nvSpPr>
        <p:spPr>
          <a:xfrm>
            <a:off x="8139831" y="3238358"/>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79" name="Ovál 778"/>
          <p:cNvSpPr/>
          <p:nvPr/>
        </p:nvSpPr>
        <p:spPr>
          <a:xfrm>
            <a:off x="8194637" y="3238283"/>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80" name="Ovál 779"/>
          <p:cNvSpPr/>
          <p:nvPr/>
        </p:nvSpPr>
        <p:spPr>
          <a:xfrm>
            <a:off x="8247842" y="3238358"/>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81" name="Ovál 780"/>
          <p:cNvSpPr/>
          <p:nvPr/>
        </p:nvSpPr>
        <p:spPr>
          <a:xfrm>
            <a:off x="8302648" y="3238283"/>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82" name="Ovál 781"/>
          <p:cNvSpPr/>
          <p:nvPr/>
        </p:nvSpPr>
        <p:spPr>
          <a:xfrm>
            <a:off x="7493363" y="3238320"/>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83" name="Ovál 782"/>
          <p:cNvSpPr/>
          <p:nvPr/>
        </p:nvSpPr>
        <p:spPr>
          <a:xfrm>
            <a:off x="7548169" y="3238245"/>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84" name="Ovál 783"/>
          <p:cNvSpPr/>
          <p:nvPr/>
        </p:nvSpPr>
        <p:spPr>
          <a:xfrm>
            <a:off x="7601374" y="3238320"/>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85" name="Ovál 784"/>
          <p:cNvSpPr/>
          <p:nvPr/>
        </p:nvSpPr>
        <p:spPr>
          <a:xfrm>
            <a:off x="7656180" y="3238245"/>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86" name="Ovál 785"/>
          <p:cNvSpPr/>
          <p:nvPr/>
        </p:nvSpPr>
        <p:spPr>
          <a:xfrm>
            <a:off x="7707785" y="3238320"/>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87" name="Ovál 786"/>
          <p:cNvSpPr/>
          <p:nvPr/>
        </p:nvSpPr>
        <p:spPr>
          <a:xfrm>
            <a:off x="7762591" y="3238245"/>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88" name="Ovál 787"/>
          <p:cNvSpPr/>
          <p:nvPr/>
        </p:nvSpPr>
        <p:spPr>
          <a:xfrm>
            <a:off x="7815797" y="3238320"/>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89" name="Ovál 788"/>
          <p:cNvSpPr/>
          <p:nvPr/>
        </p:nvSpPr>
        <p:spPr>
          <a:xfrm>
            <a:off x="7870602" y="3238245"/>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90" name="Ovál 789"/>
          <p:cNvSpPr/>
          <p:nvPr/>
        </p:nvSpPr>
        <p:spPr>
          <a:xfrm>
            <a:off x="8786299" y="3238264"/>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91" name="Ovál 790"/>
          <p:cNvSpPr/>
          <p:nvPr/>
        </p:nvSpPr>
        <p:spPr>
          <a:xfrm>
            <a:off x="8841105" y="3238188"/>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92" name="Ovál 791"/>
          <p:cNvSpPr/>
          <p:nvPr/>
        </p:nvSpPr>
        <p:spPr>
          <a:xfrm>
            <a:off x="8894310" y="3238264"/>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93" name="Ovál 792"/>
          <p:cNvSpPr/>
          <p:nvPr/>
        </p:nvSpPr>
        <p:spPr>
          <a:xfrm>
            <a:off x="8949116" y="3238188"/>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94" name="Ovál 793"/>
          <p:cNvSpPr/>
          <p:nvPr/>
        </p:nvSpPr>
        <p:spPr>
          <a:xfrm>
            <a:off x="9000721" y="3238264"/>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95" name="Ovál 794"/>
          <p:cNvSpPr/>
          <p:nvPr/>
        </p:nvSpPr>
        <p:spPr>
          <a:xfrm>
            <a:off x="9055527" y="3238188"/>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96" name="Ovál 795"/>
          <p:cNvSpPr/>
          <p:nvPr/>
        </p:nvSpPr>
        <p:spPr>
          <a:xfrm>
            <a:off x="9108733" y="3238264"/>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97" name="Ovál 796"/>
          <p:cNvSpPr/>
          <p:nvPr/>
        </p:nvSpPr>
        <p:spPr>
          <a:xfrm>
            <a:off x="9163538" y="3238188"/>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98" name="Ovál 797"/>
          <p:cNvSpPr/>
          <p:nvPr/>
        </p:nvSpPr>
        <p:spPr>
          <a:xfrm>
            <a:off x="8354253" y="3238226"/>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99" name="Ovál 798"/>
          <p:cNvSpPr/>
          <p:nvPr/>
        </p:nvSpPr>
        <p:spPr>
          <a:xfrm>
            <a:off x="8409059" y="3238150"/>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00" name="Ovál 799"/>
          <p:cNvSpPr/>
          <p:nvPr/>
        </p:nvSpPr>
        <p:spPr>
          <a:xfrm>
            <a:off x="8462265" y="3238226"/>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01" name="Ovál 800"/>
          <p:cNvSpPr/>
          <p:nvPr/>
        </p:nvSpPr>
        <p:spPr>
          <a:xfrm>
            <a:off x="8517070" y="3238150"/>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02" name="Ovál 801"/>
          <p:cNvSpPr/>
          <p:nvPr/>
        </p:nvSpPr>
        <p:spPr>
          <a:xfrm>
            <a:off x="8568676" y="3238226"/>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03" name="Ovál 802"/>
          <p:cNvSpPr/>
          <p:nvPr/>
        </p:nvSpPr>
        <p:spPr>
          <a:xfrm>
            <a:off x="8623482" y="3238150"/>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04" name="Ovál 803"/>
          <p:cNvSpPr/>
          <p:nvPr/>
        </p:nvSpPr>
        <p:spPr>
          <a:xfrm>
            <a:off x="8676687" y="3238226"/>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05" name="Ovál 804"/>
          <p:cNvSpPr/>
          <p:nvPr/>
        </p:nvSpPr>
        <p:spPr>
          <a:xfrm>
            <a:off x="8731493" y="3238150"/>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06" name="Ovál 805"/>
          <p:cNvSpPr/>
          <p:nvPr/>
        </p:nvSpPr>
        <p:spPr>
          <a:xfrm>
            <a:off x="6228648" y="3531424"/>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07" name="Ovál 806"/>
          <p:cNvSpPr/>
          <p:nvPr/>
        </p:nvSpPr>
        <p:spPr>
          <a:xfrm>
            <a:off x="6283454" y="3531348"/>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08" name="Ovál 807"/>
          <p:cNvSpPr/>
          <p:nvPr/>
        </p:nvSpPr>
        <p:spPr>
          <a:xfrm>
            <a:off x="6336660" y="3531424"/>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09" name="Ovál 808"/>
          <p:cNvSpPr/>
          <p:nvPr/>
        </p:nvSpPr>
        <p:spPr>
          <a:xfrm>
            <a:off x="6391466" y="3531348"/>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10" name="Ovál 809"/>
          <p:cNvSpPr/>
          <p:nvPr/>
        </p:nvSpPr>
        <p:spPr>
          <a:xfrm>
            <a:off x="6443071" y="3531424"/>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11" name="Ovál 810"/>
          <p:cNvSpPr/>
          <p:nvPr/>
        </p:nvSpPr>
        <p:spPr>
          <a:xfrm>
            <a:off x="6497877" y="3531348"/>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12" name="Ovál 811"/>
          <p:cNvSpPr/>
          <p:nvPr/>
        </p:nvSpPr>
        <p:spPr>
          <a:xfrm>
            <a:off x="6551082" y="3531424"/>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13" name="Ovál 812"/>
          <p:cNvSpPr/>
          <p:nvPr/>
        </p:nvSpPr>
        <p:spPr>
          <a:xfrm>
            <a:off x="6605888" y="3531348"/>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14" name="Ovál 813"/>
          <p:cNvSpPr/>
          <p:nvPr/>
        </p:nvSpPr>
        <p:spPr>
          <a:xfrm>
            <a:off x="5796603" y="3531386"/>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15" name="Ovál 814"/>
          <p:cNvSpPr/>
          <p:nvPr/>
        </p:nvSpPr>
        <p:spPr>
          <a:xfrm>
            <a:off x="5851409" y="3531310"/>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16" name="Ovál 815"/>
          <p:cNvSpPr/>
          <p:nvPr/>
        </p:nvSpPr>
        <p:spPr>
          <a:xfrm>
            <a:off x="5904614" y="3531386"/>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17" name="Ovál 816"/>
          <p:cNvSpPr/>
          <p:nvPr/>
        </p:nvSpPr>
        <p:spPr>
          <a:xfrm>
            <a:off x="5959420" y="3531310"/>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18" name="Ovál 817"/>
          <p:cNvSpPr/>
          <p:nvPr/>
        </p:nvSpPr>
        <p:spPr>
          <a:xfrm>
            <a:off x="6011025" y="3531386"/>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19" name="Ovál 818"/>
          <p:cNvSpPr/>
          <p:nvPr/>
        </p:nvSpPr>
        <p:spPr>
          <a:xfrm>
            <a:off x="6065831" y="3531310"/>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20" name="Ovál 819"/>
          <p:cNvSpPr/>
          <p:nvPr/>
        </p:nvSpPr>
        <p:spPr>
          <a:xfrm>
            <a:off x="6119037" y="3531386"/>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21" name="Ovál 820"/>
          <p:cNvSpPr/>
          <p:nvPr/>
        </p:nvSpPr>
        <p:spPr>
          <a:xfrm>
            <a:off x="6173843" y="3531310"/>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22" name="Ovál 821"/>
          <p:cNvSpPr/>
          <p:nvPr/>
        </p:nvSpPr>
        <p:spPr>
          <a:xfrm>
            <a:off x="7089539" y="3531329"/>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23" name="Ovál 822"/>
          <p:cNvSpPr/>
          <p:nvPr/>
        </p:nvSpPr>
        <p:spPr>
          <a:xfrm>
            <a:off x="7144345" y="3531253"/>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24" name="Ovál 823"/>
          <p:cNvSpPr/>
          <p:nvPr/>
        </p:nvSpPr>
        <p:spPr>
          <a:xfrm>
            <a:off x="7197550" y="3531329"/>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25" name="Ovál 824"/>
          <p:cNvSpPr/>
          <p:nvPr/>
        </p:nvSpPr>
        <p:spPr>
          <a:xfrm>
            <a:off x="7252356" y="3531253"/>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26" name="Ovál 825"/>
          <p:cNvSpPr/>
          <p:nvPr/>
        </p:nvSpPr>
        <p:spPr>
          <a:xfrm>
            <a:off x="7303961" y="3531329"/>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27" name="Ovál 826"/>
          <p:cNvSpPr/>
          <p:nvPr/>
        </p:nvSpPr>
        <p:spPr>
          <a:xfrm>
            <a:off x="7358767" y="3531253"/>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28" name="Ovál 827"/>
          <p:cNvSpPr/>
          <p:nvPr/>
        </p:nvSpPr>
        <p:spPr>
          <a:xfrm>
            <a:off x="7411973" y="3531329"/>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29" name="Ovál 828"/>
          <p:cNvSpPr/>
          <p:nvPr/>
        </p:nvSpPr>
        <p:spPr>
          <a:xfrm>
            <a:off x="7466779" y="3531253"/>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30" name="Ovál 829"/>
          <p:cNvSpPr/>
          <p:nvPr/>
        </p:nvSpPr>
        <p:spPr>
          <a:xfrm>
            <a:off x="6657493" y="3531291"/>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31" name="Ovál 830"/>
          <p:cNvSpPr/>
          <p:nvPr/>
        </p:nvSpPr>
        <p:spPr>
          <a:xfrm>
            <a:off x="6712299" y="3531216"/>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32" name="Ovál 831"/>
          <p:cNvSpPr/>
          <p:nvPr/>
        </p:nvSpPr>
        <p:spPr>
          <a:xfrm>
            <a:off x="6765505" y="3531291"/>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33" name="Ovál 832"/>
          <p:cNvSpPr/>
          <p:nvPr/>
        </p:nvSpPr>
        <p:spPr>
          <a:xfrm>
            <a:off x="6820311" y="3531216"/>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34" name="Ovál 833"/>
          <p:cNvSpPr/>
          <p:nvPr/>
        </p:nvSpPr>
        <p:spPr>
          <a:xfrm>
            <a:off x="6871916" y="3531291"/>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35" name="Ovál 834"/>
          <p:cNvSpPr/>
          <p:nvPr/>
        </p:nvSpPr>
        <p:spPr>
          <a:xfrm>
            <a:off x="6926722" y="3531216"/>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36" name="Ovál 835"/>
          <p:cNvSpPr/>
          <p:nvPr/>
        </p:nvSpPr>
        <p:spPr>
          <a:xfrm>
            <a:off x="6979927" y="3531291"/>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37" name="Ovál 836"/>
          <p:cNvSpPr/>
          <p:nvPr/>
        </p:nvSpPr>
        <p:spPr>
          <a:xfrm>
            <a:off x="7034733" y="3531216"/>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38" name="Ovál 837"/>
          <p:cNvSpPr/>
          <p:nvPr/>
        </p:nvSpPr>
        <p:spPr>
          <a:xfrm>
            <a:off x="7952011" y="3531253"/>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39" name="Ovál 838"/>
          <p:cNvSpPr/>
          <p:nvPr/>
        </p:nvSpPr>
        <p:spPr>
          <a:xfrm>
            <a:off x="8006817" y="3531178"/>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40" name="Ovál 839"/>
          <p:cNvSpPr/>
          <p:nvPr/>
        </p:nvSpPr>
        <p:spPr>
          <a:xfrm>
            <a:off x="8060022" y="3531253"/>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41" name="Ovál 840"/>
          <p:cNvSpPr/>
          <p:nvPr/>
        </p:nvSpPr>
        <p:spPr>
          <a:xfrm>
            <a:off x="8114828" y="3531178"/>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42" name="Ovál 841"/>
          <p:cNvSpPr/>
          <p:nvPr/>
        </p:nvSpPr>
        <p:spPr>
          <a:xfrm>
            <a:off x="8166434" y="3531253"/>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43" name="Ovál 842"/>
          <p:cNvSpPr/>
          <p:nvPr/>
        </p:nvSpPr>
        <p:spPr>
          <a:xfrm>
            <a:off x="8221239" y="3531178"/>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44" name="Ovál 843"/>
          <p:cNvSpPr/>
          <p:nvPr/>
        </p:nvSpPr>
        <p:spPr>
          <a:xfrm>
            <a:off x="8274445" y="3531253"/>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45" name="Ovál 844"/>
          <p:cNvSpPr/>
          <p:nvPr/>
        </p:nvSpPr>
        <p:spPr>
          <a:xfrm>
            <a:off x="8329251" y="3531178"/>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46" name="Ovál 845"/>
          <p:cNvSpPr/>
          <p:nvPr/>
        </p:nvSpPr>
        <p:spPr>
          <a:xfrm>
            <a:off x="7519966" y="3531216"/>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47" name="Ovál 846"/>
          <p:cNvSpPr/>
          <p:nvPr/>
        </p:nvSpPr>
        <p:spPr>
          <a:xfrm>
            <a:off x="7574771" y="3531140"/>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48" name="Ovál 847"/>
          <p:cNvSpPr/>
          <p:nvPr/>
        </p:nvSpPr>
        <p:spPr>
          <a:xfrm>
            <a:off x="7627977" y="3531216"/>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49" name="Ovál 848"/>
          <p:cNvSpPr/>
          <p:nvPr/>
        </p:nvSpPr>
        <p:spPr>
          <a:xfrm>
            <a:off x="7682783" y="3531140"/>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50" name="Ovál 849"/>
          <p:cNvSpPr/>
          <p:nvPr/>
        </p:nvSpPr>
        <p:spPr>
          <a:xfrm>
            <a:off x="7734388" y="3531216"/>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51" name="Ovál 850"/>
          <p:cNvSpPr/>
          <p:nvPr/>
        </p:nvSpPr>
        <p:spPr>
          <a:xfrm>
            <a:off x="7789194" y="3531140"/>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52" name="Ovál 851"/>
          <p:cNvSpPr/>
          <p:nvPr/>
        </p:nvSpPr>
        <p:spPr>
          <a:xfrm>
            <a:off x="7842399" y="3531216"/>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53" name="Ovál 852"/>
          <p:cNvSpPr/>
          <p:nvPr/>
        </p:nvSpPr>
        <p:spPr>
          <a:xfrm>
            <a:off x="7897205" y="3531140"/>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54" name="Ovál 853"/>
          <p:cNvSpPr/>
          <p:nvPr/>
        </p:nvSpPr>
        <p:spPr>
          <a:xfrm>
            <a:off x="8812901" y="3531159"/>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55" name="Ovál 854"/>
          <p:cNvSpPr/>
          <p:nvPr/>
        </p:nvSpPr>
        <p:spPr>
          <a:xfrm>
            <a:off x="8867707" y="3531083"/>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56" name="Ovál 855"/>
          <p:cNvSpPr/>
          <p:nvPr/>
        </p:nvSpPr>
        <p:spPr>
          <a:xfrm>
            <a:off x="8920913" y="3531159"/>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57" name="Ovál 856"/>
          <p:cNvSpPr/>
          <p:nvPr/>
        </p:nvSpPr>
        <p:spPr>
          <a:xfrm>
            <a:off x="8975719" y="3531083"/>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58" name="Ovál 857"/>
          <p:cNvSpPr/>
          <p:nvPr/>
        </p:nvSpPr>
        <p:spPr>
          <a:xfrm>
            <a:off x="9027324" y="3531159"/>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59" name="Ovál 858"/>
          <p:cNvSpPr/>
          <p:nvPr/>
        </p:nvSpPr>
        <p:spPr>
          <a:xfrm>
            <a:off x="9082130" y="3531083"/>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60" name="Ovál 859"/>
          <p:cNvSpPr/>
          <p:nvPr/>
        </p:nvSpPr>
        <p:spPr>
          <a:xfrm>
            <a:off x="9135335" y="3531159"/>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61" name="Ovál 860"/>
          <p:cNvSpPr/>
          <p:nvPr/>
        </p:nvSpPr>
        <p:spPr>
          <a:xfrm>
            <a:off x="9190141" y="3531083"/>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62" name="Ovál 861"/>
          <p:cNvSpPr/>
          <p:nvPr/>
        </p:nvSpPr>
        <p:spPr>
          <a:xfrm>
            <a:off x="8380856" y="3531121"/>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63" name="Ovál 862"/>
          <p:cNvSpPr/>
          <p:nvPr/>
        </p:nvSpPr>
        <p:spPr>
          <a:xfrm>
            <a:off x="8435662" y="3531045"/>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64" name="Ovál 863"/>
          <p:cNvSpPr/>
          <p:nvPr/>
        </p:nvSpPr>
        <p:spPr>
          <a:xfrm>
            <a:off x="8488867" y="3531121"/>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65" name="Ovál 864"/>
          <p:cNvSpPr/>
          <p:nvPr/>
        </p:nvSpPr>
        <p:spPr>
          <a:xfrm>
            <a:off x="8543673" y="3531045"/>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66" name="Ovál 865"/>
          <p:cNvSpPr/>
          <p:nvPr/>
        </p:nvSpPr>
        <p:spPr>
          <a:xfrm>
            <a:off x="8595278" y="3531121"/>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67" name="Ovál 866"/>
          <p:cNvSpPr/>
          <p:nvPr/>
        </p:nvSpPr>
        <p:spPr>
          <a:xfrm>
            <a:off x="8650084" y="3531045"/>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68" name="Ovál 867"/>
          <p:cNvSpPr/>
          <p:nvPr/>
        </p:nvSpPr>
        <p:spPr>
          <a:xfrm>
            <a:off x="8703290" y="3531121"/>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69" name="Ovál 868"/>
          <p:cNvSpPr/>
          <p:nvPr/>
        </p:nvSpPr>
        <p:spPr>
          <a:xfrm>
            <a:off x="8758096" y="3531045"/>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cxnSp>
        <p:nvCxnSpPr>
          <p:cNvPr id="870" name="Přímá spojnice 869"/>
          <p:cNvCxnSpPr>
            <a:stCxn id="750" idx="2"/>
            <a:endCxn id="814" idx="2"/>
          </p:cNvCxnSpPr>
          <p:nvPr/>
        </p:nvCxnSpPr>
        <p:spPr>
          <a:xfrm>
            <a:off x="5770000" y="3252929"/>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871" name="Přímá spojnice 870"/>
          <p:cNvCxnSpPr/>
          <p:nvPr/>
        </p:nvCxnSpPr>
        <p:spPr>
          <a:xfrm>
            <a:off x="5824806" y="3252815"/>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872" name="Přímá spojnice 871"/>
          <p:cNvCxnSpPr/>
          <p:nvPr/>
        </p:nvCxnSpPr>
        <p:spPr>
          <a:xfrm>
            <a:off x="5880412" y="3252815"/>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873" name="Přímá spojnice 872"/>
          <p:cNvCxnSpPr/>
          <p:nvPr/>
        </p:nvCxnSpPr>
        <p:spPr>
          <a:xfrm>
            <a:off x="5931915" y="3252815"/>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874" name="Přímá spojnice 873"/>
          <p:cNvCxnSpPr/>
          <p:nvPr/>
        </p:nvCxnSpPr>
        <p:spPr>
          <a:xfrm>
            <a:off x="5981241" y="3255494"/>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875" name="Přímá spojnice 874"/>
          <p:cNvCxnSpPr/>
          <p:nvPr/>
        </p:nvCxnSpPr>
        <p:spPr>
          <a:xfrm>
            <a:off x="6036900" y="3254274"/>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876" name="Přímá spojnice 875"/>
          <p:cNvCxnSpPr/>
          <p:nvPr/>
        </p:nvCxnSpPr>
        <p:spPr>
          <a:xfrm>
            <a:off x="6088939" y="3252929"/>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877" name="Přímá spojnice 876"/>
          <p:cNvCxnSpPr/>
          <p:nvPr/>
        </p:nvCxnSpPr>
        <p:spPr>
          <a:xfrm>
            <a:off x="6143745" y="3252815"/>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878" name="Přímá spojnice 877"/>
          <p:cNvCxnSpPr/>
          <p:nvPr/>
        </p:nvCxnSpPr>
        <p:spPr>
          <a:xfrm>
            <a:off x="6199351" y="3252815"/>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879" name="Přímá spojnice 878"/>
          <p:cNvCxnSpPr/>
          <p:nvPr/>
        </p:nvCxnSpPr>
        <p:spPr>
          <a:xfrm>
            <a:off x="6250854" y="3252815"/>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880" name="Přímá spojnice 879"/>
          <p:cNvCxnSpPr/>
          <p:nvPr/>
        </p:nvCxnSpPr>
        <p:spPr>
          <a:xfrm>
            <a:off x="6300180" y="3255494"/>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881" name="Přímá spojnice 880"/>
          <p:cNvCxnSpPr/>
          <p:nvPr/>
        </p:nvCxnSpPr>
        <p:spPr>
          <a:xfrm>
            <a:off x="6355839" y="3254274"/>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882" name="Přímá spojnice 881"/>
          <p:cNvCxnSpPr/>
          <p:nvPr/>
        </p:nvCxnSpPr>
        <p:spPr>
          <a:xfrm>
            <a:off x="6420089" y="3265680"/>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883" name="Přímá spojnice 882"/>
          <p:cNvCxnSpPr/>
          <p:nvPr/>
        </p:nvCxnSpPr>
        <p:spPr>
          <a:xfrm>
            <a:off x="6474895" y="3265566"/>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884" name="Přímá spojnice 883"/>
          <p:cNvCxnSpPr/>
          <p:nvPr/>
        </p:nvCxnSpPr>
        <p:spPr>
          <a:xfrm>
            <a:off x="6530501" y="3265566"/>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885" name="Přímá spojnice 884"/>
          <p:cNvCxnSpPr/>
          <p:nvPr/>
        </p:nvCxnSpPr>
        <p:spPr>
          <a:xfrm>
            <a:off x="6582004" y="3265566"/>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886" name="Přímá spojnice 885"/>
          <p:cNvCxnSpPr/>
          <p:nvPr/>
        </p:nvCxnSpPr>
        <p:spPr>
          <a:xfrm>
            <a:off x="6631330" y="3268246"/>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887" name="Přímá spojnice 886"/>
          <p:cNvCxnSpPr/>
          <p:nvPr/>
        </p:nvCxnSpPr>
        <p:spPr>
          <a:xfrm>
            <a:off x="6686989" y="3267026"/>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888" name="Přímá spojnice 887"/>
          <p:cNvCxnSpPr/>
          <p:nvPr/>
        </p:nvCxnSpPr>
        <p:spPr>
          <a:xfrm>
            <a:off x="6739028" y="3265680"/>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889" name="Přímá spojnice 888"/>
          <p:cNvCxnSpPr/>
          <p:nvPr/>
        </p:nvCxnSpPr>
        <p:spPr>
          <a:xfrm>
            <a:off x="6793834" y="3265566"/>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890" name="Přímá spojnice 889"/>
          <p:cNvCxnSpPr/>
          <p:nvPr/>
        </p:nvCxnSpPr>
        <p:spPr>
          <a:xfrm>
            <a:off x="6849440" y="3265566"/>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891" name="Přímá spojnice 890"/>
          <p:cNvCxnSpPr/>
          <p:nvPr/>
        </p:nvCxnSpPr>
        <p:spPr>
          <a:xfrm>
            <a:off x="6900943" y="3265566"/>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892" name="Přímá spojnice 891"/>
          <p:cNvCxnSpPr/>
          <p:nvPr/>
        </p:nvCxnSpPr>
        <p:spPr>
          <a:xfrm>
            <a:off x="6950269" y="3268246"/>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893" name="Přímá spojnice 892"/>
          <p:cNvCxnSpPr/>
          <p:nvPr/>
        </p:nvCxnSpPr>
        <p:spPr>
          <a:xfrm>
            <a:off x="7005928" y="3267026"/>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894" name="Přímá spojnice 893"/>
          <p:cNvCxnSpPr/>
          <p:nvPr/>
        </p:nvCxnSpPr>
        <p:spPr>
          <a:xfrm>
            <a:off x="7062918" y="3251469"/>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895" name="Přímá spojnice 894"/>
          <p:cNvCxnSpPr/>
          <p:nvPr/>
        </p:nvCxnSpPr>
        <p:spPr>
          <a:xfrm>
            <a:off x="7117723" y="3251356"/>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896" name="Přímá spojnice 895"/>
          <p:cNvCxnSpPr/>
          <p:nvPr/>
        </p:nvCxnSpPr>
        <p:spPr>
          <a:xfrm>
            <a:off x="7173329" y="3251356"/>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897" name="Přímá spojnice 896"/>
          <p:cNvCxnSpPr/>
          <p:nvPr/>
        </p:nvCxnSpPr>
        <p:spPr>
          <a:xfrm>
            <a:off x="7224832" y="3251356"/>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898" name="Přímá spojnice 897"/>
          <p:cNvCxnSpPr/>
          <p:nvPr/>
        </p:nvCxnSpPr>
        <p:spPr>
          <a:xfrm>
            <a:off x="7274158" y="3254035"/>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899" name="Přímá spojnice 898"/>
          <p:cNvCxnSpPr/>
          <p:nvPr/>
        </p:nvCxnSpPr>
        <p:spPr>
          <a:xfrm>
            <a:off x="7329817" y="3252815"/>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900" name="Přímá spojnice 899"/>
          <p:cNvCxnSpPr/>
          <p:nvPr/>
        </p:nvCxnSpPr>
        <p:spPr>
          <a:xfrm>
            <a:off x="7381856" y="3251469"/>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901" name="Přímá spojnice 900"/>
          <p:cNvCxnSpPr/>
          <p:nvPr/>
        </p:nvCxnSpPr>
        <p:spPr>
          <a:xfrm>
            <a:off x="7436662" y="3251356"/>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902" name="Přímá spojnice 901"/>
          <p:cNvCxnSpPr/>
          <p:nvPr/>
        </p:nvCxnSpPr>
        <p:spPr>
          <a:xfrm>
            <a:off x="7492268" y="3251356"/>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903" name="Přímá spojnice 902"/>
          <p:cNvCxnSpPr/>
          <p:nvPr/>
        </p:nvCxnSpPr>
        <p:spPr>
          <a:xfrm>
            <a:off x="7543771" y="3251356"/>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904" name="Přímá spojnice 903"/>
          <p:cNvCxnSpPr/>
          <p:nvPr/>
        </p:nvCxnSpPr>
        <p:spPr>
          <a:xfrm>
            <a:off x="7593097" y="3254035"/>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905" name="Přímá spojnice 904"/>
          <p:cNvCxnSpPr/>
          <p:nvPr/>
        </p:nvCxnSpPr>
        <p:spPr>
          <a:xfrm>
            <a:off x="7648756" y="3252815"/>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906" name="Přímá spojnice 905"/>
          <p:cNvCxnSpPr/>
          <p:nvPr/>
        </p:nvCxnSpPr>
        <p:spPr>
          <a:xfrm>
            <a:off x="7713007" y="3264221"/>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907" name="Přímá spojnice 906"/>
          <p:cNvCxnSpPr/>
          <p:nvPr/>
        </p:nvCxnSpPr>
        <p:spPr>
          <a:xfrm>
            <a:off x="7767813" y="3264107"/>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908" name="Přímá spojnice 907"/>
          <p:cNvCxnSpPr/>
          <p:nvPr/>
        </p:nvCxnSpPr>
        <p:spPr>
          <a:xfrm>
            <a:off x="7823418" y="3264107"/>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909" name="Přímá spojnice 908"/>
          <p:cNvCxnSpPr/>
          <p:nvPr/>
        </p:nvCxnSpPr>
        <p:spPr>
          <a:xfrm>
            <a:off x="7874922" y="3264107"/>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910" name="Přímá spojnice 909"/>
          <p:cNvCxnSpPr/>
          <p:nvPr/>
        </p:nvCxnSpPr>
        <p:spPr>
          <a:xfrm>
            <a:off x="7924247" y="3266787"/>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911" name="Přímá spojnice 910"/>
          <p:cNvCxnSpPr/>
          <p:nvPr/>
        </p:nvCxnSpPr>
        <p:spPr>
          <a:xfrm>
            <a:off x="7979906" y="3265566"/>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912" name="Přímá spojnice 911"/>
          <p:cNvCxnSpPr/>
          <p:nvPr/>
        </p:nvCxnSpPr>
        <p:spPr>
          <a:xfrm>
            <a:off x="8031946" y="3264221"/>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913" name="Přímá spojnice 912"/>
          <p:cNvCxnSpPr/>
          <p:nvPr/>
        </p:nvCxnSpPr>
        <p:spPr>
          <a:xfrm>
            <a:off x="8086752" y="3264107"/>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914" name="Přímá spojnice 913"/>
          <p:cNvCxnSpPr/>
          <p:nvPr/>
        </p:nvCxnSpPr>
        <p:spPr>
          <a:xfrm>
            <a:off x="8142357" y="3264107"/>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915" name="Přímá spojnice 914"/>
          <p:cNvCxnSpPr/>
          <p:nvPr/>
        </p:nvCxnSpPr>
        <p:spPr>
          <a:xfrm>
            <a:off x="8193861" y="3264107"/>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916" name="Přímá spojnice 915"/>
          <p:cNvCxnSpPr/>
          <p:nvPr/>
        </p:nvCxnSpPr>
        <p:spPr>
          <a:xfrm>
            <a:off x="8243186" y="3266787"/>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917" name="Přímá spojnice 916"/>
          <p:cNvCxnSpPr/>
          <p:nvPr/>
        </p:nvCxnSpPr>
        <p:spPr>
          <a:xfrm>
            <a:off x="8298845" y="3265566"/>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918" name="Přímá spojnice 917"/>
          <p:cNvCxnSpPr/>
          <p:nvPr/>
        </p:nvCxnSpPr>
        <p:spPr>
          <a:xfrm>
            <a:off x="8353438" y="3251708"/>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919" name="Přímá spojnice 918"/>
          <p:cNvCxnSpPr/>
          <p:nvPr/>
        </p:nvCxnSpPr>
        <p:spPr>
          <a:xfrm>
            <a:off x="8408244" y="3251595"/>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920" name="Přímá spojnice 919"/>
          <p:cNvCxnSpPr/>
          <p:nvPr/>
        </p:nvCxnSpPr>
        <p:spPr>
          <a:xfrm>
            <a:off x="8463849" y="3251595"/>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921" name="Přímá spojnice 920"/>
          <p:cNvCxnSpPr/>
          <p:nvPr/>
        </p:nvCxnSpPr>
        <p:spPr>
          <a:xfrm>
            <a:off x="8515353" y="3251595"/>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922" name="Přímá spojnice 921"/>
          <p:cNvCxnSpPr/>
          <p:nvPr/>
        </p:nvCxnSpPr>
        <p:spPr>
          <a:xfrm>
            <a:off x="8564678" y="3254274"/>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923" name="Přímá spojnice 922"/>
          <p:cNvCxnSpPr/>
          <p:nvPr/>
        </p:nvCxnSpPr>
        <p:spPr>
          <a:xfrm>
            <a:off x="8620337" y="3253054"/>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924" name="Přímá spojnice 923"/>
          <p:cNvCxnSpPr/>
          <p:nvPr/>
        </p:nvCxnSpPr>
        <p:spPr>
          <a:xfrm>
            <a:off x="8672377" y="3251708"/>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925" name="Přímá spojnice 924"/>
          <p:cNvCxnSpPr/>
          <p:nvPr/>
        </p:nvCxnSpPr>
        <p:spPr>
          <a:xfrm>
            <a:off x="8727183" y="3251595"/>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926" name="Přímá spojnice 925"/>
          <p:cNvCxnSpPr/>
          <p:nvPr/>
        </p:nvCxnSpPr>
        <p:spPr>
          <a:xfrm>
            <a:off x="8782788" y="3251595"/>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927" name="Přímá spojnice 926"/>
          <p:cNvCxnSpPr/>
          <p:nvPr/>
        </p:nvCxnSpPr>
        <p:spPr>
          <a:xfrm>
            <a:off x="8834292" y="3251595"/>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928" name="Přímá spojnice 927"/>
          <p:cNvCxnSpPr/>
          <p:nvPr/>
        </p:nvCxnSpPr>
        <p:spPr>
          <a:xfrm>
            <a:off x="8883617" y="3254274"/>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929" name="Přímá spojnice 928"/>
          <p:cNvCxnSpPr/>
          <p:nvPr/>
        </p:nvCxnSpPr>
        <p:spPr>
          <a:xfrm>
            <a:off x="8939276" y="3253054"/>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930" name="Přímá spojnice 929"/>
          <p:cNvCxnSpPr/>
          <p:nvPr/>
        </p:nvCxnSpPr>
        <p:spPr>
          <a:xfrm>
            <a:off x="9003527" y="3264460"/>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931" name="Přímá spojnice 930"/>
          <p:cNvCxnSpPr/>
          <p:nvPr/>
        </p:nvCxnSpPr>
        <p:spPr>
          <a:xfrm>
            <a:off x="9058333" y="3264346"/>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932" name="Přímá spojnice 931"/>
          <p:cNvCxnSpPr/>
          <p:nvPr/>
        </p:nvCxnSpPr>
        <p:spPr>
          <a:xfrm>
            <a:off x="9113939" y="3264346"/>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933" name="Přímá spojnice 932"/>
          <p:cNvCxnSpPr/>
          <p:nvPr/>
        </p:nvCxnSpPr>
        <p:spPr>
          <a:xfrm>
            <a:off x="9165442" y="3264346"/>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934" name="Přímá spojnice 933"/>
          <p:cNvCxnSpPr/>
          <p:nvPr/>
        </p:nvCxnSpPr>
        <p:spPr>
          <a:xfrm>
            <a:off x="9215144" y="3264107"/>
            <a:ext cx="26603" cy="292895"/>
          </a:xfrm>
          <a:prstGeom prst="line">
            <a:avLst/>
          </a:prstGeom>
        </p:spPr>
        <p:style>
          <a:lnRef idx="1">
            <a:schemeClr val="accent1"/>
          </a:lnRef>
          <a:fillRef idx="0">
            <a:schemeClr val="accent1"/>
          </a:fillRef>
          <a:effectRef idx="0">
            <a:schemeClr val="accent1"/>
          </a:effectRef>
          <a:fontRef idx="minor">
            <a:schemeClr val="tx1"/>
          </a:fontRef>
        </p:style>
      </p:cxnSp>
      <p:sp>
        <p:nvSpPr>
          <p:cNvPr id="935" name="Zaoblený obdélník 934"/>
          <p:cNvSpPr/>
          <p:nvPr/>
        </p:nvSpPr>
        <p:spPr>
          <a:xfrm>
            <a:off x="10358311" y="3534390"/>
            <a:ext cx="492141" cy="25654"/>
          </a:xfrm>
          <a:prstGeom prst="roundRect">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936" name="Ovál 935"/>
          <p:cNvSpPr/>
          <p:nvPr/>
        </p:nvSpPr>
        <p:spPr>
          <a:xfrm>
            <a:off x="9218092" y="3238074"/>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937" name="Ovál 936"/>
          <p:cNvSpPr/>
          <p:nvPr/>
        </p:nvSpPr>
        <p:spPr>
          <a:xfrm>
            <a:off x="9269698" y="3238150"/>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938" name="Ovál 937"/>
          <p:cNvSpPr/>
          <p:nvPr/>
        </p:nvSpPr>
        <p:spPr>
          <a:xfrm>
            <a:off x="9324503" y="3238074"/>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939" name="Ovál 938"/>
          <p:cNvSpPr/>
          <p:nvPr/>
        </p:nvSpPr>
        <p:spPr>
          <a:xfrm>
            <a:off x="9377709" y="3238150"/>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940" name="Ovál 939"/>
          <p:cNvSpPr/>
          <p:nvPr/>
        </p:nvSpPr>
        <p:spPr>
          <a:xfrm>
            <a:off x="9432515" y="3238074"/>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941" name="Ovál 940"/>
          <p:cNvSpPr/>
          <p:nvPr/>
        </p:nvSpPr>
        <p:spPr>
          <a:xfrm>
            <a:off x="9916166" y="3238056"/>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942" name="Ovál 941"/>
          <p:cNvSpPr/>
          <p:nvPr/>
        </p:nvSpPr>
        <p:spPr>
          <a:xfrm>
            <a:off x="9970971" y="3237980"/>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943" name="Ovál 942"/>
          <p:cNvSpPr/>
          <p:nvPr/>
        </p:nvSpPr>
        <p:spPr>
          <a:xfrm>
            <a:off x="10024177" y="3238056"/>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944" name="Ovál 943"/>
          <p:cNvSpPr/>
          <p:nvPr/>
        </p:nvSpPr>
        <p:spPr>
          <a:xfrm>
            <a:off x="10078983" y="3237980"/>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945" name="Ovál 944"/>
          <p:cNvSpPr/>
          <p:nvPr/>
        </p:nvSpPr>
        <p:spPr>
          <a:xfrm>
            <a:off x="10130588" y="3238056"/>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946" name="Ovál 945"/>
          <p:cNvSpPr/>
          <p:nvPr/>
        </p:nvSpPr>
        <p:spPr>
          <a:xfrm>
            <a:off x="10185394" y="3237980"/>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947" name="Ovál 946"/>
          <p:cNvSpPr/>
          <p:nvPr/>
        </p:nvSpPr>
        <p:spPr>
          <a:xfrm>
            <a:off x="10238599" y="3238056"/>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948" name="Ovál 947"/>
          <p:cNvSpPr/>
          <p:nvPr/>
        </p:nvSpPr>
        <p:spPr>
          <a:xfrm>
            <a:off x="10293405" y="3237980"/>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949" name="Ovál 948"/>
          <p:cNvSpPr/>
          <p:nvPr/>
        </p:nvSpPr>
        <p:spPr>
          <a:xfrm>
            <a:off x="9484120" y="3238018"/>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950" name="Ovál 949"/>
          <p:cNvSpPr/>
          <p:nvPr/>
        </p:nvSpPr>
        <p:spPr>
          <a:xfrm>
            <a:off x="9538926" y="3237942"/>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951" name="Ovál 950"/>
          <p:cNvSpPr/>
          <p:nvPr/>
        </p:nvSpPr>
        <p:spPr>
          <a:xfrm>
            <a:off x="9592131" y="3238018"/>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952" name="Ovál 951"/>
          <p:cNvSpPr/>
          <p:nvPr/>
        </p:nvSpPr>
        <p:spPr>
          <a:xfrm>
            <a:off x="9646937" y="3237942"/>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953" name="Ovál 952"/>
          <p:cNvSpPr/>
          <p:nvPr/>
        </p:nvSpPr>
        <p:spPr>
          <a:xfrm>
            <a:off x="9698542" y="3238018"/>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954" name="Ovál 953"/>
          <p:cNvSpPr/>
          <p:nvPr/>
        </p:nvSpPr>
        <p:spPr>
          <a:xfrm>
            <a:off x="9753348" y="3237942"/>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955" name="Ovál 954"/>
          <p:cNvSpPr/>
          <p:nvPr/>
        </p:nvSpPr>
        <p:spPr>
          <a:xfrm>
            <a:off x="9806554" y="3238018"/>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956" name="Ovál 955"/>
          <p:cNvSpPr/>
          <p:nvPr/>
        </p:nvSpPr>
        <p:spPr>
          <a:xfrm>
            <a:off x="9861360" y="3237942"/>
            <a:ext cx="53206" cy="28876"/>
          </a:xfrm>
          <a:prstGeom prst="ellipse">
            <a:avLst/>
          </a:prstGeom>
          <a:solidFill>
            <a:srgbClr val="FF0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957" name="Ovál 956"/>
          <p:cNvSpPr/>
          <p:nvPr/>
        </p:nvSpPr>
        <p:spPr>
          <a:xfrm>
            <a:off x="9189889" y="3531045"/>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958" name="Ovál 957"/>
          <p:cNvSpPr/>
          <p:nvPr/>
        </p:nvSpPr>
        <p:spPr>
          <a:xfrm>
            <a:off x="9244695" y="3530970"/>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959" name="Ovál 958"/>
          <p:cNvSpPr/>
          <p:nvPr/>
        </p:nvSpPr>
        <p:spPr>
          <a:xfrm>
            <a:off x="9296300" y="3531045"/>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960" name="Ovál 959"/>
          <p:cNvSpPr/>
          <p:nvPr/>
        </p:nvSpPr>
        <p:spPr>
          <a:xfrm>
            <a:off x="9351106" y="3530970"/>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961" name="Ovál 960"/>
          <p:cNvSpPr/>
          <p:nvPr/>
        </p:nvSpPr>
        <p:spPr>
          <a:xfrm>
            <a:off x="9404312" y="3531045"/>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962" name="Ovál 961"/>
          <p:cNvSpPr/>
          <p:nvPr/>
        </p:nvSpPr>
        <p:spPr>
          <a:xfrm>
            <a:off x="9459118" y="3530970"/>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963" name="Ovál 962"/>
          <p:cNvSpPr/>
          <p:nvPr/>
        </p:nvSpPr>
        <p:spPr>
          <a:xfrm>
            <a:off x="9942768" y="3530951"/>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964" name="Ovál 963"/>
          <p:cNvSpPr/>
          <p:nvPr/>
        </p:nvSpPr>
        <p:spPr>
          <a:xfrm>
            <a:off x="9997574" y="3530875"/>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965" name="Ovál 964"/>
          <p:cNvSpPr/>
          <p:nvPr/>
        </p:nvSpPr>
        <p:spPr>
          <a:xfrm>
            <a:off x="10050780" y="3530951"/>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966" name="Ovál 965"/>
          <p:cNvSpPr/>
          <p:nvPr/>
        </p:nvSpPr>
        <p:spPr>
          <a:xfrm>
            <a:off x="10105585" y="3530875"/>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967" name="Ovál 966"/>
          <p:cNvSpPr/>
          <p:nvPr/>
        </p:nvSpPr>
        <p:spPr>
          <a:xfrm>
            <a:off x="10157191" y="3530951"/>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968" name="Ovál 967"/>
          <p:cNvSpPr/>
          <p:nvPr/>
        </p:nvSpPr>
        <p:spPr>
          <a:xfrm>
            <a:off x="10211997" y="3530875"/>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969" name="Ovál 968"/>
          <p:cNvSpPr/>
          <p:nvPr/>
        </p:nvSpPr>
        <p:spPr>
          <a:xfrm>
            <a:off x="10265202" y="3530951"/>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970" name="Ovál 969"/>
          <p:cNvSpPr/>
          <p:nvPr/>
        </p:nvSpPr>
        <p:spPr>
          <a:xfrm>
            <a:off x="10320008" y="3530875"/>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971" name="Ovál 970"/>
          <p:cNvSpPr/>
          <p:nvPr/>
        </p:nvSpPr>
        <p:spPr>
          <a:xfrm>
            <a:off x="9510723" y="3530913"/>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972" name="Ovál 971"/>
          <p:cNvSpPr/>
          <p:nvPr/>
        </p:nvSpPr>
        <p:spPr>
          <a:xfrm>
            <a:off x="9565529" y="3530837"/>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973" name="Ovál 972"/>
          <p:cNvSpPr/>
          <p:nvPr/>
        </p:nvSpPr>
        <p:spPr>
          <a:xfrm>
            <a:off x="9618734" y="3530913"/>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974" name="Ovál 973"/>
          <p:cNvSpPr/>
          <p:nvPr/>
        </p:nvSpPr>
        <p:spPr>
          <a:xfrm>
            <a:off x="9673540" y="3530837"/>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975" name="Ovál 974"/>
          <p:cNvSpPr/>
          <p:nvPr/>
        </p:nvSpPr>
        <p:spPr>
          <a:xfrm>
            <a:off x="9725145" y="3530913"/>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976" name="Ovál 975"/>
          <p:cNvSpPr/>
          <p:nvPr/>
        </p:nvSpPr>
        <p:spPr>
          <a:xfrm>
            <a:off x="9779951" y="3530837"/>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977" name="Ovál 976"/>
          <p:cNvSpPr/>
          <p:nvPr/>
        </p:nvSpPr>
        <p:spPr>
          <a:xfrm>
            <a:off x="9833157" y="3530913"/>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978" name="Ovál 977"/>
          <p:cNvSpPr/>
          <p:nvPr/>
        </p:nvSpPr>
        <p:spPr>
          <a:xfrm>
            <a:off x="9887962" y="3530837"/>
            <a:ext cx="53206" cy="28876"/>
          </a:xfrm>
          <a:prstGeom prst="ellipse">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cxnSp>
        <p:nvCxnSpPr>
          <p:cNvPr id="979" name="Přímá spojnice 978"/>
          <p:cNvCxnSpPr/>
          <p:nvPr/>
        </p:nvCxnSpPr>
        <p:spPr>
          <a:xfrm>
            <a:off x="9216618" y="3263899"/>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980" name="Přímá spojnice 979"/>
          <p:cNvCxnSpPr/>
          <p:nvPr/>
        </p:nvCxnSpPr>
        <p:spPr>
          <a:xfrm>
            <a:off x="9272224" y="3263899"/>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981" name="Přímá spojnice 980"/>
          <p:cNvCxnSpPr/>
          <p:nvPr/>
        </p:nvCxnSpPr>
        <p:spPr>
          <a:xfrm>
            <a:off x="9323727" y="3263899"/>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982" name="Přímá spojnice 981"/>
          <p:cNvCxnSpPr/>
          <p:nvPr/>
        </p:nvCxnSpPr>
        <p:spPr>
          <a:xfrm>
            <a:off x="9373053" y="3266578"/>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983" name="Přímá spojnice 982"/>
          <p:cNvCxnSpPr/>
          <p:nvPr/>
        </p:nvCxnSpPr>
        <p:spPr>
          <a:xfrm>
            <a:off x="9428712" y="3265358"/>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984" name="Přímá spojnice 983"/>
          <p:cNvCxnSpPr/>
          <p:nvPr/>
        </p:nvCxnSpPr>
        <p:spPr>
          <a:xfrm>
            <a:off x="9483305" y="3251500"/>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985" name="Přímá spojnice 984"/>
          <p:cNvCxnSpPr/>
          <p:nvPr/>
        </p:nvCxnSpPr>
        <p:spPr>
          <a:xfrm>
            <a:off x="9538110" y="3251387"/>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986" name="Přímá spojnice 985"/>
          <p:cNvCxnSpPr/>
          <p:nvPr/>
        </p:nvCxnSpPr>
        <p:spPr>
          <a:xfrm>
            <a:off x="9593716" y="3251387"/>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987" name="Přímá spojnice 986"/>
          <p:cNvCxnSpPr/>
          <p:nvPr/>
        </p:nvCxnSpPr>
        <p:spPr>
          <a:xfrm>
            <a:off x="9645219" y="3251387"/>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988" name="Přímá spojnice 987"/>
          <p:cNvCxnSpPr/>
          <p:nvPr/>
        </p:nvCxnSpPr>
        <p:spPr>
          <a:xfrm>
            <a:off x="9694545" y="3254066"/>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989" name="Přímá spojnice 988"/>
          <p:cNvCxnSpPr/>
          <p:nvPr/>
        </p:nvCxnSpPr>
        <p:spPr>
          <a:xfrm>
            <a:off x="9750204" y="3252846"/>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990" name="Přímá spojnice 989"/>
          <p:cNvCxnSpPr/>
          <p:nvPr/>
        </p:nvCxnSpPr>
        <p:spPr>
          <a:xfrm>
            <a:off x="9802244" y="3251500"/>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991" name="Přímá spojnice 990"/>
          <p:cNvCxnSpPr/>
          <p:nvPr/>
        </p:nvCxnSpPr>
        <p:spPr>
          <a:xfrm>
            <a:off x="9857049" y="3251387"/>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992" name="Přímá spojnice 991"/>
          <p:cNvCxnSpPr/>
          <p:nvPr/>
        </p:nvCxnSpPr>
        <p:spPr>
          <a:xfrm>
            <a:off x="9912655" y="3251387"/>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993" name="Přímá spojnice 992"/>
          <p:cNvCxnSpPr/>
          <p:nvPr/>
        </p:nvCxnSpPr>
        <p:spPr>
          <a:xfrm>
            <a:off x="9964158" y="3251387"/>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994" name="Přímá spojnice 993"/>
          <p:cNvCxnSpPr/>
          <p:nvPr/>
        </p:nvCxnSpPr>
        <p:spPr>
          <a:xfrm>
            <a:off x="10013484" y="3254066"/>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995" name="Přímá spojnice 994"/>
          <p:cNvCxnSpPr/>
          <p:nvPr/>
        </p:nvCxnSpPr>
        <p:spPr>
          <a:xfrm>
            <a:off x="10069143" y="3252846"/>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996" name="Přímá spojnice 995"/>
          <p:cNvCxnSpPr/>
          <p:nvPr/>
        </p:nvCxnSpPr>
        <p:spPr>
          <a:xfrm>
            <a:off x="10133394" y="3264252"/>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997" name="Přímá spojnice 996"/>
          <p:cNvCxnSpPr/>
          <p:nvPr/>
        </p:nvCxnSpPr>
        <p:spPr>
          <a:xfrm>
            <a:off x="10188200" y="3264138"/>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998" name="Přímá spojnice 997"/>
          <p:cNvCxnSpPr/>
          <p:nvPr/>
        </p:nvCxnSpPr>
        <p:spPr>
          <a:xfrm>
            <a:off x="10243805" y="3264138"/>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999" name="Přímá spojnice 998"/>
          <p:cNvCxnSpPr/>
          <p:nvPr/>
        </p:nvCxnSpPr>
        <p:spPr>
          <a:xfrm>
            <a:off x="10295309" y="3264138"/>
            <a:ext cx="26603" cy="292895"/>
          </a:xfrm>
          <a:prstGeom prst="line">
            <a:avLst/>
          </a:prstGeom>
        </p:spPr>
        <p:style>
          <a:lnRef idx="1">
            <a:schemeClr val="accent1"/>
          </a:lnRef>
          <a:fillRef idx="0">
            <a:schemeClr val="accent1"/>
          </a:fillRef>
          <a:effectRef idx="0">
            <a:schemeClr val="accent1"/>
          </a:effectRef>
          <a:fontRef idx="minor">
            <a:schemeClr val="tx1"/>
          </a:fontRef>
        </p:style>
      </p:cxnSp>
      <p:cxnSp>
        <p:nvCxnSpPr>
          <p:cNvPr id="1000" name="Přímá spojnice 999"/>
          <p:cNvCxnSpPr/>
          <p:nvPr/>
        </p:nvCxnSpPr>
        <p:spPr>
          <a:xfrm>
            <a:off x="10345010" y="3263899"/>
            <a:ext cx="26603" cy="292895"/>
          </a:xfrm>
          <a:prstGeom prst="line">
            <a:avLst/>
          </a:prstGeom>
        </p:spPr>
        <p:style>
          <a:lnRef idx="1">
            <a:schemeClr val="accent1"/>
          </a:lnRef>
          <a:fillRef idx="0">
            <a:schemeClr val="accent1"/>
          </a:fillRef>
          <a:effectRef idx="0">
            <a:schemeClr val="accent1"/>
          </a:effectRef>
          <a:fontRef idx="minor">
            <a:schemeClr val="tx1"/>
          </a:fontRef>
        </p:style>
      </p:cxnSp>
      <p:sp>
        <p:nvSpPr>
          <p:cNvPr id="1006" name="Zaoblený obdélník 1005"/>
          <p:cNvSpPr/>
          <p:nvPr/>
        </p:nvSpPr>
        <p:spPr>
          <a:xfrm flipV="1">
            <a:off x="764551" y="4152978"/>
            <a:ext cx="10258323" cy="45719"/>
          </a:xfrm>
          <a:prstGeom prst="roundRect">
            <a:avLst/>
          </a:prstGeom>
          <a:solidFill>
            <a:srgbClr val="00B05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3" name="Šipka doprava 2"/>
          <p:cNvSpPr/>
          <p:nvPr/>
        </p:nvSpPr>
        <p:spPr>
          <a:xfrm>
            <a:off x="124049" y="3193223"/>
            <a:ext cx="476738" cy="116266"/>
          </a:xfrm>
          <a:prstGeom prst="right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007" name="Šipka doprava 1006"/>
          <p:cNvSpPr/>
          <p:nvPr/>
        </p:nvSpPr>
        <p:spPr>
          <a:xfrm rot="10800000">
            <a:off x="116234" y="4117704"/>
            <a:ext cx="476738" cy="116266"/>
          </a:xfrm>
          <a:prstGeom prst="rightArrow">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cxnSp>
        <p:nvCxnSpPr>
          <p:cNvPr id="5" name="Přímá spojnice se šipkou 4"/>
          <p:cNvCxnSpPr/>
          <p:nvPr/>
        </p:nvCxnSpPr>
        <p:spPr>
          <a:xfrm>
            <a:off x="993336" y="3397803"/>
            <a:ext cx="0" cy="757646"/>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7" name="TextovéPole 6"/>
          <p:cNvSpPr txBox="1"/>
          <p:nvPr/>
        </p:nvSpPr>
        <p:spPr>
          <a:xfrm>
            <a:off x="4237808" y="4152978"/>
            <a:ext cx="681084" cy="369332"/>
          </a:xfrm>
          <a:prstGeom prst="rect">
            <a:avLst/>
          </a:prstGeom>
          <a:noFill/>
        </p:spPr>
        <p:txBody>
          <a:bodyPr wrap="none" rtlCol="0">
            <a:spAutoFit/>
          </a:bodyPr>
          <a:lstStyle/>
          <a:p>
            <a:r>
              <a:rPr lang="cs-CZ" dirty="0" smtClean="0"/>
              <a:t>vodič</a:t>
            </a:r>
            <a:endParaRPr lang="cs-CZ" dirty="0"/>
          </a:p>
        </p:txBody>
      </p:sp>
      <p:sp>
        <p:nvSpPr>
          <p:cNvPr id="1008" name="TextovéPole 1007"/>
          <p:cNvSpPr txBox="1"/>
          <p:nvPr/>
        </p:nvSpPr>
        <p:spPr>
          <a:xfrm rot="16200000">
            <a:off x="526733" y="3584566"/>
            <a:ext cx="636713" cy="369332"/>
          </a:xfrm>
          <a:prstGeom prst="rect">
            <a:avLst/>
          </a:prstGeom>
          <a:noFill/>
        </p:spPr>
        <p:txBody>
          <a:bodyPr wrap="none" rtlCol="0">
            <a:spAutoFit/>
          </a:bodyPr>
          <a:lstStyle/>
          <a:p>
            <a:r>
              <a:rPr lang="cs-CZ" dirty="0" smtClean="0"/>
              <a:t>3 cm</a:t>
            </a:r>
            <a:endParaRPr lang="cs-CZ" dirty="0"/>
          </a:p>
        </p:txBody>
      </p:sp>
      <p:cxnSp>
        <p:nvCxnSpPr>
          <p:cNvPr id="6" name="Přímá spojnice 5"/>
          <p:cNvCxnSpPr/>
          <p:nvPr/>
        </p:nvCxnSpPr>
        <p:spPr>
          <a:xfrm flipV="1">
            <a:off x="1205130" y="2248678"/>
            <a:ext cx="0" cy="83042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39" name="Přímá spojnice 738"/>
          <p:cNvCxnSpPr/>
          <p:nvPr/>
        </p:nvCxnSpPr>
        <p:spPr>
          <a:xfrm flipV="1">
            <a:off x="10334896" y="2248678"/>
            <a:ext cx="0" cy="83042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Přímá spojnice se šipkou 8"/>
          <p:cNvCxnSpPr/>
          <p:nvPr/>
        </p:nvCxnSpPr>
        <p:spPr>
          <a:xfrm>
            <a:off x="1239407" y="2603241"/>
            <a:ext cx="9079001" cy="9330"/>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0" name="TextovéPole 9"/>
          <p:cNvSpPr txBox="1"/>
          <p:nvPr/>
        </p:nvSpPr>
        <p:spPr>
          <a:xfrm>
            <a:off x="5053864" y="2137443"/>
            <a:ext cx="850750" cy="369332"/>
          </a:xfrm>
          <a:prstGeom prst="rect">
            <a:avLst/>
          </a:prstGeom>
          <a:noFill/>
        </p:spPr>
        <p:txBody>
          <a:bodyPr wrap="square" rtlCol="0">
            <a:spAutoFit/>
          </a:bodyPr>
          <a:lstStyle/>
          <a:p>
            <a:r>
              <a:rPr lang="cs-CZ" dirty="0" smtClean="0"/>
              <a:t>~ 10 m</a:t>
            </a:r>
            <a:endParaRPr lang="cs-CZ" dirty="0"/>
          </a:p>
        </p:txBody>
      </p:sp>
    </p:spTree>
    <p:extLst>
      <p:ext uri="{BB962C8B-B14F-4D97-AF65-F5344CB8AC3E}">
        <p14:creationId xmlns:p14="http://schemas.microsoft.com/office/powerpoint/2010/main" val="2130810014"/>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5130</TotalTime>
  <Words>1008</Words>
  <Application>Microsoft Office PowerPoint</Application>
  <PresentationFormat>Širokoúhlá obrazovka</PresentationFormat>
  <Paragraphs>190</Paragraphs>
  <Slides>37</Slides>
  <Notes>1</Notes>
  <HiddenSlides>0</HiddenSlides>
  <MMClips>0</MMClips>
  <ScaleCrop>false</ScaleCrop>
  <HeadingPairs>
    <vt:vector size="8" baseType="variant">
      <vt:variant>
        <vt:lpstr>Použitá písma</vt:lpstr>
      </vt:variant>
      <vt:variant>
        <vt:i4>4</vt:i4>
      </vt:variant>
      <vt:variant>
        <vt:lpstr>Motiv</vt:lpstr>
      </vt:variant>
      <vt:variant>
        <vt:i4>1</vt:i4>
      </vt:variant>
      <vt:variant>
        <vt:lpstr>Vložené servery OLE</vt:lpstr>
      </vt:variant>
      <vt:variant>
        <vt:i4>1</vt:i4>
      </vt:variant>
      <vt:variant>
        <vt:lpstr>Nadpisy snímků</vt:lpstr>
      </vt:variant>
      <vt:variant>
        <vt:i4>37</vt:i4>
      </vt:variant>
    </vt:vector>
  </HeadingPairs>
  <TitlesOfParts>
    <vt:vector size="43" baseType="lpstr">
      <vt:lpstr>Arial</vt:lpstr>
      <vt:lpstr>Calibri</vt:lpstr>
      <vt:lpstr>Calibri Light</vt:lpstr>
      <vt:lpstr>Cambria Math</vt:lpstr>
      <vt:lpstr>Motiv Office</vt:lpstr>
      <vt:lpstr>Editor rovnic 3.0</vt:lpstr>
      <vt:lpstr>Magnetizmus</vt:lpstr>
      <vt:lpstr>Zapojte tak (zakreslete vodiče), aby vodičem tekl proud ve směru podle šipky. Určete, na kterou stranu se vychýlí vodič. Pod vodičem je magnet s orientací dle obrázku.</vt:lpstr>
      <vt:lpstr>Volně zavěšené velmi dlouhé ohebné vodiče jsou protékané proudy 20A ve směru podle šipek. </vt:lpstr>
      <vt:lpstr>Volně zavěšené velmi dlouhé ohebné vodiče jsou protékané proudy 20A ve směru  podle šipek. </vt:lpstr>
      <vt:lpstr>Zapojte tak (zakreslete vodiče), aby tekly proudy ve směru podle šipek.</vt:lpstr>
      <vt:lpstr>Zapojte tak (zakreslete vodiče), aby vodiči tekly co největší proudy ve směru podle šipek.</vt:lpstr>
      <vt:lpstr>Zapojte tak (zakreslete vodiče), aby vodičem tekl proud ve směru podle šipky. Určete směr střelky kompasu.</vt:lpstr>
      <vt:lpstr>Na obrázku je řez solenoidem, tvořeným jednou vrstvou 85 závitů vodiče o průměru 1mm, průměr solenoidu je 10 mm. Proud vodičem je 1 A. Zapojme dva takové solenoidy za sebe, magnetické pole má v obou stejný směr.  a) Určete číselně pole na ose mezi solenoidy (pozice 1), a na kraji solenoidů (pozice 2). </vt:lpstr>
      <vt:lpstr>Na obrázku je řez velmi dlouhým (řádově metry) solenoidem, tvořeným závity vodiče o průměru 1mm, průměr solenoidu je 10 mm. Proud vodičem je 1 A ve směru šipky. Souose se solenoidem ve vzdálenosti 3 cm je vodič o průměru 1mm protékaný proudem 1A ve směru dle šipky. Působí na vodič nějaká síla? Nakreslete její směr. Určete tuto sílu (vztaženou na 1m délky) působící  na tento vodič.  Jaká síla (vztažená na 1m délky) působí  na solenoid?</vt:lpstr>
      <vt:lpstr>Na niti je v magnetickém poli zavěšená proudová smyčka, směr proudu je určen šipkou (šipka je nám blíž). Vektor magnetické indukce směřuje do tabule. Do jaké polohy se v magnetickém poli kroužek natočí.</vt:lpstr>
      <vt:lpstr>Na niti je v magnetickém poli zavěšená proudová smyčka, směr proudu je určen šipkou (šipka je blíž). Válcový permanentní magnet s magnetizací v horizontálním směru je poblíž smyčky. Určete, výslednou polohu kroužku po ustálení a zdůvodněte. </vt:lpstr>
      <vt:lpstr>Na niti je v magnetickém poli zavěšená proudová smyčka, směr proudu je určen šipkou (šipka je blíž). Válcový permanentní magnet s magnetizací v horizontálním směru je poblíž smyčky. Určete, výslednou polohu kroužku po ustálení a zdůvodněte. </vt:lpstr>
      <vt:lpstr>Na niti je v magnetickém poli zavěšená proudová smyčka, směr proudu je určen šipkou (šipka je blíž). Válcový permanentní magnet s magnetizací v horizontálním směru je poblíž smyčky. Určete, výslednou polohu kroužku po ustálení a zdůvodněte. </vt:lpstr>
      <vt:lpstr>Síla působící na proudovou smyčku</vt:lpstr>
      <vt:lpstr>Magnetický indukční tok</vt:lpstr>
      <vt:lpstr>Mezi póly magnetu jsou umístěny vzorky 1. diamagnetického materiálu,  2. paramagnetického materiálu. Vertikální směr leží v tabuli. Vzorky jsou nalepeny na niti. Určete směr do kterého se vzorek vychýlí.</vt:lpstr>
      <vt:lpstr>Mezi póly magnetu jsou umístěny vzorky 1. diamagnetického materiálu,  2. paramagnetického materiálu. Vertikální směr je kolmý na tabuli. Vzorky jsou nalepeny na niti. Určete směr do kterého se vzorek natočí.</vt:lpstr>
      <vt:lpstr>Před pólem magnetu jsou umístěny vzorky  1. Fe 2. Ni 3. Co  Vzorky jsou zavěšeny na tenkém drátku. Před magnetem hoří přiměřeně malý plamínek. Vysvětlete, co se bude dít.</vt:lpstr>
      <vt:lpstr>Před pólem magnetu jsou umístěny vzorky  1.  2. Ni 3. Co  Vzorky jsou zavěšeny na tenkém drátku. Před magnetem hoří přiměřeně malý plamínek. Vysvětlete, co se bude dít.</vt:lpstr>
      <vt:lpstr>Prezentace aplikace PowerPoint</vt:lpstr>
      <vt:lpstr>Na obrázku je hysterezní křivka magnetika. Popište osy a jednotlivé části křivky.</vt:lpstr>
      <vt:lpstr>Na obrázku je hysterezní křivka magnetika. Popište osy a jednotlivé části křivky.</vt:lpstr>
      <vt:lpstr>Na obrázku je dvě hysterezní křivky dvou magnetik. Popište osy a jednotlivé části křivky. Který materiál je vhodnější pro konstrukci permanentního magnetu.</vt:lpstr>
      <vt:lpstr>Prezentace aplikace PowerPoint</vt:lpstr>
      <vt:lpstr>Prezentace aplikace PowerPoint</vt:lpstr>
      <vt:lpstr>Prezentace aplikace PowerPoint</vt:lpstr>
      <vt:lpstr>Průřez jádra transformátoru je 3*3 cm, sytná magnetizace je 1,7 T. Na jádře jsou dvě cívky  se zanedbatelným ohmickým odporem. Kterou cívku můžeme připojit ke zdroji?</vt:lpstr>
      <vt:lpstr>Průřez jádra transformátoru je 3*3 cm, sytná magnetizace je 1,7 T. Na jádře jsou dvě cívky  se zanedbatelným ohmickým odporem. Kterou cívku můžeme připojit ke zdroji?</vt:lpstr>
      <vt:lpstr>Prezentace aplikace PowerPoint</vt:lpstr>
      <vt:lpstr>Prezentace aplikace PowerPoint</vt:lpstr>
      <vt:lpstr>Prezentace aplikace PowerPoint</vt:lpstr>
      <vt:lpstr>Prezentace aplikace PowerPoint</vt:lpstr>
      <vt:lpstr>Prezentace aplikace PowerPoint</vt:lpstr>
      <vt:lpstr>Průřez jádra transformátoru je 3*3 cm, sytná magnetizace je 1,7 T. Na jádře jsou dvě cívky  se zanedbatelným ohmickým odporem. Uprostřed je příčka z magnetika stejného průřezu jako u ostatních částí magnetického obvodu, na kterou je možno nasadit měděný kroužek. </vt:lpstr>
      <vt:lpstr>Průřez jádra transformátoru je 3*3 cm, sytná magnetizace je 1,7 T. Na jádře jsou dvě cívky  se zanedbatelným ohmickým odporem. Uprostřed je příčka z magnetika, na kterou je možno nasadit měděný kroužek.</vt:lpstr>
      <vt:lpstr>Prezentace aplikace PowerPoint</vt:lpstr>
      <vt:lpstr>Prezentace aplikace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Magnetizmus</dc:title>
  <dc:creator>User</dc:creator>
  <cp:lastModifiedBy>User</cp:lastModifiedBy>
  <cp:revision>91</cp:revision>
  <dcterms:created xsi:type="dcterms:W3CDTF">2021-01-04T20:24:28Z</dcterms:created>
  <dcterms:modified xsi:type="dcterms:W3CDTF">2021-01-08T22:32:43Z</dcterms:modified>
</cp:coreProperties>
</file>