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6" r:id="rId4"/>
    <p:sldId id="300" r:id="rId5"/>
    <p:sldId id="297" r:id="rId6"/>
    <p:sldId id="280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6"/>
            <p14:sldId id="300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21.12.2020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21.12.2020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21.12.2020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21.12.2020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11.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SUMMARY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10657184" cy="470344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Díky všem za odevzdané prezentace a shrnutí!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Díky, že jste pracovali relativně poctivě a nemuseli jsme řešit jakékoliv nepříjemnosti!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Na předposledním slidu si pročtěte pokyny k udělení zápočtu.</a:t>
            </a:r>
          </a:p>
          <a:p>
            <a:pPr marL="274320" lvl="1" indent="0">
              <a:buClr>
                <a:schemeClr val="tx2"/>
              </a:buClr>
              <a:buNone/>
            </a:pP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548680"/>
            <a:ext cx="9753600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ODPOVĚDNÍKY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68" y="1412776"/>
            <a:ext cx="11593288" cy="518457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se otevře dnes (21. 12. 2020) v 18:00 – přístupný ve složce </a:t>
            </a:r>
            <a:r>
              <a:rPr lang="cs-CZ" sz="2000" b="1" dirty="0">
                <a:solidFill>
                  <a:schemeClr val="tx2"/>
                </a:solidFill>
              </a:rPr>
              <a:t>Odpovědníky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Otevřený bude do </a:t>
            </a:r>
            <a:r>
              <a:rPr lang="cs-CZ" sz="2000" b="1" dirty="0">
                <a:solidFill>
                  <a:schemeClr val="tx2"/>
                </a:solidFill>
              </a:rPr>
              <a:t>3. 1. 2021 (do 23:59) – když zapomenete, napište mi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15 otázek </a:t>
            </a:r>
            <a:r>
              <a:rPr lang="cs-CZ" sz="2000" dirty="0">
                <a:solidFill>
                  <a:schemeClr val="tx2"/>
                </a:solidFill>
              </a:rPr>
              <a:t>– z mé prezentace + z prezentací a shrnutí odevzdaných </a:t>
            </a:r>
            <a:r>
              <a:rPr lang="cs-CZ" sz="2000" b="1" dirty="0">
                <a:solidFill>
                  <a:schemeClr val="tx2"/>
                </a:solidFill>
              </a:rPr>
              <a:t>do 21. 12. 2020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Prezentace a </a:t>
            </a:r>
            <a:r>
              <a:rPr lang="cs-CZ" sz="2000" dirty="0" err="1">
                <a:solidFill>
                  <a:schemeClr val="tx2"/>
                </a:solidFill>
              </a:rPr>
              <a:t>summary</a:t>
            </a:r>
            <a:r>
              <a:rPr lang="cs-CZ" sz="2000" dirty="0">
                <a:solidFill>
                  <a:schemeClr val="tx2"/>
                </a:solidFill>
              </a:rPr>
              <a:t> jsou přístupné v příslušné odevzdávárně (kdyby byl problém s jejich otevřením, dejte vědět)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Čtěte pozorně otázky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Body se odečítají jen u některých otázek (je napsáno u kterých)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Zatím si nikdo nestěžoval, tak snad vše funguje jak má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Nutno splnit na 80 %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Pokud splníte minimální počet bodů, mělo by v poznámkovém bloku vyskočit *1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můžete otevírat opakovaně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Pokud ale uvidím, že to děláte stylem pokus-omyl, tak příští počet otevírání omezím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Není časový limit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V případě problému s odpovědníkem mi napište</a:t>
            </a:r>
          </a:p>
          <a:p>
            <a:pPr marL="45720" indent="0">
              <a:buClr>
                <a:schemeClr val="tx2"/>
              </a:buClr>
              <a:buNone/>
            </a:pP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8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60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POKYNY K UDĚLENÍ ZÁPOČTU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412776"/>
            <a:ext cx="10133386" cy="5256584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Odevzdat poslední 5. cvičení v termínu</a:t>
            </a:r>
          </a:p>
          <a:p>
            <a:r>
              <a:rPr lang="cs-CZ" dirty="0">
                <a:solidFill>
                  <a:schemeClr val="tx2"/>
                </a:solidFill>
              </a:rPr>
              <a:t>Splnit 5. odpovědník</a:t>
            </a:r>
          </a:p>
          <a:p>
            <a:r>
              <a:rPr lang="cs-CZ" dirty="0">
                <a:solidFill>
                  <a:schemeClr val="tx2"/>
                </a:solidFill>
              </a:rPr>
              <a:t>Prezentaci a shrnutí máte uznané už všichni ✔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Po novém roce spustím poslední – </a:t>
            </a:r>
            <a:r>
              <a:rPr lang="cs-CZ" b="1" dirty="0">
                <a:solidFill>
                  <a:schemeClr val="tx2"/>
                </a:solidFill>
              </a:rPr>
              <a:t>souhrnný odpovědník</a:t>
            </a:r>
          </a:p>
          <a:p>
            <a:r>
              <a:rPr lang="cs-CZ" dirty="0">
                <a:solidFill>
                  <a:schemeClr val="tx2"/>
                </a:solidFill>
              </a:rPr>
              <a:t>Bude mít 15 otázek namíchaných ze všech předchozích odpovědníků.</a:t>
            </a:r>
          </a:p>
          <a:p>
            <a:r>
              <a:rPr lang="cs-CZ" dirty="0">
                <a:solidFill>
                  <a:schemeClr val="tx2"/>
                </a:solidFill>
              </a:rPr>
              <a:t>Pravidla pro splnění budou stejná jako u předchozích</a:t>
            </a:r>
          </a:p>
          <a:p>
            <a:r>
              <a:rPr lang="cs-CZ" dirty="0">
                <a:solidFill>
                  <a:schemeClr val="tx2"/>
                </a:solidFill>
              </a:rPr>
              <a:t>Po splnění vám udělím zápočet.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Klidné vánoce a pěkný nový rok!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259</Words>
  <Application>Microsoft Office PowerPoint</Application>
  <PresentationFormat>Vlastní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Continental_World_16x9</vt:lpstr>
      <vt:lpstr>Geografie obyvatelstva a geodemografie</vt:lpstr>
      <vt:lpstr>Prezentace A SUMMARY </vt:lpstr>
      <vt:lpstr>ODPOVĚDNÍKY</vt:lpstr>
      <vt:lpstr>POKYNY K UDĚLENÍ ZÁPOČTU</vt:lpstr>
      <vt:lpstr>Klidné vánoce a pěkný nový rok!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2020-12-21T16:08:29Z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