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5" r:id="rId4"/>
    <p:sldId id="300" r:id="rId5"/>
    <p:sldId id="298" r:id="rId6"/>
    <p:sldId id="299" r:id="rId7"/>
    <p:sldId id="297" r:id="rId8"/>
    <p:sldId id="280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5"/>
            <p14:sldId id="300"/>
            <p14:sldId id="298"/>
            <p14:sldId id="299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26.10.2020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26.10.2020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26.10.2020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26.10.2020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</a:t>
            </a:r>
            <a:r>
              <a:rPr lang="cs-CZ" sz="4400" b="0" i="0" baseline="0" dirty="0" err="1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obyvatelstvA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3.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A SUMMARY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412776"/>
            <a:ext cx="12313368" cy="484745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Díky všem, kteří měli odevzdávat prezentace a shrnutí, že tak učinili. 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Příliš připomínek jsem neměl, takže zatím chválím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b="1" dirty="0">
                <a:solidFill>
                  <a:schemeClr val="tx2"/>
                </a:solidFill>
              </a:rPr>
              <a:t>Další prezentace a </a:t>
            </a:r>
            <a:r>
              <a:rPr lang="cs-CZ" b="1" dirty="0" err="1">
                <a:solidFill>
                  <a:schemeClr val="tx2"/>
                </a:solidFill>
              </a:rPr>
              <a:t>summary</a:t>
            </a:r>
            <a:r>
              <a:rPr lang="cs-CZ" b="1" dirty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chemeClr val="tx2"/>
              </a:buClr>
            </a:pPr>
            <a:r>
              <a:rPr lang="cs-CZ" b="1" dirty="0">
                <a:solidFill>
                  <a:schemeClr val="tx2"/>
                </a:solidFill>
              </a:rPr>
              <a:t>DATUM ODEVZDÁNÍ 8. 11. 2020 (do 23:59)</a:t>
            </a:r>
          </a:p>
          <a:p>
            <a:pPr lvl="1">
              <a:buClr>
                <a:schemeClr val="tx2"/>
              </a:buClr>
            </a:pPr>
            <a:endParaRPr lang="cs-CZ" b="1" dirty="0">
              <a:solidFill>
                <a:schemeClr val="tx2"/>
              </a:solidFill>
            </a:endParaRPr>
          </a:p>
          <a:p>
            <a:pPr lvl="1">
              <a:buClr>
                <a:schemeClr val="tx2"/>
              </a:buClr>
            </a:pPr>
            <a:r>
              <a:rPr lang="cs-CZ" sz="1800" dirty="0" err="1">
                <a:solidFill>
                  <a:schemeClr val="tx2"/>
                </a:solidFill>
              </a:rPr>
              <a:t>Alföldi</a:t>
            </a:r>
            <a:r>
              <a:rPr lang="cs-CZ" sz="1800" dirty="0">
                <a:solidFill>
                  <a:schemeClr val="tx2"/>
                </a:solidFill>
              </a:rPr>
              <a:t> Libor, </a:t>
            </a:r>
            <a:r>
              <a:rPr lang="cs-CZ" sz="1800" dirty="0" err="1">
                <a:solidFill>
                  <a:schemeClr val="tx2"/>
                </a:solidFill>
              </a:rPr>
              <a:t>Cáb</a:t>
            </a:r>
            <a:r>
              <a:rPr lang="cs-CZ" sz="1800" dirty="0">
                <a:solidFill>
                  <a:schemeClr val="tx2"/>
                </a:solidFill>
              </a:rPr>
              <a:t> Leoš, Drahošová Romana, </a:t>
            </a:r>
            <a:r>
              <a:rPr lang="cs-CZ" sz="1800" dirty="0" err="1">
                <a:solidFill>
                  <a:schemeClr val="tx2"/>
                </a:solidFill>
              </a:rPr>
              <a:t>Kmošková</a:t>
            </a:r>
            <a:r>
              <a:rPr lang="cs-CZ" sz="1800" dirty="0">
                <a:solidFill>
                  <a:schemeClr val="tx2"/>
                </a:solidFill>
              </a:rPr>
              <a:t> Mária, Pecinová Kristýna, Vrbka Radim</a:t>
            </a: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43204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ODPOVĚDNÍKY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412776"/>
            <a:ext cx="11593288" cy="51845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se otevře dnes (26. 10. 2020) v 18:00 – přístupný ve složce </a:t>
            </a:r>
            <a:r>
              <a:rPr lang="cs-CZ" sz="2000" b="1" dirty="0">
                <a:solidFill>
                  <a:schemeClr val="tx2"/>
                </a:solidFill>
              </a:rPr>
              <a:t>Odpovědníky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Otevřený bude do </a:t>
            </a:r>
            <a:r>
              <a:rPr lang="cs-CZ" sz="2000" b="1" dirty="0">
                <a:solidFill>
                  <a:schemeClr val="tx2"/>
                </a:solidFill>
              </a:rPr>
              <a:t>8. 11. 2020 (do 23:59)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15 otázek </a:t>
            </a:r>
            <a:r>
              <a:rPr lang="cs-CZ" sz="2000" dirty="0">
                <a:solidFill>
                  <a:schemeClr val="tx2"/>
                </a:solidFill>
              </a:rPr>
              <a:t>– z mé prezentace + z prezentací a shrnutí odevzdaných do 25. 10. 2020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Prezentace spolužáků jsou přístupné v příslušné odevzdávárně (kdyby byl problém s jejich otevřením, dejte vědět)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Čtěte pozorně otázky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Body se odečítají jen u některých otázek (je napsáno u kterých)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Snad se mi to podařilo správně nastavit </a:t>
            </a:r>
            <a:r>
              <a:rPr lang="cs-CZ" sz="1600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r>
              <a:rPr lang="cs-CZ" sz="1600" dirty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Nutno splnit na 80 %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Pokud splníte minimální počet bodů, mělo by v poznámkovém bloku vyskočit *1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můžete otevírat opakovaně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Pokud ale uvidím, že to děláte stylem pokus-omyl, tak příští počet otevírání omezím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Není časový limit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V případě problému s odpovědníkem mi napište</a:t>
            </a:r>
          </a:p>
          <a:p>
            <a:pPr marL="45720" indent="0">
              <a:buClr>
                <a:schemeClr val="tx2"/>
              </a:buClr>
              <a:buNone/>
            </a:pP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8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CE85E-F3D9-4121-821A-93DC8EA7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332656"/>
            <a:ext cx="9753600" cy="83549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2"/>
                </a:solidFill>
              </a:rPr>
              <a:t>Informace navíc</a:t>
            </a:r>
            <a:br>
              <a:rPr lang="cs-CZ" sz="3200" dirty="0">
                <a:solidFill>
                  <a:schemeClr val="tx2"/>
                </a:solidFill>
              </a:rPr>
            </a:br>
            <a:r>
              <a:rPr lang="cs-CZ" sz="2000" dirty="0">
                <a:solidFill>
                  <a:schemeClr val="tx2"/>
                </a:solidFill>
              </a:rPr>
              <a:t>NUTS 2 regiony – region soudržnosti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9B9A2E-3B89-4108-AF25-F5A03D4D3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268760"/>
            <a:ext cx="10061378" cy="4903440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Nomenclature des unités territoriales statistiques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Důvod vzniku: uměle vytvořená administrativní jednotka za účelem čerpání prostředků z rozvojových fondů EU</a:t>
            </a:r>
          </a:p>
          <a:p>
            <a:r>
              <a:rPr lang="cs-CZ" dirty="0">
                <a:solidFill>
                  <a:schemeClr val="tx2"/>
                </a:solidFill>
              </a:rPr>
              <a:t>Kolik jich je?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Minimální a maximální počet obyvatel?</a:t>
            </a:r>
            <a:endParaRPr lang="fr-FR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2A31272-21DC-4428-BAD7-35DC94F24A73}"/>
              </a:ext>
            </a:extLst>
          </p:cNvPr>
          <p:cNvSpPr txBox="1">
            <a:spLocks/>
          </p:cNvSpPr>
          <p:nvPr/>
        </p:nvSpPr>
        <p:spPr>
          <a:xfrm>
            <a:off x="7684619" y="3581400"/>
            <a:ext cx="1506137" cy="9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4C2AC74-6C58-4015-BD65-A42DCBD586DC}"/>
              </a:ext>
            </a:extLst>
          </p:cNvPr>
          <p:cNvSpPr txBox="1">
            <a:spLocks/>
          </p:cNvSpPr>
          <p:nvPr/>
        </p:nvSpPr>
        <p:spPr>
          <a:xfrm>
            <a:off x="3358108" y="3259088"/>
            <a:ext cx="648072" cy="64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cs-CZ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1142EFF-8DFF-41C6-B576-0B6F9A88C503}"/>
              </a:ext>
            </a:extLst>
          </p:cNvPr>
          <p:cNvSpPr txBox="1">
            <a:spLocks/>
          </p:cNvSpPr>
          <p:nvPr/>
        </p:nvSpPr>
        <p:spPr>
          <a:xfrm>
            <a:off x="2349996" y="4941168"/>
            <a:ext cx="828092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cs-CZ" dirty="0">
                <a:solidFill>
                  <a:schemeClr val="tx2"/>
                </a:solidFill>
              </a:rPr>
              <a:t>Min. 800 tis. obyvatel, maximálně 3 mil. obyvatel</a:t>
            </a:r>
          </a:p>
        </p:txBody>
      </p:sp>
    </p:spTree>
    <p:extLst>
      <p:ext uri="{BB962C8B-B14F-4D97-AF65-F5344CB8AC3E}">
        <p14:creationId xmlns:p14="http://schemas.microsoft.com/office/powerpoint/2010/main" val="31941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EB6D1DEA-5236-4DEF-9430-638040721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" y="764704"/>
            <a:ext cx="10725877" cy="5161742"/>
          </a:xfr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E5B7582-5B87-45F5-97C7-AD574A731D31}"/>
              </a:ext>
            </a:extLst>
          </p:cNvPr>
          <p:cNvSpPr txBox="1"/>
          <p:nvPr/>
        </p:nvSpPr>
        <p:spPr>
          <a:xfrm>
            <a:off x="1269876" y="552338"/>
            <a:ext cx="167706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tx2"/>
                </a:solidFill>
              </a:rPr>
              <a:t>NUTS v ČR</a:t>
            </a:r>
          </a:p>
        </p:txBody>
      </p:sp>
    </p:spTree>
    <p:extLst>
      <p:ext uri="{BB962C8B-B14F-4D97-AF65-F5344CB8AC3E}">
        <p14:creationId xmlns:p14="http://schemas.microsoft.com/office/powerpoint/2010/main" val="17315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  <a:p>
            <a:r>
              <a:rPr lang="cs-CZ" dirty="0">
                <a:solidFill>
                  <a:schemeClr val="tx2"/>
                </a:solidFill>
              </a:rPr>
              <a:t>Nezapomenout: </a:t>
            </a:r>
            <a:r>
              <a:rPr lang="cs-CZ" b="1" dirty="0">
                <a:solidFill>
                  <a:schemeClr val="tx2"/>
                </a:solidFill>
              </a:rPr>
              <a:t>1. cvičení do 1. 11. 2020, 23:59 </a:t>
            </a:r>
            <a:r>
              <a:rPr lang="cs-CZ" dirty="0">
                <a:solidFill>
                  <a:schemeClr val="tx2"/>
                </a:solidFill>
              </a:rPr>
              <a:t>– když nestihnete, pošlete na můj mail.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296</Words>
  <Application>Microsoft Office PowerPoint</Application>
  <PresentationFormat>Vlastní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Continental_World_16x9</vt:lpstr>
      <vt:lpstr>Geografie obyvatelstvA a geodemografie</vt:lpstr>
      <vt:lpstr>Prezentace A SUMMARY </vt:lpstr>
      <vt:lpstr>ODPOVĚDNÍKY</vt:lpstr>
      <vt:lpstr>Informace navíc NUTS 2 regiony – region soudržnosti</vt:lpstr>
      <vt:lpstr>Prezentace aplikace PowerPoint</vt:lpstr>
      <vt:lpstr>příští týden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2020-10-26T16:00:31Z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