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67" autoAdjust="0"/>
  </p:normalViewPr>
  <p:slideViewPr>
    <p:cSldViewPr>
      <p:cViewPr varScale="1">
        <p:scale>
          <a:sx n="104" d="100"/>
          <a:sy n="104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Y8qoT9cyyZEzuzqr2qXO6kUlwCWZKsM_ekUwRHUSgy4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8612" y="1189831"/>
            <a:ext cx="7346776" cy="2174081"/>
          </a:xfrm>
        </p:spPr>
        <p:txBody>
          <a:bodyPr/>
          <a:lstStyle/>
          <a:p>
            <a:pPr algn="ctr"/>
            <a:r>
              <a:rPr lang="cs-CZ" sz="4400" b="1" dirty="0"/>
              <a:t>Zpracování REFERÁTŮ O NEJNOVĚJŠÍCH ZPRÁVÁCH </a:t>
            </a:r>
            <a:r>
              <a:rPr lang="cs-CZ" sz="4400" b="1" dirty="0" err="1"/>
              <a:t>Ipcc</a:t>
            </a:r>
            <a:r>
              <a:rPr lang="cs-CZ" sz="4400" b="1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6400800" cy="1752600"/>
          </a:xfrm>
        </p:spPr>
        <p:txBody>
          <a:bodyPr/>
          <a:lstStyle/>
          <a:p>
            <a:r>
              <a:rPr lang="cs-CZ" dirty="0"/>
              <a:t>Z0076 Meteorologie a klimatologie</a:t>
            </a:r>
          </a:p>
          <a:p>
            <a:r>
              <a:rPr lang="cs-CZ" dirty="0"/>
              <a:t>2020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14536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6536"/>
            <a:ext cx="82296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dirty="0"/>
              <a:t>V nedávné době vydala IPCC 3 speciální zprávy o klimatické změně:</a:t>
            </a:r>
          </a:p>
          <a:p>
            <a:pPr algn="just"/>
            <a:r>
              <a:rPr lang="en-US" dirty="0"/>
              <a:t>Global Warming of 1.5 ºC (2018)</a:t>
            </a:r>
            <a:r>
              <a:rPr lang="cs-CZ" dirty="0"/>
              <a:t> </a:t>
            </a:r>
          </a:p>
          <a:p>
            <a:pPr algn="just"/>
            <a:r>
              <a:rPr lang="en-US" dirty="0"/>
              <a:t>Climate Change and Land (2019)</a:t>
            </a:r>
            <a:r>
              <a:rPr lang="cs-CZ" dirty="0"/>
              <a:t> </a:t>
            </a:r>
          </a:p>
          <a:p>
            <a:pPr algn="just"/>
            <a:r>
              <a:rPr lang="en-US" dirty="0"/>
              <a:t>Special Report on the Ocean and Cryosphere in a Changing Climate (2019)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Vaším úkolem bude pročíst si vybrané části z tzv. „</a:t>
            </a:r>
            <a:r>
              <a:rPr lang="cs-CZ" dirty="0" err="1"/>
              <a:t>Summary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policymakers</a:t>
            </a:r>
            <a:r>
              <a:rPr lang="cs-CZ" dirty="0"/>
              <a:t>“, tedy zjednodušených verzí pro politické představitele a zpracovat o nich referáty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75297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6536"/>
            <a:ext cx="8229600" cy="4876800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Zpracování ve dvojicích/trojicích (5 témat)</a:t>
            </a:r>
          </a:p>
          <a:p>
            <a:pPr algn="just"/>
            <a:r>
              <a:rPr lang="cs-CZ" dirty="0"/>
              <a:t>Výstupem bude </a:t>
            </a:r>
            <a:r>
              <a:rPr lang="cs-CZ" b="1" dirty="0"/>
              <a:t>referát</a:t>
            </a:r>
            <a:r>
              <a:rPr lang="cs-CZ" dirty="0"/>
              <a:t> (min. 2A4 textu objektivně shrnujícího výsledky + obrázky a grafy) a </a:t>
            </a:r>
            <a:r>
              <a:rPr lang="cs-CZ" b="1" dirty="0"/>
              <a:t>prezentace</a:t>
            </a:r>
            <a:r>
              <a:rPr lang="cs-CZ" dirty="0"/>
              <a:t> (10min + diskuse)</a:t>
            </a:r>
          </a:p>
          <a:p>
            <a:pPr algn="just"/>
            <a:r>
              <a:rPr lang="cs-CZ" dirty="0"/>
              <a:t>Text pište věcným vědeckým jazykem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Bude vytvořen </a:t>
            </a:r>
            <a:r>
              <a:rPr lang="cs-CZ" b="1" dirty="0"/>
              <a:t>sborník referátů</a:t>
            </a:r>
            <a:r>
              <a:rPr lang="cs-CZ" dirty="0"/>
              <a:t>, přístupný ve studijních materiálech pro přípravu ke zkoušce </a:t>
            </a:r>
          </a:p>
          <a:p>
            <a:pPr algn="just"/>
            <a:r>
              <a:rPr lang="cs-CZ" dirty="0"/>
              <a:t>Sborníky z minulých let o </a:t>
            </a:r>
            <a:r>
              <a:rPr lang="en-US" b="1" dirty="0"/>
              <a:t>AR5 Synthesis Report: Climate Change 2014</a:t>
            </a:r>
            <a:r>
              <a:rPr lang="cs-CZ" b="1" dirty="0"/>
              <a:t> </a:t>
            </a:r>
            <a:r>
              <a:rPr lang="cs-CZ" dirty="0"/>
              <a:t>(Shrnující zprávu IPCC z let 2013-2014) máte ve studijních materiálech (také doporučené pro přípravu ke zkoušce) </a:t>
            </a:r>
            <a:endParaRPr lang="cs-CZ" b="1" dirty="0"/>
          </a:p>
          <a:p>
            <a:pPr algn="just"/>
            <a:endParaRPr lang="cs-CZ" dirty="0"/>
          </a:p>
          <a:p>
            <a:pPr algn="just"/>
            <a:endParaRPr lang="cs-CZ" sz="2100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53396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Hodnocení: </a:t>
            </a:r>
          </a:p>
          <a:p>
            <a:pPr algn="just"/>
            <a:r>
              <a:rPr lang="cs-CZ" dirty="0"/>
              <a:t>Odevzdání referátu (splňujícího podmínky) a účast na prezentačním semináři jsou nutností pro získání zápočtu</a:t>
            </a:r>
          </a:p>
          <a:p>
            <a:pPr algn="just"/>
            <a:r>
              <a:rPr lang="cs-CZ" dirty="0"/>
              <a:t>Za kvalitní referát, prezentaci a </a:t>
            </a:r>
            <a:r>
              <a:rPr lang="cs-CZ" u="sng" dirty="0"/>
              <a:t>účast v diskusi během prezentování ostatních</a:t>
            </a:r>
            <a:r>
              <a:rPr lang="cs-CZ" dirty="0"/>
              <a:t> max. bonusových 5 bodů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Referát a prezentaci odevzdejte do odevzdávárny do: </a:t>
            </a:r>
            <a:r>
              <a:rPr lang="cs-CZ" b="1" u="sng" dirty="0">
                <a:solidFill>
                  <a:srgbClr val="FF0000"/>
                </a:solidFill>
              </a:rPr>
              <a:t>22.11.2020</a:t>
            </a:r>
            <a:r>
              <a:rPr lang="cs-CZ" dirty="0"/>
              <a:t> </a:t>
            </a:r>
            <a:r>
              <a:rPr lang="cs-CZ" i="1" dirty="0"/>
              <a:t>(není jasné, kdy a jak prezentace proběhnou, proto dávám termín radši dříve…)</a:t>
            </a:r>
            <a:endParaRPr lang="cs-CZ" dirty="0">
              <a:highlight>
                <a:srgbClr val="FFFF00"/>
              </a:highlight>
            </a:endParaRPr>
          </a:p>
          <a:p>
            <a:pPr algn="just"/>
            <a:endParaRPr lang="cs-CZ" dirty="0"/>
          </a:p>
          <a:p>
            <a:pPr algn="just"/>
            <a:r>
              <a:rPr lang="cs-CZ" dirty="0"/>
              <a:t>Datum prezentování (ať už online nebo prezenčního) </a:t>
            </a:r>
            <a:r>
              <a:rPr lang="cs-CZ" u="sng" dirty="0">
                <a:solidFill>
                  <a:srgbClr val="FF0000"/>
                </a:solidFill>
              </a:rPr>
              <a:t>bude teprve oznámeno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2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1207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807"/>
            <a:ext cx="8229600" cy="53995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b="1" u="sng" dirty="0"/>
              <a:t>Global Warming of 1.5 ºC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b="1" dirty="0"/>
              <a:t>Téma 1: </a:t>
            </a:r>
            <a:r>
              <a:rPr lang="cs-CZ" sz="2000" dirty="0"/>
              <a:t>Sekce A (str. 4–6), B (str. 7–11) a C (str. 12–17); </a:t>
            </a:r>
            <a:r>
              <a:rPr lang="cs-CZ" sz="2000" i="1" dirty="0"/>
              <a:t>Jaké budou dopady a možnosti adaptace při vzrůstu globální teploty o 1,5–2 °C oproti období 1850–1900? Jak by se musely vyvíjet emise skleníkových plynů a struktura výroby energie, aby se mohl růst globální teploty zastavit na úrovni 1,5 °C? </a:t>
            </a:r>
            <a:endParaRPr lang="cs-CZ" sz="2000" dirty="0"/>
          </a:p>
          <a:p>
            <a:pPr marL="0" lvl="0" indent="0">
              <a:buNone/>
            </a:pPr>
            <a:endParaRPr lang="cs-CZ" sz="2000" b="1" i="1" dirty="0"/>
          </a:p>
          <a:p>
            <a:pPr marL="0" lvl="0" indent="0">
              <a:buNone/>
            </a:pPr>
            <a:r>
              <a:rPr lang="en-US" sz="2000" b="1" u="sng" dirty="0"/>
              <a:t>Climate Change and Land</a:t>
            </a:r>
            <a:endParaRPr lang="cs-CZ" sz="2000" b="1" i="1" u="sng" dirty="0"/>
          </a:p>
          <a:p>
            <a:pPr marL="0" lvl="0" indent="0">
              <a:buNone/>
            </a:pPr>
            <a:r>
              <a:rPr lang="cs-CZ" sz="2000" b="1" dirty="0"/>
              <a:t>Téma 2: </a:t>
            </a:r>
            <a:r>
              <a:rPr lang="cs-CZ" sz="2000" dirty="0"/>
              <a:t>Sekce A (str. 2–18) </a:t>
            </a:r>
            <a:r>
              <a:rPr lang="cs-CZ" sz="2000" i="1" dirty="0"/>
              <a:t>Jak se liší míra klimatické změny na pevninách oproti globálnímu průměru? Jaké přirozené i antropogenní systémy na pevninách jsou nejvíce ohroženy při různé míře oteplení a rozdílném socio-ekonomickém vývoji?</a:t>
            </a:r>
            <a:r>
              <a:rPr lang="cs-CZ" sz="2000" dirty="0"/>
              <a:t> </a:t>
            </a:r>
            <a:r>
              <a:rPr lang="cs-CZ" sz="2000" i="1" dirty="0"/>
              <a:t>  </a:t>
            </a:r>
          </a:p>
          <a:p>
            <a:pPr marL="0" lvl="0" indent="0">
              <a:buNone/>
            </a:pPr>
            <a:r>
              <a:rPr lang="cs-CZ" sz="2000" b="1" dirty="0"/>
              <a:t>Téma 3: </a:t>
            </a:r>
            <a:r>
              <a:rPr lang="cs-CZ" sz="2000" dirty="0"/>
              <a:t>Sekce B (str. 19–30), C (31–37) a D (38–41) </a:t>
            </a:r>
            <a:r>
              <a:rPr lang="cs-CZ" sz="2000" i="1" dirty="0"/>
              <a:t>Shrnout možnosti adaptace a zmírnění dopadů klimatické změny. </a:t>
            </a:r>
            <a:endParaRPr lang="cs-CZ" sz="2000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86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1207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807"/>
            <a:ext cx="8229600" cy="53995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b="1" u="sng" dirty="0"/>
              <a:t>Special Report on the Ocean and Cryosphere in a Changing Climate</a:t>
            </a:r>
            <a:r>
              <a:rPr lang="cs-CZ" sz="2000" b="1" dirty="0"/>
              <a:t> </a:t>
            </a:r>
          </a:p>
          <a:p>
            <a:pPr marL="0" lvl="0" indent="0">
              <a:buNone/>
            </a:pPr>
            <a:r>
              <a:rPr lang="cs-CZ" sz="2000" b="1" dirty="0"/>
              <a:t>Téma 4: </a:t>
            </a:r>
            <a:r>
              <a:rPr lang="cs-CZ" sz="2000" dirty="0"/>
              <a:t>Sekce A (str. 4–18) </a:t>
            </a:r>
            <a:r>
              <a:rPr lang="cs-CZ" sz="2000" i="1" dirty="0"/>
              <a:t>Pozorované změny v oceánech a kryosféře – udělat shrnutí, vybrat to nejdůležitější.</a:t>
            </a:r>
          </a:p>
          <a:p>
            <a:pPr marL="0" indent="0">
              <a:buNone/>
            </a:pPr>
            <a:r>
              <a:rPr lang="cs-CZ" sz="2000" b="1" dirty="0"/>
              <a:t>Téma 5: </a:t>
            </a:r>
            <a:r>
              <a:rPr lang="cs-CZ" sz="2000" dirty="0"/>
              <a:t>Sekce B (str. 19–33) </a:t>
            </a:r>
            <a:r>
              <a:rPr lang="cs-CZ" sz="2000" i="1" dirty="0"/>
              <a:t>Predikované změny v oceánech a kryosféře – udělat shrnutí, vybrat to nejdůležitější.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b="1" i="1" dirty="0"/>
              <a:t>Pozn: Obě skupiny si nastudují grafy na straně 6! </a:t>
            </a:r>
          </a:p>
          <a:p>
            <a:pPr marL="0" indent="0">
              <a:buNone/>
            </a:pPr>
            <a:endParaRPr lang="cs-CZ" sz="2000" b="1" i="1"/>
          </a:p>
          <a:p>
            <a:pPr marL="0" indent="0">
              <a:buNone/>
            </a:pPr>
            <a:endParaRPr lang="cs-CZ" sz="2000" b="1" i="1" dirty="0"/>
          </a:p>
          <a:p>
            <a:pPr marL="0" indent="0">
              <a:buNone/>
            </a:pPr>
            <a:r>
              <a:rPr lang="cs-CZ" sz="2000" b="1" dirty="0"/>
              <a:t>K tématům se prosím zapište zde: </a:t>
            </a:r>
          </a:p>
          <a:p>
            <a:pPr marL="0" indent="0">
              <a:buNone/>
            </a:pPr>
            <a:r>
              <a:rPr lang="cs-CZ" sz="1800" i="1" dirty="0">
                <a:hlinkClick r:id="rId2"/>
              </a:rPr>
              <a:t>https://docs.google.com/spreadsheets/d/1Y8qoT9cyyZEzuzqr2qXO6kUlwCWZKsM_ekUwRHUSgy4/edit?usp=sharing</a:t>
            </a:r>
            <a:r>
              <a:rPr lang="cs-CZ" sz="1800" i="1" dirty="0"/>
              <a:t> </a:t>
            </a:r>
          </a:p>
          <a:p>
            <a:pPr marL="0" lvl="0" indent="0">
              <a:buNone/>
            </a:pPr>
            <a:endParaRPr lang="cs-CZ" sz="2000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Z0079 Meteorologie a klimatologie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40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2218</TotalTime>
  <Words>517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Přehlednost</vt:lpstr>
      <vt:lpstr>Zpracování REFERÁTŮ O NEJNOVĚJŠÍCH ZPRÁVÁCH Ipcc </vt:lpstr>
      <vt:lpstr>Zadání</vt:lpstr>
      <vt:lpstr>Zadání</vt:lpstr>
      <vt:lpstr>Zadání</vt:lpstr>
      <vt:lpstr>Témata</vt:lpstr>
      <vt:lpstr>Témata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dc:creator>Maestro</dc:creator>
  <cp:lastModifiedBy>Jan Řehoř</cp:lastModifiedBy>
  <cp:revision>57</cp:revision>
  <dcterms:modified xsi:type="dcterms:W3CDTF">2020-10-06T16:03:43Z</dcterms:modified>
</cp:coreProperties>
</file>