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E221D-B6F1-4278-9587-89EAD13B1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A32278-BC5A-410A-AE78-6468DDAC1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885561-D1C6-4D45-A515-253D88A4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53F0F-4C08-41EE-A9E0-36A149FF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E58178-4DDB-4821-B57A-D5E1688D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8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A3C66-304B-4F62-A3C1-DB889286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EA6295-8DAB-42AD-A8E0-F73BB9348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B74E48-671C-42B3-BF9E-E084A165B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EEE984-9384-4082-A737-A020A8AD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2ACCA-F723-4F10-8E3A-B649694E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74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F7D7D4-B1BA-4F04-BF96-56B2FFC0B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D64F5A-AF37-45A9-A926-E82E8A113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8E5A39-C433-4A85-8DAC-D9FFA98D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FD574D-2B09-4D82-A8EA-28CC444F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D4A9D7-8939-4F0E-B349-EC27A818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07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CCB4B-395F-462C-A3B4-0838EA670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6AFBCC-6E8A-4663-BAE0-48A7AF30D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442A13-3C8A-400D-88F0-0E7AC50B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AA9CF7-5586-45EA-AAA9-104D18D6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114425-0BC8-40D0-84D5-553F5E39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40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F7A0F-62A4-4776-BD3E-BAA885CEF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25B81E-1A23-48CD-A142-4D244CC21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C7D0E-4044-4081-A04A-89D28BE4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B46F2F-16AE-461F-96E3-510064A9E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22DCD-D6FB-42D5-B364-8A199CB9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98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1E3CF-CA5C-42DB-944F-FB044A91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8EAED-CECA-44D5-B660-859FFB728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26C5A7-4661-4662-B0FC-959B28494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8DE0B8-A501-4D31-83E7-8941C28C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E12B11-1D3B-4AFF-91FF-FCD8B0F8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D12A88-FD7C-4783-BBFB-E389CBEC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8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45819-CEF2-4262-B811-CEBD2BD17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EC998E-2C7B-406B-A970-DD47D3B78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105793-45D3-4064-AB35-513B9D1D3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D2E1D8-4384-42ED-8ECB-425EA47F5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8A250C-A4E9-45CB-BFEA-1E7A54C03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EFF436-5E51-4523-983D-9F973CF6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92D0D0-6607-40E7-B72E-50B127BF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5CD5822-8738-4F73-B839-E1A0D8C4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88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CCD15-9AC4-42AE-8EE6-18C77B6D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F3287B-1EBB-49BE-9D48-4237E4F2F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CB1F15-89B2-44AF-88E4-D75C69374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DC76C4-0E08-4A1C-AA1A-B8684B45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15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38E69C-A2F7-42A7-A54F-CFF50643B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5BE2DB-E1F5-4F8E-8671-CFAD3EC30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658953-6FB4-43F5-8EE7-88521CD75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7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250A6-4B09-46A1-B04E-FC248F0A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ADA23-9B0A-47A3-94B7-9AF1D17C4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0EA47B-2425-41BB-9759-5F7C7C512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ED71A-03F2-4468-B3BC-2A4396CE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35DA4B-9E13-468A-8660-03D8A44B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7550B3-0081-4687-9EEA-63F6E133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0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CC024-1F45-4433-965A-B3461A2A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458C1A4-F00D-4A12-BAFD-D29EF29D1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BDB7C4-75F7-49B1-93BF-5732BF84F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FCF63-060C-4513-850D-B3CA304F8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F49469-2B72-48D9-AB43-C8063850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83848-E1C7-46BA-A39A-42717168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43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DDAA376-0FD6-41A8-8CC3-93399F73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F9218F-8375-40F1-B57E-84C801D7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E7E16-1F6B-4793-A13C-B1995EFC3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A0F0A-76E0-447A-B556-BB14CD590895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5E834D-419A-4010-9A5A-1A8581B87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8B39E9-E64C-4EB2-8F2E-DC5741275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74D9-304B-486B-8DD5-8FB349B798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61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otevřít, dveře&#10;&#10;Popis byl vytvořen automaticky">
            <a:extLst>
              <a:ext uri="{FF2B5EF4-FFF2-40B4-BE49-F238E27FC236}">
                <a16:creationId xmlns:a16="http://schemas.microsoft.com/office/drawing/2014/main" id="{5E3A4265-8C02-498C-8D6A-33A4663892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27584" y="1358254"/>
            <a:ext cx="4885962" cy="55171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B4A85C5-0136-4354-A1DA-51654AD8D929}"/>
              </a:ext>
            </a:extLst>
          </p:cNvPr>
          <p:cNvSpPr txBox="1"/>
          <p:nvPr/>
        </p:nvSpPr>
        <p:spPr>
          <a:xfrm>
            <a:off x="7611221" y="3981993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CWR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3F5BC90-A10E-43B6-B11D-690D0A2888FE}"/>
              </a:ext>
            </a:extLst>
          </p:cNvPr>
          <p:cNvSpPr txBox="1"/>
          <p:nvPr/>
        </p:nvSpPr>
        <p:spPr>
          <a:xfrm>
            <a:off x="7193168" y="3981994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364426C-D58E-4150-A0FD-912AF402A7D4}"/>
              </a:ext>
            </a:extLst>
          </p:cNvPr>
          <p:cNvSpPr txBox="1"/>
          <p:nvPr/>
        </p:nvSpPr>
        <p:spPr>
          <a:xfrm>
            <a:off x="6757785" y="3981993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4F35404-D3CB-4EAD-B803-9EC6134D2F4E}"/>
              </a:ext>
            </a:extLst>
          </p:cNvPr>
          <p:cNvSpPr txBox="1"/>
          <p:nvPr/>
        </p:nvSpPr>
        <p:spPr>
          <a:xfrm>
            <a:off x="6339732" y="3981993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2BD626-8AED-41B3-A95D-6B5A747B2DD8}"/>
              </a:ext>
            </a:extLst>
          </p:cNvPr>
          <p:cNvSpPr txBox="1"/>
          <p:nvPr/>
        </p:nvSpPr>
        <p:spPr>
          <a:xfrm>
            <a:off x="5482045" y="711926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CWR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C966B1B-EC74-480B-909B-B30023A5C5CC}"/>
              </a:ext>
            </a:extLst>
          </p:cNvPr>
          <p:cNvSpPr txBox="1"/>
          <p:nvPr/>
        </p:nvSpPr>
        <p:spPr>
          <a:xfrm>
            <a:off x="5865167" y="711925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CK1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CD3B5E1-9965-4E1F-B033-259AA1202A9F}"/>
              </a:ext>
            </a:extLst>
          </p:cNvPr>
          <p:cNvSpPr txBox="1"/>
          <p:nvPr/>
        </p:nvSpPr>
        <p:spPr>
          <a:xfrm>
            <a:off x="6248289" y="711924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CK2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65195E8-2D26-4629-8928-3A4C034B3FAD}"/>
              </a:ext>
            </a:extLst>
          </p:cNvPr>
          <p:cNvSpPr txBox="1"/>
          <p:nvPr/>
        </p:nvSpPr>
        <p:spPr>
          <a:xfrm>
            <a:off x="6633840" y="711923"/>
            <a:ext cx="461665" cy="646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/>
              <a:t>CK3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5B11625-D1B2-4777-860D-4D44BE64EAE2}"/>
              </a:ext>
            </a:extLst>
          </p:cNvPr>
          <p:cNvSpPr txBox="1"/>
          <p:nvPr/>
        </p:nvSpPr>
        <p:spPr>
          <a:xfrm>
            <a:off x="2116184" y="1863635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Fosforylovaný</a:t>
            </a:r>
            <a:r>
              <a:rPr lang="cs-CZ" dirty="0"/>
              <a:t> LRP6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5C1C0E1-A282-47F3-84A1-F5DE2BA90B5F}"/>
              </a:ext>
            </a:extLst>
          </p:cNvPr>
          <p:cNvSpPr txBox="1"/>
          <p:nvPr/>
        </p:nvSpPr>
        <p:spPr>
          <a:xfrm>
            <a:off x="2368454" y="2738348"/>
            <a:ext cx="175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Aktivní </a:t>
            </a:r>
            <a:r>
              <a:rPr lang="el-GR" dirty="0">
                <a:cs typeface="Arial" panose="020B0604020202020204" pitchFamily="34" charset="0"/>
              </a:rPr>
              <a:t>β</a:t>
            </a:r>
            <a:r>
              <a:rPr lang="cs-CZ" dirty="0">
                <a:cs typeface="Arial" panose="020B0604020202020204" pitchFamily="34" charset="0"/>
              </a:rPr>
              <a:t>-</a:t>
            </a:r>
            <a:r>
              <a:rPr lang="cs-CZ" dirty="0" err="1">
                <a:cs typeface="Arial" panose="020B0604020202020204" pitchFamily="34" charset="0"/>
              </a:rPr>
              <a:t>catenin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CE819F2-7B90-424E-859D-63684D0B8134}"/>
              </a:ext>
            </a:extLst>
          </p:cNvPr>
          <p:cNvSpPr txBox="1"/>
          <p:nvPr/>
        </p:nvSpPr>
        <p:spPr>
          <a:xfrm>
            <a:off x="3256728" y="3380989"/>
            <a:ext cx="87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cs typeface="Arial" panose="020B0604020202020204" pitchFamily="34" charset="0"/>
              </a:rPr>
              <a:t>Β</a:t>
            </a:r>
            <a:r>
              <a:rPr lang="cs-CZ" dirty="0">
                <a:cs typeface="Arial" panose="020B0604020202020204" pitchFamily="34" charset="0"/>
              </a:rPr>
              <a:t>-a</a:t>
            </a:r>
            <a:r>
              <a:rPr lang="cs-CZ" dirty="0"/>
              <a:t>ktin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1E78D35-4471-4C4A-A032-490C362F22B2}"/>
              </a:ext>
            </a:extLst>
          </p:cNvPr>
          <p:cNvSpPr txBox="1"/>
          <p:nvPr/>
        </p:nvSpPr>
        <p:spPr>
          <a:xfrm>
            <a:off x="3200401" y="6180795"/>
            <a:ext cx="87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cs typeface="Arial" panose="020B0604020202020204" pitchFamily="34" charset="0"/>
              </a:rPr>
              <a:t>Β</a:t>
            </a:r>
            <a:r>
              <a:rPr lang="cs-CZ" dirty="0">
                <a:cs typeface="Arial" panose="020B0604020202020204" pitchFamily="34" charset="0"/>
              </a:rPr>
              <a:t>-a</a:t>
            </a:r>
            <a:r>
              <a:rPr lang="cs-CZ" dirty="0"/>
              <a:t>ktin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751E29E-D812-4E85-83D3-CB1002C34919}"/>
              </a:ext>
            </a:extLst>
          </p:cNvPr>
          <p:cNvSpPr txBox="1"/>
          <p:nvPr/>
        </p:nvSpPr>
        <p:spPr>
          <a:xfrm>
            <a:off x="3257007" y="5353488"/>
            <a:ext cx="87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cs typeface="Arial" panose="020B0604020202020204" pitchFamily="34" charset="0"/>
              </a:rPr>
              <a:t>DVL 2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0311924-1766-40C5-9820-69DF519C1847}"/>
              </a:ext>
            </a:extLst>
          </p:cNvPr>
          <p:cNvSpPr txBox="1"/>
          <p:nvPr/>
        </p:nvSpPr>
        <p:spPr>
          <a:xfrm>
            <a:off x="2163802" y="4508270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Fosforylovaný</a:t>
            </a:r>
            <a:r>
              <a:rPr lang="cs-CZ" dirty="0"/>
              <a:t> LRP6</a:t>
            </a:r>
          </a:p>
        </p:txBody>
      </p:sp>
    </p:spTree>
    <p:extLst>
      <p:ext uri="{BB962C8B-B14F-4D97-AF65-F5344CB8AC3E}">
        <p14:creationId xmlns:p14="http://schemas.microsoft.com/office/powerpoint/2010/main" val="63574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A0FC5A2-84C6-4F7D-A10E-2D72DA0D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Vysvětlivky	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93801-AF7E-4614-9687-B14166E1F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 – vaše skupina ;-)</a:t>
            </a:r>
          </a:p>
          <a:p>
            <a:r>
              <a:rPr lang="cs-CZ" dirty="0"/>
              <a:t>WR –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Wnt</a:t>
            </a:r>
            <a:r>
              <a:rPr lang="cs-CZ" dirty="0"/>
              <a:t> a </a:t>
            </a:r>
            <a:r>
              <a:rPr lang="cs-CZ" dirty="0" err="1"/>
              <a:t>Rspo</a:t>
            </a:r>
            <a:endParaRPr lang="cs-CZ" dirty="0"/>
          </a:p>
          <a:p>
            <a:r>
              <a:rPr lang="cs-CZ" dirty="0"/>
              <a:t>K1, 2 a 3 – kontroly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837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</Words>
  <Application>Microsoft Office PowerPoint</Application>
  <PresentationFormat>Širokoúhlá obrazovka</PresentationFormat>
  <Paragraphs>18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Vysvětlivky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Bartošíková</dc:creator>
  <cp:lastModifiedBy>Jana Bartošíková</cp:lastModifiedBy>
  <cp:revision>2</cp:revision>
  <dcterms:created xsi:type="dcterms:W3CDTF">2021-11-13T23:16:08Z</dcterms:created>
  <dcterms:modified xsi:type="dcterms:W3CDTF">2021-11-14T22:05:48Z</dcterms:modified>
</cp:coreProperties>
</file>