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_rels/notesSlide12.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26.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8.xml.rels" ContentType="application/vnd.openxmlformats-package.relationships+xml"/>
  <Override PartName="/ppt/notesSlides/_rels/notesSlide14.xml.rels" ContentType="application/vnd.openxmlformats-package.relationships+xml"/>
  <Override PartName="/ppt/notesSlides/_rels/notesSlide7.xml.rels" ContentType="application/vnd.openxmlformats-package.relationships+xml"/>
  <Override PartName="/ppt/notesSlides/_rels/notesSlide13.xml.rels" ContentType="application/vnd.openxmlformats-package.relationships+xml"/>
  <Override PartName="/ppt/notesSlides/_rels/notesSlide6.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31.xml.rels" ContentType="application/vnd.openxmlformats-package.relationships+xml"/>
  <Override PartName="/ppt/notesSlides/_rels/notesSlide15.xml.rels" ContentType="application/vnd.openxmlformats-package.relationships+xml"/>
  <Override PartName="/ppt/notesSlides/_rels/notesSlide22.xml.rels" ContentType="application/vnd.openxmlformats-package.relationships+xml"/>
  <Override PartName="/ppt/notesSlides/_rels/notesSlide16.xml.rels" ContentType="application/vnd.openxmlformats-package.relationships+xml"/>
  <Override PartName="/ppt/notesSlides/_rels/notesSlide23.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27.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30.xml.rels" ContentType="application/vnd.openxmlformats-package.relationships+xml"/>
  <Override PartName="/ppt/notesSlides/_rels/notesSlide29.xml.rels" ContentType="application/vnd.openxmlformats-package.relationships+xml"/>
  <Override PartName="/ppt/notesSlides/_rels/notesSlide21.xml.rels" ContentType="application/vnd.openxmlformats-package.relationships+xml"/>
  <Override PartName="/ppt/notesSlides/notesSlide29.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_rels/presentation.xml.rels" ContentType="application/vnd.openxmlformats-package.relationships+xml"/>
  <Override PartName="/ppt/media/image56.png" ContentType="image/png"/>
  <Override PartName="/ppt/media/image55.png" ContentType="image/png"/>
  <Override PartName="/ppt/media/image54.png" ContentType="image/png"/>
  <Override PartName="/ppt/media/image53.png" ContentType="image/png"/>
  <Override PartName="/ppt/media/image51.png" ContentType="image/png"/>
  <Override PartName="/ppt/media/image4.jpeg" ContentType="image/jpeg"/>
  <Override PartName="/ppt/media/image50.png" ContentType="image/png"/>
  <Override PartName="/ppt/media/image40.png" ContentType="image/png"/>
  <Override PartName="/ppt/media/image32.png" ContentType="image/png"/>
  <Override PartName="/ppt/media/image2.png" ContentType="image/png"/>
  <Override PartName="/ppt/media/image14.png" ContentType="image/png"/>
  <Override PartName="/ppt/media/image15.png" ContentType="image/png"/>
  <Override PartName="/ppt/media/image16.png" ContentType="image/png"/>
  <Override PartName="/ppt/media/image17.png" ContentType="image/png"/>
  <Override PartName="/ppt/media/image60.png" ContentType="image/png"/>
  <Override PartName="/ppt/media/image20.png" ContentType="image/png"/>
  <Override PartName="/ppt/media/image57.png" ContentType="image/png"/>
  <Override PartName="/ppt/media/image28.jpeg" ContentType="image/jpeg"/>
  <Override PartName="/ppt/media/image62.png" ContentType="image/png"/>
  <Override PartName="/ppt/media/image18.png" ContentType="image/png"/>
  <Override PartName="/ppt/media/image6.png" ContentType="image/png"/>
  <Override PartName="/ppt/media/image36.png" ContentType="image/png"/>
  <Override PartName="/ppt/media/image31.png" ContentType="image/png"/>
  <Override PartName="/ppt/media/image66.png" ContentType="image/png"/>
  <Override PartName="/ppt/media/image30.png" ContentType="image/png"/>
  <Override PartName="/ppt/media/image65.png" ContentType="image/png"/>
  <Override PartName="/ppt/media/image64.png" ContentType="image/png"/>
  <Override PartName="/ppt/media/image29.gif" ContentType="image/gif"/>
  <Override PartName="/ppt/media/image25.png" ContentType="image/png"/>
  <Override PartName="/ppt/media/image63.png" ContentType="image/png"/>
  <Override PartName="/ppt/media/image26.png" ContentType="image/png"/>
  <Override PartName="/ppt/media/image24.png" ContentType="image/png"/>
  <Override PartName="/ppt/media/image61.png" ContentType="image/png"/>
  <Override PartName="/ppt/media/image59.png" ContentType="image/png"/>
  <Override PartName="/ppt/media/image22.png" ContentType="image/png"/>
  <Override PartName="/ppt/media/image23.png" ContentType="image/png"/>
  <Override PartName="/ppt/media/image58.png" ContentType="image/png"/>
  <Override PartName="/ppt/media/image21.png" ContentType="image/png"/>
  <Override PartName="/ppt/media/image11.png" ContentType="image/png"/>
  <Override PartName="/ppt/media/image48.png" ContentType="image/png"/>
  <Override PartName="/ppt/media/image19.png" ContentType="image/png"/>
  <Override PartName="/ppt/media/image7.png" ContentType="image/png"/>
  <Override PartName="/ppt/media/image37.png" ContentType="image/png"/>
  <Override PartName="/ppt/media/image12.png" ContentType="image/png"/>
  <Override PartName="/ppt/media/image49.png" ContentType="image/png"/>
  <Override PartName="/ppt/media/image8.png" ContentType="image/png"/>
  <Override PartName="/ppt/media/image38.png" ContentType="image/png"/>
  <Override PartName="/ppt/media/image1.png" ContentType="image/png"/>
  <Override PartName="/ppt/media/image13.png" ContentType="image/png"/>
  <Override PartName="/ppt/media/image9.png" ContentType="image/png"/>
  <Override PartName="/ppt/media/image39.png" ContentType="image/png"/>
  <Override PartName="/ppt/media/image52.png" ContentType="image/png"/>
  <Override PartName="/ppt/media/image27.jpeg" ContentType="image/jpeg"/>
  <Override PartName="/ppt/media/image5.wmf" ContentType="image/x-wmf"/>
  <Override PartName="/ppt/media/image10.png" ContentType="image/png"/>
  <Override PartName="/ppt/media/image47.png" ContentType="image/png"/>
  <Override PartName="/ppt/media/image33.png" ContentType="image/png"/>
  <Override PartName="/ppt/media/image34.png" ContentType="image/png"/>
  <Override PartName="/ppt/media/image35.png" ContentType="image/png"/>
  <Override PartName="/ppt/media/image3.jpeg" ContentType="image/jpeg"/>
  <Override PartName="/ppt/media/image41.png" ContentType="image/png"/>
  <Override PartName="/ppt/media/image42.png" ContentType="image/png"/>
  <Override PartName="/ppt/media/image43.png" ContentType="image/png"/>
  <Override PartName="/ppt/media/image44.wmf" ContentType="image/x-wmf"/>
  <Override PartName="/ppt/media/image45.png" ContentType="image/png"/>
  <Override PartName="/ppt/media/image46.png" ContentType="image/png"/>
  <Override PartName="/ppt/slideLayouts/_rels/slideLayout52.xml.rels" ContentType="application/vnd.openxmlformats-package.relationships+xml"/>
  <Override PartName="/ppt/slideLayouts/_rels/slideLayout14.xml.rels" ContentType="application/vnd.openxmlformats-package.relationships+xml"/>
  <Override PartName="/ppt/slideLayouts/_rels/slideLayout30.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xml.rels" ContentType="application/vnd.openxmlformats-package.relationships+xml"/>
  <Override PartName="/ppt/slideLayouts/_rels/slideLayout29.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8.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6.xml.rels" ContentType="application/vnd.openxmlformats-package.relationships+xml"/>
  <Override PartName="/ppt/slideLayouts/_rels/slideLayout53.xml.rels" ContentType="application/vnd.openxmlformats-package.relationships+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5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_rels/slide16.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2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2.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3.xml.rels" ContentType="application/vnd.openxmlformats-package.relationships+xml"/>
  <Override PartName="/ppt/slides/_rels/slide28.xml.rels" ContentType="application/vnd.openxmlformats-package.relationships+xml"/>
  <Override PartName="/ppt/slides/_rels/slide22.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slide30.xml" ContentType="application/vnd.openxmlformats-officedocument.presentationml.slide+xml"/>
  <Override PartName="/ppt/slides/slide5.xml" ContentType="application/vnd.openxmlformats-officedocument.presentationml.slide+xml"/>
  <Override PartName="/ppt/slides/slide31.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0080625" cy="7559675"/>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Rectangle 1"/>
          <p:cNvSpPr/>
          <p:nvPr/>
        </p:nvSpPr>
        <p:spPr>
          <a:xfrm>
            <a:off x="0" y="0"/>
            <a:ext cx="6858000" cy="9144000"/>
          </a:xfrm>
          <a:prstGeom prst="rect">
            <a:avLst/>
          </a:prstGeom>
          <a:solidFill>
            <a:srgbClr val="ffffff"/>
          </a:solidFill>
          <a:ln w="9360">
            <a:noFill/>
          </a:ln>
        </p:spPr>
      </p:sp>
      <p:sp>
        <p:nvSpPr>
          <p:cNvPr id="270" name="CustomShape 2"/>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1" name="CustomShape 3"/>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2" name="CustomShape 4"/>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3" name="CustomShape 5"/>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4" name="CustomShape 6"/>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5" name="CustomShape 7"/>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6" name="CustomShape 8"/>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277" name="CustomShape 9"/>
          <p:cNvSpPr/>
          <p:nvPr/>
        </p:nvSpPr>
        <p:spPr>
          <a:xfrm>
            <a:off x="0" y="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78" name="CustomShape 10"/>
          <p:cNvSpPr/>
          <p:nvPr/>
        </p:nvSpPr>
        <p:spPr>
          <a:xfrm>
            <a:off x="3884760" y="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79" name="PlaceHolder 11"/>
          <p:cNvSpPr>
            <a:spLocks noGrp="1"/>
          </p:cNvSpPr>
          <p:nvPr>
            <p:ph type="sldImg"/>
          </p:nvPr>
        </p:nvSpPr>
        <p:spPr>
          <a:xfrm>
            <a:off x="1142640" y="685800"/>
            <a:ext cx="4560840" cy="3417840"/>
          </a:xfrm>
          <a:prstGeom prst="rect">
            <a:avLst/>
          </a:prstGeom>
        </p:spPr>
        <p:txBody>
          <a:bodyPr lIns="0" rIns="0" tIns="0" bIns="0">
            <a:noAutofit/>
          </a:bodyPr>
          <a:p>
            <a:r>
              <a:rPr b="0" lang="cs-CZ" sz="3500" spc="-1" strike="noStrike">
                <a:solidFill>
                  <a:srgbClr val="69be28"/>
                </a:solidFill>
                <a:latin typeface="Arial"/>
              </a:rPr>
              <a:t>Klikněte pro přesun snímku</a:t>
            </a:r>
            <a:endParaRPr b="0" lang="cs-CZ" sz="3500" spc="-1" strike="noStrike">
              <a:solidFill>
                <a:srgbClr val="69be28"/>
              </a:solidFill>
              <a:latin typeface="Arial"/>
            </a:endParaRPr>
          </a:p>
        </p:txBody>
      </p:sp>
      <p:sp>
        <p:nvSpPr>
          <p:cNvPr id="280" name="PlaceHolder 12"/>
          <p:cNvSpPr>
            <a:spLocks noGrp="1"/>
          </p:cNvSpPr>
          <p:nvPr>
            <p:ph type="body"/>
          </p:nvPr>
        </p:nvSpPr>
        <p:spPr>
          <a:xfrm>
            <a:off x="685440" y="4343040"/>
            <a:ext cx="5475240" cy="4103640"/>
          </a:xfrm>
          <a:prstGeom prst="rect">
            <a:avLst/>
          </a:prstGeom>
        </p:spPr>
        <p:txBody>
          <a:bodyPr lIns="0" rIns="0" tIns="0" bIns="0">
            <a:noAutofit/>
          </a:bodyPr>
          <a:p>
            <a:r>
              <a:rPr b="0" lang="cs-CZ" sz="1200" spc="-1" strike="noStrike">
                <a:solidFill>
                  <a:srgbClr val="000000"/>
                </a:solidFill>
                <a:latin typeface="Times New Roman"/>
              </a:rPr>
              <a:t>Klikněte pro úpravu formátu komentářů</a:t>
            </a:r>
            <a:endParaRPr b="0" lang="cs-CZ" sz="1200" spc="-1" strike="noStrike">
              <a:solidFill>
                <a:srgbClr val="000000"/>
              </a:solidFill>
              <a:latin typeface="Times New Roman"/>
            </a:endParaRPr>
          </a:p>
        </p:txBody>
      </p:sp>
      <p:sp>
        <p:nvSpPr>
          <p:cNvPr id="281" name="CustomShape 13"/>
          <p:cNvSpPr/>
          <p:nvPr/>
        </p:nvSpPr>
        <p:spPr>
          <a:xfrm>
            <a:off x="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82" name="PlaceHolder 14"/>
          <p:cNvSpPr>
            <a:spLocks noGrp="1"/>
          </p:cNvSpPr>
          <p:nvPr>
            <p:ph type="sldNum"/>
          </p:nvPr>
        </p:nvSpPr>
        <p:spPr>
          <a:xfrm>
            <a:off x="3884760" y="8685000"/>
            <a:ext cx="2960640" cy="446040"/>
          </a:xfrm>
          <a:prstGeom prst="rect">
            <a:avLst/>
          </a:prstGeom>
        </p:spPr>
        <p:txBody>
          <a:bodyPr lIns="90000" rIns="90000" tIns="46800" bIns="46800" anchor="b">
            <a:noAutofit/>
          </a:bodyPr>
          <a:p>
            <a:pPr algn="r">
              <a:lnSpc>
                <a:spcPct val="100000"/>
              </a:lnSpc>
            </a:pPr>
            <a:fld id="{4CDA36B7-E26D-4018-AFCD-58252125E4C2}" type="slidenum">
              <a:rPr b="0" lang="cs-CZ" sz="1200" spc="-1" strike="noStrike">
                <a:latin typeface="Times New Roman"/>
                <a:ea typeface="Arial Unicode MS"/>
              </a:rPr>
              <a:t>&lt;číslo&gt;</a:t>
            </a:fld>
            <a:endParaRPr b="0" lang="cs-CZ" sz="12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PlaceHolder 1"/>
          <p:cNvSpPr>
            <a:spLocks noGrp="1"/>
          </p:cNvSpPr>
          <p:nvPr>
            <p:ph type="sldImg"/>
          </p:nvPr>
        </p:nvSpPr>
        <p:spPr>
          <a:xfrm>
            <a:off x="1143000" y="685800"/>
            <a:ext cx="4572000" cy="3429000"/>
          </a:xfrm>
          <a:prstGeom prst="rect">
            <a:avLst/>
          </a:prstGeom>
        </p:spPr>
      </p:sp>
      <p:sp>
        <p:nvSpPr>
          <p:cNvPr id="495"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1371600" y="763560"/>
            <a:ext cx="5029200" cy="3772080"/>
          </a:xfrm>
          <a:prstGeom prst="rect">
            <a:avLst/>
          </a:prstGeom>
        </p:spPr>
      </p:sp>
      <p:sp>
        <p:nvSpPr>
          <p:cNvPr id="511" name="CustomShape 2"/>
          <p:cNvSpPr/>
          <p:nvPr/>
        </p:nvSpPr>
        <p:spPr>
          <a:xfrm>
            <a:off x="777960" y="4776840"/>
            <a:ext cx="6218280" cy="452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PlaceHolder 1"/>
          <p:cNvSpPr>
            <a:spLocks noGrp="1"/>
          </p:cNvSpPr>
          <p:nvPr>
            <p:ph type="sldImg"/>
          </p:nvPr>
        </p:nvSpPr>
        <p:spPr>
          <a:xfrm>
            <a:off x="1143000" y="685800"/>
            <a:ext cx="4572000" cy="3429000"/>
          </a:xfrm>
          <a:prstGeom prst="rect">
            <a:avLst/>
          </a:prstGeom>
        </p:spPr>
      </p:sp>
      <p:sp>
        <p:nvSpPr>
          <p:cNvPr id="513"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PlaceHolder 1"/>
          <p:cNvSpPr>
            <a:spLocks noGrp="1"/>
          </p:cNvSpPr>
          <p:nvPr>
            <p:ph type="sldImg"/>
          </p:nvPr>
        </p:nvSpPr>
        <p:spPr>
          <a:xfrm>
            <a:off x="1143000" y="685800"/>
            <a:ext cx="4572000" cy="3429000"/>
          </a:xfrm>
          <a:prstGeom prst="rect">
            <a:avLst/>
          </a:prstGeom>
        </p:spPr>
      </p:sp>
      <p:sp>
        <p:nvSpPr>
          <p:cNvPr id="515"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1143000" y="685800"/>
            <a:ext cx="4572000" cy="3429000"/>
          </a:xfrm>
          <a:prstGeom prst="rect">
            <a:avLst/>
          </a:prstGeom>
        </p:spPr>
      </p:sp>
      <p:sp>
        <p:nvSpPr>
          <p:cNvPr id="517"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PlaceHolder 1"/>
          <p:cNvSpPr>
            <a:spLocks noGrp="1"/>
          </p:cNvSpPr>
          <p:nvPr>
            <p:ph type="sldImg"/>
          </p:nvPr>
        </p:nvSpPr>
        <p:spPr>
          <a:xfrm>
            <a:off x="1143000" y="685800"/>
            <a:ext cx="4572000" cy="3429000"/>
          </a:xfrm>
          <a:prstGeom prst="rect">
            <a:avLst/>
          </a:prstGeom>
        </p:spPr>
      </p:sp>
      <p:sp>
        <p:nvSpPr>
          <p:cNvPr id="519"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PlaceHolder 1"/>
          <p:cNvSpPr>
            <a:spLocks noGrp="1"/>
          </p:cNvSpPr>
          <p:nvPr>
            <p:ph type="sldImg"/>
          </p:nvPr>
        </p:nvSpPr>
        <p:spPr>
          <a:xfrm>
            <a:off x="1143000" y="685800"/>
            <a:ext cx="4572000" cy="3429000"/>
          </a:xfrm>
          <a:prstGeom prst="rect">
            <a:avLst/>
          </a:prstGeom>
        </p:spPr>
      </p:sp>
      <p:sp>
        <p:nvSpPr>
          <p:cNvPr id="521"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sldImg"/>
          </p:nvPr>
        </p:nvSpPr>
        <p:spPr>
          <a:xfrm>
            <a:off x="1143000" y="685800"/>
            <a:ext cx="4572000" cy="3429000"/>
          </a:xfrm>
          <a:prstGeom prst="rect">
            <a:avLst/>
          </a:prstGeom>
        </p:spPr>
      </p:sp>
      <p:sp>
        <p:nvSpPr>
          <p:cNvPr id="523"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sldImg"/>
          </p:nvPr>
        </p:nvSpPr>
        <p:spPr>
          <a:xfrm>
            <a:off x="1143000" y="685800"/>
            <a:ext cx="4572000" cy="3429000"/>
          </a:xfrm>
          <a:prstGeom prst="rect">
            <a:avLst/>
          </a:prstGeom>
        </p:spPr>
      </p:sp>
      <p:sp>
        <p:nvSpPr>
          <p:cNvPr id="525"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PlaceHolder 1"/>
          <p:cNvSpPr>
            <a:spLocks noGrp="1"/>
          </p:cNvSpPr>
          <p:nvPr>
            <p:ph type="sldImg"/>
          </p:nvPr>
        </p:nvSpPr>
        <p:spPr>
          <a:xfrm>
            <a:off x="1143000" y="685800"/>
            <a:ext cx="4572000" cy="3429000"/>
          </a:xfrm>
          <a:prstGeom prst="rect">
            <a:avLst/>
          </a:prstGeom>
        </p:spPr>
      </p:sp>
      <p:sp>
        <p:nvSpPr>
          <p:cNvPr id="527"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sldImg"/>
          </p:nvPr>
        </p:nvSpPr>
        <p:spPr>
          <a:xfrm>
            <a:off x="1143000" y="685800"/>
            <a:ext cx="4572000" cy="3429000"/>
          </a:xfrm>
          <a:prstGeom prst="rect">
            <a:avLst/>
          </a:prstGeom>
        </p:spPr>
      </p:sp>
      <p:sp>
        <p:nvSpPr>
          <p:cNvPr id="529"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PlaceHolder 1"/>
          <p:cNvSpPr>
            <a:spLocks noGrp="1"/>
          </p:cNvSpPr>
          <p:nvPr>
            <p:ph type="sldImg"/>
          </p:nvPr>
        </p:nvSpPr>
        <p:spPr>
          <a:xfrm>
            <a:off x="1143000" y="685800"/>
            <a:ext cx="4572000" cy="3429000"/>
          </a:xfrm>
          <a:prstGeom prst="rect">
            <a:avLst/>
          </a:prstGeom>
        </p:spPr>
      </p:sp>
      <p:sp>
        <p:nvSpPr>
          <p:cNvPr id="497"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sldImg"/>
          </p:nvPr>
        </p:nvSpPr>
        <p:spPr>
          <a:xfrm>
            <a:off x="1143000" y="685800"/>
            <a:ext cx="4572000" cy="3429000"/>
          </a:xfrm>
          <a:prstGeom prst="rect">
            <a:avLst/>
          </a:prstGeom>
        </p:spPr>
      </p:sp>
      <p:sp>
        <p:nvSpPr>
          <p:cNvPr id="531"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PlaceHolder 1"/>
          <p:cNvSpPr>
            <a:spLocks noGrp="1"/>
          </p:cNvSpPr>
          <p:nvPr>
            <p:ph type="sldImg"/>
          </p:nvPr>
        </p:nvSpPr>
        <p:spPr>
          <a:xfrm>
            <a:off x="1143000" y="685800"/>
            <a:ext cx="4572000" cy="3429000"/>
          </a:xfrm>
          <a:prstGeom prst="rect">
            <a:avLst/>
          </a:prstGeom>
        </p:spPr>
      </p:sp>
      <p:sp>
        <p:nvSpPr>
          <p:cNvPr id="533"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sldImg"/>
          </p:nvPr>
        </p:nvSpPr>
        <p:spPr>
          <a:xfrm>
            <a:off x="1143000" y="685800"/>
            <a:ext cx="4572000" cy="3429000"/>
          </a:xfrm>
          <a:prstGeom prst="rect">
            <a:avLst/>
          </a:prstGeom>
        </p:spPr>
      </p:sp>
      <p:sp>
        <p:nvSpPr>
          <p:cNvPr id="535"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PlaceHolder 1"/>
          <p:cNvSpPr>
            <a:spLocks noGrp="1"/>
          </p:cNvSpPr>
          <p:nvPr>
            <p:ph type="sldImg"/>
          </p:nvPr>
        </p:nvSpPr>
        <p:spPr>
          <a:xfrm>
            <a:off x="1143000" y="685800"/>
            <a:ext cx="4572000" cy="3429000"/>
          </a:xfrm>
          <a:prstGeom prst="rect">
            <a:avLst/>
          </a:prstGeom>
        </p:spPr>
      </p:sp>
      <p:sp>
        <p:nvSpPr>
          <p:cNvPr id="537"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PlaceHolder 1"/>
          <p:cNvSpPr>
            <a:spLocks noGrp="1"/>
          </p:cNvSpPr>
          <p:nvPr>
            <p:ph type="sldImg"/>
          </p:nvPr>
        </p:nvSpPr>
        <p:spPr>
          <a:xfrm>
            <a:off x="1143000" y="685800"/>
            <a:ext cx="4570560" cy="3427560"/>
          </a:xfrm>
          <a:prstGeom prst="rect">
            <a:avLst/>
          </a:prstGeom>
        </p:spPr>
      </p:sp>
      <p:sp>
        <p:nvSpPr>
          <p:cNvPr id="539" name="CustomShape 2"/>
          <p:cNvSpPr/>
          <p:nvPr/>
        </p:nvSpPr>
        <p:spPr>
          <a:xfrm>
            <a:off x="685800" y="4343400"/>
            <a:ext cx="5484960" cy="411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sldImg"/>
          </p:nvPr>
        </p:nvSpPr>
        <p:spPr>
          <a:xfrm>
            <a:off x="1143000" y="685800"/>
            <a:ext cx="4567320" cy="3424320"/>
          </a:xfrm>
          <a:prstGeom prst="rect">
            <a:avLst/>
          </a:prstGeom>
        </p:spPr>
      </p:sp>
      <p:sp>
        <p:nvSpPr>
          <p:cNvPr id="541" name="CustomShape 2"/>
          <p:cNvSpPr/>
          <p:nvPr/>
        </p:nvSpPr>
        <p:spPr>
          <a:xfrm>
            <a:off x="685800" y="4343400"/>
            <a:ext cx="5481720" cy="4110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PlaceHolder 1"/>
          <p:cNvSpPr>
            <a:spLocks noGrp="1"/>
          </p:cNvSpPr>
          <p:nvPr>
            <p:ph type="sldImg"/>
          </p:nvPr>
        </p:nvSpPr>
        <p:spPr>
          <a:xfrm>
            <a:off x="1143000" y="685800"/>
            <a:ext cx="4565520" cy="3422520"/>
          </a:xfrm>
          <a:prstGeom prst="rect">
            <a:avLst/>
          </a:prstGeom>
        </p:spPr>
      </p:sp>
      <p:sp>
        <p:nvSpPr>
          <p:cNvPr id="543" name="CustomShape 2"/>
          <p:cNvSpPr/>
          <p:nvPr/>
        </p:nvSpPr>
        <p:spPr>
          <a:xfrm>
            <a:off x="685800" y="4343400"/>
            <a:ext cx="5479920" cy="4108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PlaceHolder 1"/>
          <p:cNvSpPr>
            <a:spLocks noGrp="1"/>
          </p:cNvSpPr>
          <p:nvPr>
            <p:ph type="sldImg"/>
          </p:nvPr>
        </p:nvSpPr>
        <p:spPr>
          <a:xfrm>
            <a:off x="1143000" y="685800"/>
            <a:ext cx="4565520" cy="3422520"/>
          </a:xfrm>
          <a:prstGeom prst="rect">
            <a:avLst/>
          </a:prstGeom>
        </p:spPr>
      </p:sp>
      <p:sp>
        <p:nvSpPr>
          <p:cNvPr id="545" name="CustomShape 2"/>
          <p:cNvSpPr/>
          <p:nvPr/>
        </p:nvSpPr>
        <p:spPr>
          <a:xfrm>
            <a:off x="685800" y="4343400"/>
            <a:ext cx="5479920" cy="4108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PlaceHolder 1"/>
          <p:cNvSpPr>
            <a:spLocks noGrp="1"/>
          </p:cNvSpPr>
          <p:nvPr>
            <p:ph type="sldImg"/>
          </p:nvPr>
        </p:nvSpPr>
        <p:spPr>
          <a:xfrm>
            <a:off x="1143000" y="685800"/>
            <a:ext cx="4565520" cy="3422520"/>
          </a:xfrm>
          <a:prstGeom prst="rect">
            <a:avLst/>
          </a:prstGeom>
        </p:spPr>
      </p:sp>
      <p:sp>
        <p:nvSpPr>
          <p:cNvPr id="547" name="CustomShape 2"/>
          <p:cNvSpPr/>
          <p:nvPr/>
        </p:nvSpPr>
        <p:spPr>
          <a:xfrm>
            <a:off x="685800" y="4343400"/>
            <a:ext cx="5479920" cy="4108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1"/>
          <p:cNvSpPr>
            <a:spLocks noGrp="1"/>
          </p:cNvSpPr>
          <p:nvPr>
            <p:ph type="sldImg"/>
          </p:nvPr>
        </p:nvSpPr>
        <p:spPr>
          <a:xfrm>
            <a:off x="1143000" y="685800"/>
            <a:ext cx="4565520" cy="3422520"/>
          </a:xfrm>
          <a:prstGeom prst="rect">
            <a:avLst/>
          </a:prstGeom>
        </p:spPr>
      </p:sp>
      <p:sp>
        <p:nvSpPr>
          <p:cNvPr id="549" name="CustomShape 2"/>
          <p:cNvSpPr/>
          <p:nvPr/>
        </p:nvSpPr>
        <p:spPr>
          <a:xfrm>
            <a:off x="685800" y="4343400"/>
            <a:ext cx="5479920" cy="4108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sldImg"/>
          </p:nvPr>
        </p:nvSpPr>
        <p:spPr>
          <a:xfrm>
            <a:off x="1143000" y="685800"/>
            <a:ext cx="4572000" cy="3429000"/>
          </a:xfrm>
          <a:prstGeom prst="rect">
            <a:avLst/>
          </a:prstGeom>
        </p:spPr>
      </p:sp>
      <p:sp>
        <p:nvSpPr>
          <p:cNvPr id="499"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PlaceHolder 1"/>
          <p:cNvSpPr>
            <a:spLocks noGrp="1"/>
          </p:cNvSpPr>
          <p:nvPr>
            <p:ph type="sldImg"/>
          </p:nvPr>
        </p:nvSpPr>
        <p:spPr>
          <a:xfrm>
            <a:off x="1143000" y="685800"/>
            <a:ext cx="4565520" cy="3422520"/>
          </a:xfrm>
          <a:prstGeom prst="rect">
            <a:avLst/>
          </a:prstGeom>
        </p:spPr>
      </p:sp>
      <p:sp>
        <p:nvSpPr>
          <p:cNvPr id="551" name="CustomShape 2"/>
          <p:cNvSpPr/>
          <p:nvPr/>
        </p:nvSpPr>
        <p:spPr>
          <a:xfrm>
            <a:off x="685800" y="4343400"/>
            <a:ext cx="5479920" cy="4108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PlaceHolder 1"/>
          <p:cNvSpPr>
            <a:spLocks noGrp="1"/>
          </p:cNvSpPr>
          <p:nvPr>
            <p:ph type="sldImg"/>
          </p:nvPr>
        </p:nvSpPr>
        <p:spPr>
          <a:xfrm>
            <a:off x="1143000" y="685800"/>
            <a:ext cx="4572000" cy="3429000"/>
          </a:xfrm>
          <a:prstGeom prst="rect">
            <a:avLst/>
          </a:prstGeom>
        </p:spPr>
      </p:sp>
      <p:sp>
        <p:nvSpPr>
          <p:cNvPr id="553"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sldImg"/>
          </p:nvPr>
        </p:nvSpPr>
        <p:spPr>
          <a:xfrm>
            <a:off x="1143000" y="685800"/>
            <a:ext cx="4572000" cy="3429000"/>
          </a:xfrm>
          <a:prstGeom prst="rect">
            <a:avLst/>
          </a:prstGeom>
        </p:spPr>
      </p:sp>
      <p:sp>
        <p:nvSpPr>
          <p:cNvPr id="501"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PlaceHolder 1"/>
          <p:cNvSpPr>
            <a:spLocks noGrp="1"/>
          </p:cNvSpPr>
          <p:nvPr>
            <p:ph type="sldImg"/>
          </p:nvPr>
        </p:nvSpPr>
        <p:spPr>
          <a:xfrm>
            <a:off x="1143000" y="685800"/>
            <a:ext cx="4572000" cy="3429000"/>
          </a:xfrm>
          <a:prstGeom prst="rect">
            <a:avLst/>
          </a:prstGeom>
        </p:spPr>
      </p:sp>
      <p:sp>
        <p:nvSpPr>
          <p:cNvPr id="503"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sldImg"/>
          </p:nvPr>
        </p:nvSpPr>
        <p:spPr>
          <a:xfrm>
            <a:off x="1143000" y="685800"/>
            <a:ext cx="4572000" cy="3429000"/>
          </a:xfrm>
          <a:prstGeom prst="rect">
            <a:avLst/>
          </a:prstGeom>
        </p:spPr>
      </p:sp>
      <p:sp>
        <p:nvSpPr>
          <p:cNvPr id="505"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PlaceHolder 1"/>
          <p:cNvSpPr>
            <a:spLocks noGrp="1"/>
          </p:cNvSpPr>
          <p:nvPr>
            <p:ph type="sldImg"/>
          </p:nvPr>
        </p:nvSpPr>
        <p:spPr>
          <a:xfrm>
            <a:off x="1143000" y="685800"/>
            <a:ext cx="4572000" cy="3429000"/>
          </a:xfrm>
          <a:prstGeom prst="rect">
            <a:avLst/>
          </a:prstGeom>
        </p:spPr>
      </p:sp>
      <p:sp>
        <p:nvSpPr>
          <p:cNvPr id="507"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PlaceHolder 1"/>
          <p:cNvSpPr>
            <a:spLocks noGrp="1"/>
          </p:cNvSpPr>
          <p:nvPr>
            <p:ph type="sldImg"/>
          </p:nvPr>
        </p:nvSpPr>
        <p:spPr>
          <a:xfrm>
            <a:off x="1371600" y="763560"/>
            <a:ext cx="5029200" cy="3772080"/>
          </a:xfrm>
          <a:prstGeom prst="rect">
            <a:avLst/>
          </a:prstGeom>
        </p:spPr>
      </p:sp>
      <p:sp>
        <p:nvSpPr>
          <p:cNvPr id="509" name="CustomShape 2"/>
          <p:cNvSpPr/>
          <p:nvPr/>
        </p:nvSpPr>
        <p:spPr>
          <a:xfrm>
            <a:off x="777960" y="4776840"/>
            <a:ext cx="6218280" cy="452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7" name="PlaceHolder 2"/>
          <p:cNvSpPr>
            <a:spLocks noGrp="1"/>
          </p:cNvSpPr>
          <p:nvPr>
            <p:ph type="body"/>
          </p:nvPr>
        </p:nvSpPr>
        <p:spPr>
          <a:xfrm>
            <a:off x="474840" y="178452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8" name="PlaceHolder 3"/>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30"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1"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2"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3" name="PlaceHolder 5"/>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35" name="PlaceHolder 2"/>
          <p:cNvSpPr>
            <a:spLocks noGrp="1"/>
          </p:cNvSpPr>
          <p:nvPr>
            <p:ph type="body"/>
          </p:nvPr>
        </p:nvSpPr>
        <p:spPr>
          <a:xfrm>
            <a:off x="4748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6" name="PlaceHolder 3"/>
          <p:cNvSpPr>
            <a:spLocks noGrp="1"/>
          </p:cNvSpPr>
          <p:nvPr>
            <p:ph type="body"/>
          </p:nvPr>
        </p:nvSpPr>
        <p:spPr>
          <a:xfrm>
            <a:off x="35564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7" name="PlaceHolder 4"/>
          <p:cNvSpPr>
            <a:spLocks noGrp="1"/>
          </p:cNvSpPr>
          <p:nvPr>
            <p:ph type="body"/>
          </p:nvPr>
        </p:nvSpPr>
        <p:spPr>
          <a:xfrm>
            <a:off x="663768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8" name="PlaceHolder 5"/>
          <p:cNvSpPr>
            <a:spLocks noGrp="1"/>
          </p:cNvSpPr>
          <p:nvPr>
            <p:ph type="body"/>
          </p:nvPr>
        </p:nvSpPr>
        <p:spPr>
          <a:xfrm>
            <a:off x="4748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39" name="PlaceHolder 6"/>
          <p:cNvSpPr>
            <a:spLocks noGrp="1"/>
          </p:cNvSpPr>
          <p:nvPr>
            <p:ph type="body"/>
          </p:nvPr>
        </p:nvSpPr>
        <p:spPr>
          <a:xfrm>
            <a:off x="35564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40" name="PlaceHolder 7"/>
          <p:cNvSpPr>
            <a:spLocks noGrp="1"/>
          </p:cNvSpPr>
          <p:nvPr>
            <p:ph type="body"/>
          </p:nvPr>
        </p:nvSpPr>
        <p:spPr>
          <a:xfrm>
            <a:off x="663768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48" name="PlaceHolder 2"/>
          <p:cNvSpPr>
            <a:spLocks noGrp="1"/>
          </p:cNvSpPr>
          <p:nvPr>
            <p:ph type="subTitle"/>
          </p:nvPr>
        </p:nvSpPr>
        <p:spPr>
          <a:xfrm>
            <a:off x="474840" y="1784520"/>
            <a:ext cx="9113760" cy="497808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50" name="PlaceHolder 2"/>
          <p:cNvSpPr>
            <a:spLocks noGrp="1"/>
          </p:cNvSpPr>
          <p:nvPr>
            <p:ph type="body"/>
          </p:nvPr>
        </p:nvSpPr>
        <p:spPr>
          <a:xfrm>
            <a:off x="474840" y="1784520"/>
            <a:ext cx="911376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52"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53"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74480" y="412560"/>
            <a:ext cx="6335640" cy="415152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57"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58"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59"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6" name="PlaceHolder 2"/>
          <p:cNvSpPr>
            <a:spLocks noGrp="1"/>
          </p:cNvSpPr>
          <p:nvPr>
            <p:ph type="subTitle"/>
          </p:nvPr>
        </p:nvSpPr>
        <p:spPr>
          <a:xfrm>
            <a:off x="474840" y="1784520"/>
            <a:ext cx="9113760" cy="497808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61"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62"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63" name="PlaceHolder 4"/>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65"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66"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67" name="PlaceHolder 4"/>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69" name="PlaceHolder 2"/>
          <p:cNvSpPr>
            <a:spLocks noGrp="1"/>
          </p:cNvSpPr>
          <p:nvPr>
            <p:ph type="body"/>
          </p:nvPr>
        </p:nvSpPr>
        <p:spPr>
          <a:xfrm>
            <a:off x="474840" y="178452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70" name="PlaceHolder 3"/>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72"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73"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74"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75" name="PlaceHolder 5"/>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77" name="PlaceHolder 2"/>
          <p:cNvSpPr>
            <a:spLocks noGrp="1"/>
          </p:cNvSpPr>
          <p:nvPr>
            <p:ph type="body"/>
          </p:nvPr>
        </p:nvSpPr>
        <p:spPr>
          <a:xfrm>
            <a:off x="4748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78" name="PlaceHolder 3"/>
          <p:cNvSpPr>
            <a:spLocks noGrp="1"/>
          </p:cNvSpPr>
          <p:nvPr>
            <p:ph type="body"/>
          </p:nvPr>
        </p:nvSpPr>
        <p:spPr>
          <a:xfrm>
            <a:off x="35564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79" name="PlaceHolder 4"/>
          <p:cNvSpPr>
            <a:spLocks noGrp="1"/>
          </p:cNvSpPr>
          <p:nvPr>
            <p:ph type="body"/>
          </p:nvPr>
        </p:nvSpPr>
        <p:spPr>
          <a:xfrm>
            <a:off x="663768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80" name="PlaceHolder 5"/>
          <p:cNvSpPr>
            <a:spLocks noGrp="1"/>
          </p:cNvSpPr>
          <p:nvPr>
            <p:ph type="body"/>
          </p:nvPr>
        </p:nvSpPr>
        <p:spPr>
          <a:xfrm>
            <a:off x="4748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81" name="PlaceHolder 6"/>
          <p:cNvSpPr>
            <a:spLocks noGrp="1"/>
          </p:cNvSpPr>
          <p:nvPr>
            <p:ph type="body"/>
          </p:nvPr>
        </p:nvSpPr>
        <p:spPr>
          <a:xfrm>
            <a:off x="35564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82" name="PlaceHolder 7"/>
          <p:cNvSpPr>
            <a:spLocks noGrp="1"/>
          </p:cNvSpPr>
          <p:nvPr>
            <p:ph type="body"/>
          </p:nvPr>
        </p:nvSpPr>
        <p:spPr>
          <a:xfrm>
            <a:off x="663768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8"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49" name="PlaceHolder 2"/>
          <p:cNvSpPr>
            <a:spLocks noGrp="1"/>
          </p:cNvSpPr>
          <p:nvPr>
            <p:ph type="subTitle"/>
          </p:nvPr>
        </p:nvSpPr>
        <p:spPr>
          <a:xfrm>
            <a:off x="474840" y="1784520"/>
            <a:ext cx="9113760" cy="497808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51" name="PlaceHolder 2"/>
          <p:cNvSpPr>
            <a:spLocks noGrp="1"/>
          </p:cNvSpPr>
          <p:nvPr>
            <p:ph type="body"/>
          </p:nvPr>
        </p:nvSpPr>
        <p:spPr>
          <a:xfrm>
            <a:off x="474840" y="1784520"/>
            <a:ext cx="911376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53"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154"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5"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8" name="PlaceHolder 2"/>
          <p:cNvSpPr>
            <a:spLocks noGrp="1"/>
          </p:cNvSpPr>
          <p:nvPr>
            <p:ph type="body"/>
          </p:nvPr>
        </p:nvSpPr>
        <p:spPr>
          <a:xfrm>
            <a:off x="474840" y="1784520"/>
            <a:ext cx="911376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6" name="PlaceHolder 1"/>
          <p:cNvSpPr>
            <a:spLocks noGrp="1"/>
          </p:cNvSpPr>
          <p:nvPr>
            <p:ph type="subTitle"/>
          </p:nvPr>
        </p:nvSpPr>
        <p:spPr>
          <a:xfrm>
            <a:off x="474480" y="412560"/>
            <a:ext cx="6335640" cy="415152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58"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59"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160"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62"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163"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64" name="PlaceHolder 4"/>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66"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67"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68" name="PlaceHolder 4"/>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70" name="PlaceHolder 2"/>
          <p:cNvSpPr>
            <a:spLocks noGrp="1"/>
          </p:cNvSpPr>
          <p:nvPr>
            <p:ph type="body"/>
          </p:nvPr>
        </p:nvSpPr>
        <p:spPr>
          <a:xfrm>
            <a:off x="474840" y="178452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71" name="PlaceHolder 3"/>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73"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74"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75"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76" name="PlaceHolder 5"/>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78" name="PlaceHolder 2"/>
          <p:cNvSpPr>
            <a:spLocks noGrp="1"/>
          </p:cNvSpPr>
          <p:nvPr>
            <p:ph type="body"/>
          </p:nvPr>
        </p:nvSpPr>
        <p:spPr>
          <a:xfrm>
            <a:off x="4748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79" name="PlaceHolder 3"/>
          <p:cNvSpPr>
            <a:spLocks noGrp="1"/>
          </p:cNvSpPr>
          <p:nvPr>
            <p:ph type="body"/>
          </p:nvPr>
        </p:nvSpPr>
        <p:spPr>
          <a:xfrm>
            <a:off x="35564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80" name="PlaceHolder 4"/>
          <p:cNvSpPr>
            <a:spLocks noGrp="1"/>
          </p:cNvSpPr>
          <p:nvPr>
            <p:ph type="body"/>
          </p:nvPr>
        </p:nvSpPr>
        <p:spPr>
          <a:xfrm>
            <a:off x="663768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81" name="PlaceHolder 5"/>
          <p:cNvSpPr>
            <a:spLocks noGrp="1"/>
          </p:cNvSpPr>
          <p:nvPr>
            <p:ph type="body"/>
          </p:nvPr>
        </p:nvSpPr>
        <p:spPr>
          <a:xfrm>
            <a:off x="4748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82" name="PlaceHolder 6"/>
          <p:cNvSpPr>
            <a:spLocks noGrp="1"/>
          </p:cNvSpPr>
          <p:nvPr>
            <p:ph type="body"/>
          </p:nvPr>
        </p:nvSpPr>
        <p:spPr>
          <a:xfrm>
            <a:off x="35564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83" name="PlaceHolder 7"/>
          <p:cNvSpPr>
            <a:spLocks noGrp="1"/>
          </p:cNvSpPr>
          <p:nvPr>
            <p:ph type="body"/>
          </p:nvPr>
        </p:nvSpPr>
        <p:spPr>
          <a:xfrm>
            <a:off x="663768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93" name="PlaceHolder 2"/>
          <p:cNvSpPr>
            <a:spLocks noGrp="1"/>
          </p:cNvSpPr>
          <p:nvPr>
            <p:ph type="subTitle"/>
          </p:nvPr>
        </p:nvSpPr>
        <p:spPr>
          <a:xfrm>
            <a:off x="474840" y="1784520"/>
            <a:ext cx="9113760" cy="497808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95" name="PlaceHolder 2"/>
          <p:cNvSpPr>
            <a:spLocks noGrp="1"/>
          </p:cNvSpPr>
          <p:nvPr>
            <p:ph type="body"/>
          </p:nvPr>
        </p:nvSpPr>
        <p:spPr>
          <a:xfrm>
            <a:off x="474840" y="1784520"/>
            <a:ext cx="911376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0"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11"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97"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198"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474480" y="412560"/>
            <a:ext cx="6335640" cy="415152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02"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03"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204"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06"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207"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08" name="PlaceHolder 4"/>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10"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11"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12" name="PlaceHolder 4"/>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14" name="PlaceHolder 2"/>
          <p:cNvSpPr>
            <a:spLocks noGrp="1"/>
          </p:cNvSpPr>
          <p:nvPr>
            <p:ph type="body"/>
          </p:nvPr>
        </p:nvSpPr>
        <p:spPr>
          <a:xfrm>
            <a:off x="474840" y="178452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15" name="PlaceHolder 3"/>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17"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18"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19"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20" name="PlaceHolder 5"/>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22" name="PlaceHolder 2"/>
          <p:cNvSpPr>
            <a:spLocks noGrp="1"/>
          </p:cNvSpPr>
          <p:nvPr>
            <p:ph type="body"/>
          </p:nvPr>
        </p:nvSpPr>
        <p:spPr>
          <a:xfrm>
            <a:off x="4748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23" name="PlaceHolder 3"/>
          <p:cNvSpPr>
            <a:spLocks noGrp="1"/>
          </p:cNvSpPr>
          <p:nvPr>
            <p:ph type="body"/>
          </p:nvPr>
        </p:nvSpPr>
        <p:spPr>
          <a:xfrm>
            <a:off x="35564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24" name="PlaceHolder 4"/>
          <p:cNvSpPr>
            <a:spLocks noGrp="1"/>
          </p:cNvSpPr>
          <p:nvPr>
            <p:ph type="body"/>
          </p:nvPr>
        </p:nvSpPr>
        <p:spPr>
          <a:xfrm>
            <a:off x="663768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25" name="PlaceHolder 5"/>
          <p:cNvSpPr>
            <a:spLocks noGrp="1"/>
          </p:cNvSpPr>
          <p:nvPr>
            <p:ph type="body"/>
          </p:nvPr>
        </p:nvSpPr>
        <p:spPr>
          <a:xfrm>
            <a:off x="4748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26" name="PlaceHolder 6"/>
          <p:cNvSpPr>
            <a:spLocks noGrp="1"/>
          </p:cNvSpPr>
          <p:nvPr>
            <p:ph type="body"/>
          </p:nvPr>
        </p:nvSpPr>
        <p:spPr>
          <a:xfrm>
            <a:off x="35564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27" name="PlaceHolder 7"/>
          <p:cNvSpPr>
            <a:spLocks noGrp="1"/>
          </p:cNvSpPr>
          <p:nvPr>
            <p:ph type="body"/>
          </p:nvPr>
        </p:nvSpPr>
        <p:spPr>
          <a:xfrm>
            <a:off x="663768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34" name="PlaceHolder 2"/>
          <p:cNvSpPr>
            <a:spLocks noGrp="1"/>
          </p:cNvSpPr>
          <p:nvPr>
            <p:ph type="subTitle"/>
          </p:nvPr>
        </p:nvSpPr>
        <p:spPr>
          <a:xfrm>
            <a:off x="474840" y="1784520"/>
            <a:ext cx="9113760" cy="497808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36" name="PlaceHolder 2"/>
          <p:cNvSpPr>
            <a:spLocks noGrp="1"/>
          </p:cNvSpPr>
          <p:nvPr>
            <p:ph type="body"/>
          </p:nvPr>
        </p:nvSpPr>
        <p:spPr>
          <a:xfrm>
            <a:off x="474840" y="1784520"/>
            <a:ext cx="911376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38"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239"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474480" y="412560"/>
            <a:ext cx="6335640" cy="415152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43"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44"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245"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47"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248"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49" name="PlaceHolder 4"/>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51"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52"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53" name="PlaceHolder 4"/>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55" name="PlaceHolder 2"/>
          <p:cNvSpPr>
            <a:spLocks noGrp="1"/>
          </p:cNvSpPr>
          <p:nvPr>
            <p:ph type="body"/>
          </p:nvPr>
        </p:nvSpPr>
        <p:spPr>
          <a:xfrm>
            <a:off x="474840" y="178452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56" name="PlaceHolder 3"/>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58"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59"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0"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1" name="PlaceHolder 5"/>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74480" y="412560"/>
            <a:ext cx="6335640" cy="4151520"/>
          </a:xfrm>
          <a:prstGeom prst="rect">
            <a:avLst/>
          </a:prstGeom>
        </p:spPr>
        <p:txBody>
          <a:bodyPr lIns="0" rIns="0" tIns="0" bIns="0" anchor="ctr">
            <a:noAutofit/>
          </a:bodyPr>
          <a:p>
            <a:pPr marL="342720" indent="-342720" algn="ctr">
              <a:spcBef>
                <a:spcPts val="697"/>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endParaRPr b="0" lang="cs-CZ" sz="2800" spc="-1" strike="noStrike">
              <a:solidFill>
                <a:srgbClr val="555555"/>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63" name="PlaceHolder 2"/>
          <p:cNvSpPr>
            <a:spLocks noGrp="1"/>
          </p:cNvSpPr>
          <p:nvPr>
            <p:ph type="body"/>
          </p:nvPr>
        </p:nvSpPr>
        <p:spPr>
          <a:xfrm>
            <a:off x="4748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4" name="PlaceHolder 3"/>
          <p:cNvSpPr>
            <a:spLocks noGrp="1"/>
          </p:cNvSpPr>
          <p:nvPr>
            <p:ph type="body"/>
          </p:nvPr>
        </p:nvSpPr>
        <p:spPr>
          <a:xfrm>
            <a:off x="355644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5" name="PlaceHolder 4"/>
          <p:cNvSpPr>
            <a:spLocks noGrp="1"/>
          </p:cNvSpPr>
          <p:nvPr>
            <p:ph type="body"/>
          </p:nvPr>
        </p:nvSpPr>
        <p:spPr>
          <a:xfrm>
            <a:off x="6637680" y="178452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6" name="PlaceHolder 5"/>
          <p:cNvSpPr>
            <a:spLocks noGrp="1"/>
          </p:cNvSpPr>
          <p:nvPr>
            <p:ph type="body"/>
          </p:nvPr>
        </p:nvSpPr>
        <p:spPr>
          <a:xfrm>
            <a:off x="4748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7" name="PlaceHolder 6"/>
          <p:cNvSpPr>
            <a:spLocks noGrp="1"/>
          </p:cNvSpPr>
          <p:nvPr>
            <p:ph type="body"/>
          </p:nvPr>
        </p:nvSpPr>
        <p:spPr>
          <a:xfrm>
            <a:off x="355644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68" name="PlaceHolder 7"/>
          <p:cNvSpPr>
            <a:spLocks noGrp="1"/>
          </p:cNvSpPr>
          <p:nvPr>
            <p:ph type="body"/>
          </p:nvPr>
        </p:nvSpPr>
        <p:spPr>
          <a:xfrm>
            <a:off x="6637680" y="4384800"/>
            <a:ext cx="29343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5"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16" name="PlaceHolder 3"/>
          <p:cNvSpPr>
            <a:spLocks noGrp="1"/>
          </p:cNvSpPr>
          <p:nvPr>
            <p:ph type="body"/>
          </p:nvPr>
        </p:nvSpPr>
        <p:spPr>
          <a:xfrm>
            <a:off x="514512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17" name="PlaceHolder 4"/>
          <p:cNvSpPr>
            <a:spLocks noGrp="1"/>
          </p:cNvSpPr>
          <p:nvPr>
            <p:ph type="body"/>
          </p:nvPr>
        </p:nvSpPr>
        <p:spPr>
          <a:xfrm>
            <a:off x="47484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19" name="PlaceHolder 2"/>
          <p:cNvSpPr>
            <a:spLocks noGrp="1"/>
          </p:cNvSpPr>
          <p:nvPr>
            <p:ph type="body"/>
          </p:nvPr>
        </p:nvSpPr>
        <p:spPr>
          <a:xfrm>
            <a:off x="474840" y="1784520"/>
            <a:ext cx="4447440" cy="4978080"/>
          </a:xfrm>
          <a:prstGeom prst="rect">
            <a:avLst/>
          </a:prstGeom>
        </p:spPr>
        <p:txBody>
          <a:bodyPr lIns="0" rIns="0" tIns="0" bIns="0">
            <a:normAutofit/>
          </a:bodyPr>
          <a:p>
            <a:endParaRPr b="0" lang="cs-CZ" sz="3100" spc="-1" strike="noStrike">
              <a:solidFill>
                <a:srgbClr val="555555"/>
              </a:solidFill>
              <a:latin typeface="Arial"/>
            </a:endParaRPr>
          </a:p>
        </p:txBody>
      </p:sp>
      <p:sp>
        <p:nvSpPr>
          <p:cNvPr id="20"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1" name="PlaceHolder 4"/>
          <p:cNvSpPr>
            <a:spLocks noGrp="1"/>
          </p:cNvSpPr>
          <p:nvPr>
            <p:ph type="body"/>
          </p:nvPr>
        </p:nvSpPr>
        <p:spPr>
          <a:xfrm>
            <a:off x="5145120" y="438480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74480" y="412560"/>
            <a:ext cx="6335640" cy="895320"/>
          </a:xfrm>
          <a:prstGeom prst="rect">
            <a:avLst/>
          </a:prstGeom>
        </p:spPr>
        <p:txBody>
          <a:bodyPr lIns="0" rIns="0" tIns="0" bIns="0" anchor="b">
            <a:noAutofit/>
          </a:bodyPr>
          <a:p>
            <a:endParaRPr b="0" lang="cs-CZ" sz="3300" spc="-1" strike="noStrike">
              <a:solidFill>
                <a:srgbClr val="ffffff"/>
              </a:solidFill>
              <a:latin typeface="Arial"/>
            </a:endParaRPr>
          </a:p>
        </p:txBody>
      </p:sp>
      <p:sp>
        <p:nvSpPr>
          <p:cNvPr id="23" name="PlaceHolder 2"/>
          <p:cNvSpPr>
            <a:spLocks noGrp="1"/>
          </p:cNvSpPr>
          <p:nvPr>
            <p:ph type="body"/>
          </p:nvPr>
        </p:nvSpPr>
        <p:spPr>
          <a:xfrm>
            <a:off x="47484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4" name="PlaceHolder 3"/>
          <p:cNvSpPr>
            <a:spLocks noGrp="1"/>
          </p:cNvSpPr>
          <p:nvPr>
            <p:ph type="body"/>
          </p:nvPr>
        </p:nvSpPr>
        <p:spPr>
          <a:xfrm>
            <a:off x="5145120" y="1784520"/>
            <a:ext cx="4447440" cy="2374200"/>
          </a:xfrm>
          <a:prstGeom prst="rect">
            <a:avLst/>
          </a:prstGeom>
        </p:spPr>
        <p:txBody>
          <a:bodyPr lIns="0" rIns="0" tIns="0" bIns="0">
            <a:normAutofit/>
          </a:bodyPr>
          <a:p>
            <a:endParaRPr b="0" lang="cs-CZ" sz="3100" spc="-1" strike="noStrike">
              <a:solidFill>
                <a:srgbClr val="555555"/>
              </a:solidFill>
              <a:latin typeface="Arial"/>
            </a:endParaRPr>
          </a:p>
        </p:txBody>
      </p:sp>
      <p:sp>
        <p:nvSpPr>
          <p:cNvPr id="25" name="PlaceHolder 4"/>
          <p:cNvSpPr>
            <a:spLocks noGrp="1"/>
          </p:cNvSpPr>
          <p:nvPr>
            <p:ph type="body"/>
          </p:nvPr>
        </p:nvSpPr>
        <p:spPr>
          <a:xfrm>
            <a:off x="474840" y="4384800"/>
            <a:ext cx="9113760" cy="2374200"/>
          </a:xfrm>
          <a:prstGeom prst="rect">
            <a:avLst/>
          </a:prstGeom>
        </p:spPr>
        <p:txBody>
          <a:bodyPr lIns="0" rIns="0" tIns="0" bIns="0">
            <a:normAutofit/>
          </a:bodyPr>
          <a:p>
            <a:endParaRPr b="0" lang="cs-CZ" sz="3100" spc="-1" strike="noStrike">
              <a:solidFill>
                <a:srgbClr val="555555"/>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jpeg"/><Relationship Id="rId3" Type="http://schemas.openxmlformats.org/officeDocument/2006/relationships/image" Target="../media/image5.wmf"/><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0" y="7167600"/>
            <a:ext cx="642960" cy="298440"/>
          </a:xfrm>
          <a:prstGeom prst="rect">
            <a:avLst/>
          </a:prstGeom>
          <a:solidFill>
            <a:srgbClr val="69be28"/>
          </a:solidFill>
          <a:ln>
            <a:noFill/>
          </a:ln>
        </p:spPr>
        <p:style>
          <a:lnRef idx="0"/>
          <a:fillRef idx="0"/>
          <a:effectRef idx="0"/>
          <a:fontRef idx="minor"/>
        </p:style>
      </p:sp>
      <p:sp>
        <p:nvSpPr>
          <p:cNvPr id="1" name="PlaceHolder 2"/>
          <p:cNvSpPr>
            <a:spLocks noGrp="1"/>
          </p:cNvSpPr>
          <p:nvPr>
            <p:ph type="title"/>
          </p:nvPr>
        </p:nvSpPr>
        <p:spPr>
          <a:xfrm>
            <a:off x="469800" y="220680"/>
            <a:ext cx="9110880" cy="861840"/>
          </a:xfrm>
          <a:prstGeom prst="rect">
            <a:avLst/>
          </a:prstGeom>
        </p:spPr>
        <p:txBody>
          <a:bodyPr lIns="0" rIns="0" tIns="0" bIns="0">
            <a:noAutofit/>
          </a:bodyPr>
          <a:p>
            <a:r>
              <a:rPr b="0" lang="cs-CZ" sz="3500" spc="-1" strike="noStrike">
                <a:solidFill>
                  <a:srgbClr val="7ac143"/>
                </a:solidFill>
                <a:latin typeface="Arial"/>
              </a:rPr>
              <a:t>Klikněte pro úpravu formátu textu nadpisu</a:t>
            </a:r>
            <a:endParaRPr b="0" lang="cs-CZ" sz="3500" spc="-1" strike="noStrike">
              <a:solidFill>
                <a:srgbClr val="7ac143"/>
              </a:solidFill>
              <a:latin typeface="Arial"/>
            </a:endParaRPr>
          </a:p>
        </p:txBody>
      </p:sp>
      <p:sp>
        <p:nvSpPr>
          <p:cNvPr id="2" name="PlaceHolder 3"/>
          <p:cNvSpPr>
            <a:spLocks noGrp="1"/>
          </p:cNvSpPr>
          <p:nvPr>
            <p:ph type="body"/>
          </p:nvPr>
        </p:nvSpPr>
        <p:spPr>
          <a:xfrm>
            <a:off x="474840" y="1414080"/>
            <a:ext cx="9121680" cy="4978440"/>
          </a:xfrm>
          <a:prstGeom prst="rect">
            <a:avLst/>
          </a:prstGeom>
        </p:spPr>
        <p:txBody>
          <a:bodyPr lIns="0" rIns="0" tIns="0" bIns="0">
            <a:normAutofit/>
          </a:bodyPr>
          <a:p>
            <a:pPr marL="342720" indent="-342720">
              <a:spcBef>
                <a:spcPts val="774"/>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r>
              <a:rPr b="0" lang="cs-CZ" sz="3100" spc="-1" strike="noStrike">
                <a:solidFill>
                  <a:srgbClr val="808080"/>
                </a:solidFill>
                <a:latin typeface="Arial"/>
              </a:rPr>
              <a:t>Klikněte pro úpravu formátu textu osnovy</a:t>
            </a:r>
            <a:endParaRPr b="0" lang="cs-CZ" sz="3100" spc="-1" strike="noStrike">
              <a:solidFill>
                <a:srgbClr val="808080"/>
              </a:solidFill>
              <a:latin typeface="Arial"/>
            </a:endParaRPr>
          </a:p>
          <a:p>
            <a:pPr lvl="1" marL="742680" indent="-285480">
              <a:spcBef>
                <a:spcPts val="660"/>
              </a:spcBef>
              <a:buClr>
                <a:srgbClr val="000000"/>
              </a:buClr>
              <a:buFont typeface="Times New Roman"/>
              <a:buChar char="–"/>
              <a:tabLst>
                <a:tab algn="l" pos="0"/>
                <a:tab algn="l" pos="155520"/>
                <a:tab algn="l" pos="604800"/>
                <a:tab algn="l" pos="1054080"/>
                <a:tab algn="l" pos="1503360"/>
                <a:tab algn="l" pos="1952280"/>
                <a:tab algn="l" pos="2401560"/>
                <a:tab algn="l" pos="2850840"/>
                <a:tab algn="l" pos="3300120"/>
                <a:tab algn="l" pos="3749400"/>
                <a:tab algn="l" pos="4198680"/>
                <a:tab algn="l" pos="4647960"/>
                <a:tab algn="l" pos="5097240"/>
                <a:tab algn="l" pos="5546520"/>
                <a:tab algn="l" pos="5995800"/>
                <a:tab algn="l" pos="6445080"/>
                <a:tab algn="l" pos="6894360"/>
                <a:tab algn="l" pos="7343640"/>
                <a:tab algn="l" pos="7792920"/>
                <a:tab algn="l" pos="8242200"/>
                <a:tab algn="l" pos="8691480"/>
              </a:tabLst>
            </a:pPr>
            <a:r>
              <a:rPr b="0" lang="cs-CZ" sz="2700" spc="-1" strike="noStrike">
                <a:solidFill>
                  <a:srgbClr val="808080"/>
                </a:solidFill>
                <a:latin typeface="Arial"/>
              </a:rPr>
              <a:t>Druhá úroveň</a:t>
            </a:r>
            <a:endParaRPr b="0" lang="cs-CZ" sz="2700" spc="-1" strike="noStrike">
              <a:solidFill>
                <a:srgbClr val="808080"/>
              </a:solidFill>
              <a:latin typeface="Arial"/>
            </a:endParaRPr>
          </a:p>
          <a:p>
            <a:pPr lvl="2" marL="1143000" indent="-228600">
              <a:spcBef>
                <a:spcPts val="550"/>
              </a:spcBef>
              <a:buClr>
                <a:srgbClr val="000000"/>
              </a:buClr>
              <a:buFont typeface="Times New Roman"/>
              <a:buChar char="•"/>
              <a:tabLst>
                <a:tab algn="l" pos="0"/>
                <a:tab algn="l" pos="204480"/>
                <a:tab algn="l" pos="653760"/>
                <a:tab algn="l" pos="1103040"/>
                <a:tab algn="l" pos="1552320"/>
                <a:tab algn="l" pos="2001600"/>
                <a:tab algn="l" pos="2450880"/>
                <a:tab algn="l" pos="2900160"/>
                <a:tab algn="l" pos="3349440"/>
                <a:tab algn="l" pos="3798720"/>
                <a:tab algn="l" pos="4248000"/>
                <a:tab algn="l" pos="4697280"/>
                <a:tab algn="l" pos="5146560"/>
                <a:tab algn="l" pos="5595840"/>
                <a:tab algn="l" pos="6045120"/>
                <a:tab algn="l" pos="6494400"/>
                <a:tab algn="l" pos="6943680"/>
                <a:tab algn="l" pos="7392960"/>
                <a:tab algn="l" pos="7842240"/>
                <a:tab algn="l" pos="8291160"/>
                <a:tab algn="l" pos="8740440"/>
              </a:tabLst>
            </a:pPr>
            <a:r>
              <a:rPr b="0" lang="cs-CZ" sz="2200" spc="-1" strike="noStrike">
                <a:solidFill>
                  <a:srgbClr val="808080"/>
                </a:solidFill>
                <a:latin typeface="Arial"/>
              </a:rPr>
              <a:t>Třetí úroveň</a:t>
            </a:r>
            <a:endParaRPr b="0" lang="cs-CZ" sz="2200" spc="-1" strike="noStrike">
              <a:solidFill>
                <a:srgbClr val="808080"/>
              </a:solidFill>
              <a:latin typeface="Arial"/>
            </a:endParaRPr>
          </a:p>
          <a:p>
            <a:pPr lvl="3" marL="1600200" indent="-228600">
              <a:spcBef>
                <a:spcPts val="499"/>
              </a:spcBef>
              <a:buClr>
                <a:srgbClr val="000000"/>
              </a:buClr>
              <a:buFont typeface="Times New Roman"/>
              <a:buChar char="–"/>
              <a:tabLst>
                <a:tab algn="l" pos="0"/>
                <a:tab algn="l" pos="196560"/>
                <a:tab algn="l" pos="645840"/>
                <a:tab algn="l" pos="1095120"/>
                <a:tab algn="l" pos="1544400"/>
                <a:tab algn="l" pos="1993680"/>
                <a:tab algn="l" pos="2442960"/>
                <a:tab algn="l" pos="2892240"/>
                <a:tab algn="l" pos="3341520"/>
                <a:tab algn="l" pos="3790800"/>
                <a:tab algn="l" pos="4240080"/>
                <a:tab algn="l" pos="4689360"/>
                <a:tab algn="l" pos="5138640"/>
                <a:tab algn="l" pos="5587920"/>
                <a:tab algn="l" pos="6037200"/>
                <a:tab algn="l" pos="6486480"/>
                <a:tab algn="l" pos="6935760"/>
                <a:tab algn="l" pos="7385040"/>
                <a:tab algn="l" pos="7833960"/>
                <a:tab algn="l" pos="8283240"/>
                <a:tab algn="l" pos="8732520"/>
              </a:tabLst>
            </a:pPr>
            <a:r>
              <a:rPr b="0" lang="cs-CZ" sz="2000" spc="-1" strike="noStrike">
                <a:solidFill>
                  <a:srgbClr val="808080"/>
                </a:solidFill>
                <a:latin typeface="Arial"/>
              </a:rPr>
              <a:t>Čtvrtá úroveň osnovy</a:t>
            </a:r>
            <a:endParaRPr b="0" lang="cs-CZ" sz="2000" spc="-1" strike="noStrike">
              <a:solidFill>
                <a:srgbClr val="808080"/>
              </a:solidFill>
              <a:latin typeface="Arial"/>
            </a:endParaRPr>
          </a:p>
          <a:p>
            <a:pPr lvl="4"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808080"/>
                </a:solidFill>
                <a:latin typeface="Arial"/>
              </a:rPr>
              <a:t>Pátá úroveň osnovy</a:t>
            </a:r>
            <a:endParaRPr b="0" lang="cs-CZ" sz="1800" spc="-1" strike="noStrike">
              <a:solidFill>
                <a:srgbClr val="808080"/>
              </a:solidFill>
              <a:latin typeface="Arial"/>
            </a:endParaRPr>
          </a:p>
          <a:p>
            <a:pPr lvl="5"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808080"/>
                </a:solidFill>
                <a:latin typeface="Arial"/>
              </a:rPr>
              <a:t>Šestá úroveň</a:t>
            </a:r>
            <a:endParaRPr b="0" lang="cs-CZ" sz="1800" spc="-1" strike="noStrike">
              <a:solidFill>
                <a:srgbClr val="808080"/>
              </a:solidFill>
              <a:latin typeface="Arial"/>
            </a:endParaRPr>
          </a:p>
          <a:p>
            <a:pPr lvl="6"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808080"/>
                </a:solidFill>
                <a:latin typeface="Arial"/>
              </a:rPr>
              <a:t>Sedmá úroveň</a:t>
            </a:r>
            <a:endParaRPr b="0" lang="cs-CZ" sz="1800" spc="-1" strike="noStrike">
              <a:solidFill>
                <a:srgbClr val="808080"/>
              </a:solidFill>
              <a:latin typeface="Arial"/>
            </a:endParaRPr>
          </a:p>
        </p:txBody>
      </p:sp>
      <p:pic>
        <p:nvPicPr>
          <p:cNvPr id="3" name="" descr=""/>
          <p:cNvPicPr/>
          <p:nvPr/>
        </p:nvPicPr>
        <p:blipFill>
          <a:blip r:embed="rId2"/>
          <a:stretch/>
        </p:blipFill>
        <p:spPr>
          <a:xfrm>
            <a:off x="8323200" y="7155000"/>
            <a:ext cx="1603440" cy="320400"/>
          </a:xfrm>
          <a:prstGeom prst="rect">
            <a:avLst/>
          </a:prstGeom>
          <a:ln>
            <a:noFill/>
          </a:ln>
        </p:spPr>
      </p:pic>
      <p:sp>
        <p:nvSpPr>
          <p:cNvPr id="4" name="CustomShape 4"/>
          <p:cNvSpPr/>
          <p:nvPr/>
        </p:nvSpPr>
        <p:spPr>
          <a:xfrm>
            <a:off x="-1098720" y="7077240"/>
            <a:ext cx="1587600" cy="357120"/>
          </a:xfrm>
          <a:prstGeom prst="rect">
            <a:avLst/>
          </a:prstGeom>
          <a:noFill/>
          <a:ln>
            <a:noFill/>
          </a:ln>
        </p:spPr>
        <p:style>
          <a:lnRef idx="0"/>
          <a:fillRef idx="0"/>
          <a:effectRef idx="0"/>
          <a:fontRef idx="minor"/>
        </p:style>
        <p:txBody>
          <a:bodyPr lIns="0" rIns="0" tIns="0" bIns="0" anchor="b">
            <a:noAutofit/>
          </a:bodyPr>
          <a:p>
            <a:pPr algn="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fld id="{89CC2F0D-9C48-4702-9C83-77171983ED03}" type="slidenum">
              <a:rPr b="1" lang="cs-CZ" sz="1300" spc="-1" strike="noStrike">
                <a:solidFill>
                  <a:srgbClr val="ffffff"/>
                </a:solidFill>
                <a:latin typeface="Arial"/>
              </a:rPr>
              <a:t>&lt;číslo&gt;</a:t>
            </a:fld>
            <a:endParaRPr b="0" lang="cs-CZ" sz="13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CustomShape 1"/>
          <p:cNvSpPr/>
          <p:nvPr/>
        </p:nvSpPr>
        <p:spPr>
          <a:xfrm>
            <a:off x="0" y="7167600"/>
            <a:ext cx="642960" cy="298440"/>
          </a:xfrm>
          <a:prstGeom prst="rect">
            <a:avLst/>
          </a:prstGeom>
          <a:solidFill>
            <a:srgbClr val="69be28"/>
          </a:solidFill>
          <a:ln>
            <a:noFill/>
          </a:ln>
        </p:spPr>
        <p:style>
          <a:lnRef idx="0"/>
          <a:fillRef idx="0"/>
          <a:effectRef idx="0"/>
          <a:fontRef idx="minor"/>
        </p:style>
      </p:sp>
      <p:pic>
        <p:nvPicPr>
          <p:cNvPr id="42" name="" descr=""/>
          <p:cNvPicPr/>
          <p:nvPr/>
        </p:nvPicPr>
        <p:blipFill>
          <a:blip r:embed="rId2"/>
          <a:stretch/>
        </p:blipFill>
        <p:spPr>
          <a:xfrm>
            <a:off x="8323200" y="7155000"/>
            <a:ext cx="1603440" cy="320400"/>
          </a:xfrm>
          <a:prstGeom prst="rect">
            <a:avLst/>
          </a:prstGeom>
          <a:ln>
            <a:noFill/>
          </a:ln>
        </p:spPr>
      </p:pic>
      <p:sp>
        <p:nvSpPr>
          <p:cNvPr id="43" name="CustomShape 2"/>
          <p:cNvSpPr/>
          <p:nvPr/>
        </p:nvSpPr>
        <p:spPr>
          <a:xfrm>
            <a:off x="-1098720" y="7077240"/>
            <a:ext cx="1587600" cy="357120"/>
          </a:xfrm>
          <a:prstGeom prst="rect">
            <a:avLst/>
          </a:prstGeom>
          <a:noFill/>
          <a:ln>
            <a:noFill/>
          </a:ln>
        </p:spPr>
        <p:style>
          <a:lnRef idx="0"/>
          <a:fillRef idx="0"/>
          <a:effectRef idx="0"/>
          <a:fontRef idx="minor"/>
        </p:style>
        <p:txBody>
          <a:bodyPr lIns="0" rIns="0" tIns="0" bIns="0" anchor="b">
            <a:noAutofit/>
          </a:bodyPr>
          <a:p>
            <a:pPr algn="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fld id="{1A4F8FD9-D7B6-4C03-B689-F31823D0EA59}" type="slidenum">
              <a:rPr b="1" lang="cs-CZ" sz="1300" spc="-1" strike="noStrike">
                <a:solidFill>
                  <a:srgbClr val="ffffff"/>
                </a:solidFill>
                <a:latin typeface="Arial"/>
              </a:rPr>
              <a:t>&lt;číslo&gt;</a:t>
            </a:fld>
            <a:endParaRPr b="0" lang="cs-CZ" sz="1300" spc="-1" strike="noStrike">
              <a:solidFill>
                <a:srgbClr val="000000"/>
              </a:solidFill>
              <a:latin typeface="Arial"/>
            </a:endParaRPr>
          </a:p>
        </p:txBody>
      </p:sp>
      <p:sp>
        <p:nvSpPr>
          <p:cNvPr id="44" name="PlaceHolder 3"/>
          <p:cNvSpPr>
            <a:spLocks noGrp="1"/>
          </p:cNvSpPr>
          <p:nvPr>
            <p:ph type="title"/>
          </p:nvPr>
        </p:nvSpPr>
        <p:spPr>
          <a:xfrm>
            <a:off x="469800" y="220680"/>
            <a:ext cx="9110880" cy="861840"/>
          </a:xfrm>
          <a:prstGeom prst="rect">
            <a:avLst/>
          </a:prstGeom>
        </p:spPr>
        <p:txBody>
          <a:bodyPr lIns="0" rIns="0" tIns="0" bIns="0">
            <a:noAutofit/>
          </a:bodyPr>
          <a:p>
            <a:r>
              <a:rPr b="0" lang="cs-CZ" sz="3500" spc="-1" strike="noStrike">
                <a:solidFill>
                  <a:srgbClr val="7ac143"/>
                </a:solidFill>
                <a:latin typeface="Arial"/>
              </a:rPr>
              <a:t>Klikněte pro úpravu formátu textu nadpisu</a:t>
            </a:r>
            <a:endParaRPr b="0" lang="cs-CZ" sz="3500" spc="-1" strike="noStrike">
              <a:solidFill>
                <a:srgbClr val="7ac143"/>
              </a:solidFill>
              <a:latin typeface="Arial"/>
            </a:endParaRPr>
          </a:p>
        </p:txBody>
      </p:sp>
      <p:sp>
        <p:nvSpPr>
          <p:cNvPr id="45" name="PlaceHolder 4"/>
          <p:cNvSpPr>
            <a:spLocks noGrp="1"/>
          </p:cNvSpPr>
          <p:nvPr>
            <p:ph type="body"/>
          </p:nvPr>
        </p:nvSpPr>
        <p:spPr>
          <a:xfrm>
            <a:off x="474840" y="1414080"/>
            <a:ext cx="9121680" cy="4978440"/>
          </a:xfrm>
          <a:prstGeom prst="rect">
            <a:avLst/>
          </a:prstGeom>
        </p:spPr>
        <p:txBody>
          <a:bodyPr lIns="0" rIns="0" tIns="0" bIns="0">
            <a:normAutofit/>
          </a:bodyPr>
          <a:p>
            <a:pPr marL="342720" indent="-342720">
              <a:spcBef>
                <a:spcPts val="774"/>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r>
              <a:rPr b="0" lang="cs-CZ" sz="3100" spc="-1" strike="noStrike">
                <a:solidFill>
                  <a:srgbClr val="808080"/>
                </a:solidFill>
                <a:latin typeface="Arial"/>
              </a:rPr>
              <a:t>Klikněte pro úpravu formátu textu osnovy</a:t>
            </a:r>
            <a:endParaRPr b="0" lang="cs-CZ" sz="3100" spc="-1" strike="noStrike">
              <a:solidFill>
                <a:srgbClr val="808080"/>
              </a:solidFill>
              <a:latin typeface="Arial"/>
            </a:endParaRPr>
          </a:p>
          <a:p>
            <a:pPr lvl="1" marL="742680" indent="-285480">
              <a:spcBef>
                <a:spcPts val="660"/>
              </a:spcBef>
              <a:buClr>
                <a:srgbClr val="000000"/>
              </a:buClr>
              <a:buFont typeface="Times New Roman"/>
              <a:buChar char="–"/>
              <a:tabLst>
                <a:tab algn="l" pos="0"/>
                <a:tab algn="l" pos="155520"/>
                <a:tab algn="l" pos="604800"/>
                <a:tab algn="l" pos="1054080"/>
                <a:tab algn="l" pos="1503360"/>
                <a:tab algn="l" pos="1952280"/>
                <a:tab algn="l" pos="2401560"/>
                <a:tab algn="l" pos="2850840"/>
                <a:tab algn="l" pos="3300120"/>
                <a:tab algn="l" pos="3749400"/>
                <a:tab algn="l" pos="4198680"/>
                <a:tab algn="l" pos="4647960"/>
                <a:tab algn="l" pos="5097240"/>
                <a:tab algn="l" pos="5546520"/>
                <a:tab algn="l" pos="5995800"/>
                <a:tab algn="l" pos="6445080"/>
                <a:tab algn="l" pos="6894360"/>
                <a:tab algn="l" pos="7343640"/>
                <a:tab algn="l" pos="7792920"/>
                <a:tab algn="l" pos="8242200"/>
                <a:tab algn="l" pos="8691480"/>
              </a:tabLst>
            </a:pPr>
            <a:r>
              <a:rPr b="0" lang="cs-CZ" sz="2700" spc="-1" strike="noStrike">
                <a:solidFill>
                  <a:srgbClr val="808080"/>
                </a:solidFill>
                <a:latin typeface="Arial"/>
              </a:rPr>
              <a:t>Druhá úroveň</a:t>
            </a:r>
            <a:endParaRPr b="0" lang="cs-CZ" sz="2700" spc="-1" strike="noStrike">
              <a:solidFill>
                <a:srgbClr val="808080"/>
              </a:solidFill>
              <a:latin typeface="Arial"/>
            </a:endParaRPr>
          </a:p>
          <a:p>
            <a:pPr lvl="2" marL="1143000" indent="-228600">
              <a:spcBef>
                <a:spcPts val="550"/>
              </a:spcBef>
              <a:buClr>
                <a:srgbClr val="000000"/>
              </a:buClr>
              <a:buFont typeface="Times New Roman"/>
              <a:buChar char="•"/>
              <a:tabLst>
                <a:tab algn="l" pos="0"/>
                <a:tab algn="l" pos="204480"/>
                <a:tab algn="l" pos="653760"/>
                <a:tab algn="l" pos="1103040"/>
                <a:tab algn="l" pos="1552320"/>
                <a:tab algn="l" pos="2001600"/>
                <a:tab algn="l" pos="2450880"/>
                <a:tab algn="l" pos="2900160"/>
                <a:tab algn="l" pos="3349440"/>
                <a:tab algn="l" pos="3798720"/>
                <a:tab algn="l" pos="4248000"/>
                <a:tab algn="l" pos="4697280"/>
                <a:tab algn="l" pos="5146560"/>
                <a:tab algn="l" pos="5595840"/>
                <a:tab algn="l" pos="6045120"/>
                <a:tab algn="l" pos="6494400"/>
                <a:tab algn="l" pos="6943680"/>
                <a:tab algn="l" pos="7392960"/>
                <a:tab algn="l" pos="7842240"/>
                <a:tab algn="l" pos="8291160"/>
                <a:tab algn="l" pos="8740440"/>
              </a:tabLst>
            </a:pPr>
            <a:r>
              <a:rPr b="0" lang="cs-CZ" sz="2200" spc="-1" strike="noStrike">
                <a:solidFill>
                  <a:srgbClr val="808080"/>
                </a:solidFill>
                <a:latin typeface="Arial"/>
              </a:rPr>
              <a:t>Třetí úroveň</a:t>
            </a:r>
            <a:endParaRPr b="0" lang="cs-CZ" sz="2200" spc="-1" strike="noStrike">
              <a:solidFill>
                <a:srgbClr val="808080"/>
              </a:solidFill>
              <a:latin typeface="Arial"/>
            </a:endParaRPr>
          </a:p>
          <a:p>
            <a:pPr lvl="3" marL="1600200" indent="-228600">
              <a:spcBef>
                <a:spcPts val="499"/>
              </a:spcBef>
              <a:buClr>
                <a:srgbClr val="000000"/>
              </a:buClr>
              <a:buFont typeface="Times New Roman"/>
              <a:buChar char="–"/>
              <a:tabLst>
                <a:tab algn="l" pos="0"/>
                <a:tab algn="l" pos="196560"/>
                <a:tab algn="l" pos="645840"/>
                <a:tab algn="l" pos="1095120"/>
                <a:tab algn="l" pos="1544400"/>
                <a:tab algn="l" pos="1993680"/>
                <a:tab algn="l" pos="2442960"/>
                <a:tab algn="l" pos="2892240"/>
                <a:tab algn="l" pos="3341520"/>
                <a:tab algn="l" pos="3790800"/>
                <a:tab algn="l" pos="4240080"/>
                <a:tab algn="l" pos="4689360"/>
                <a:tab algn="l" pos="5138640"/>
                <a:tab algn="l" pos="5587920"/>
                <a:tab algn="l" pos="6037200"/>
                <a:tab algn="l" pos="6486480"/>
                <a:tab algn="l" pos="6935760"/>
                <a:tab algn="l" pos="7385040"/>
                <a:tab algn="l" pos="7833960"/>
                <a:tab algn="l" pos="8283240"/>
                <a:tab algn="l" pos="8732520"/>
              </a:tabLst>
            </a:pPr>
            <a:r>
              <a:rPr b="0" lang="cs-CZ" sz="2000" spc="-1" strike="noStrike">
                <a:solidFill>
                  <a:srgbClr val="808080"/>
                </a:solidFill>
                <a:latin typeface="Arial"/>
              </a:rPr>
              <a:t>Čtvrtá úroveň osnovy</a:t>
            </a:r>
            <a:endParaRPr b="0" lang="cs-CZ" sz="2000" spc="-1" strike="noStrike">
              <a:solidFill>
                <a:srgbClr val="808080"/>
              </a:solidFill>
              <a:latin typeface="Arial"/>
            </a:endParaRPr>
          </a:p>
          <a:p>
            <a:pPr lvl="4"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808080"/>
                </a:solidFill>
                <a:latin typeface="Arial"/>
              </a:rPr>
              <a:t>Pátá úroveň osnovy</a:t>
            </a:r>
            <a:endParaRPr b="0" lang="cs-CZ" sz="1800" spc="-1" strike="noStrike">
              <a:solidFill>
                <a:srgbClr val="808080"/>
              </a:solidFill>
              <a:latin typeface="Arial"/>
            </a:endParaRPr>
          </a:p>
          <a:p>
            <a:pPr lvl="5"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808080"/>
                </a:solidFill>
                <a:latin typeface="Arial"/>
              </a:rPr>
              <a:t>Šestá úroveň</a:t>
            </a:r>
            <a:endParaRPr b="0" lang="cs-CZ" sz="1800" spc="-1" strike="noStrike">
              <a:solidFill>
                <a:srgbClr val="808080"/>
              </a:solidFill>
              <a:latin typeface="Arial"/>
            </a:endParaRPr>
          </a:p>
          <a:p>
            <a:pPr lvl="6"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808080"/>
                </a:solidFill>
                <a:latin typeface="Arial"/>
              </a:rPr>
              <a:t>Sedmá úroveň</a:t>
            </a:r>
            <a:endParaRPr b="0" lang="cs-CZ" sz="1800" spc="-1" strike="noStrike">
              <a:solidFill>
                <a:srgbClr val="808080"/>
              </a:solidFill>
              <a:latin typeface="Arial"/>
            </a:endParaRPr>
          </a:p>
        </p:txBody>
      </p:sp>
      <p:sp>
        <p:nvSpPr>
          <p:cNvPr id="46" name="PlaceHolder 5"/>
          <p:cNvSpPr>
            <a:spLocks noGrp="1"/>
          </p:cNvSpPr>
          <p:nvPr>
            <p:ph type="sldNum"/>
          </p:nvPr>
        </p:nvSpPr>
        <p:spPr>
          <a:xfrm>
            <a:off x="228240" y="7067520"/>
            <a:ext cx="725400" cy="495360"/>
          </a:xfrm>
          <a:prstGeom prst="rect">
            <a:avLst/>
          </a:prstGeom>
        </p:spPr>
        <p:txBody>
          <a:bodyPr lIns="90000" rIns="90000" tIns="46800" bIns="46800">
            <a:noAutofit/>
          </a:bodyPr>
          <a:p>
            <a:pPr algn="ctr">
              <a:lnSpc>
                <a:spcPct val="10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fld id="{0D9BF849-D631-4CB8-B7C8-0C899191E3C7}" type="slidenum">
              <a:rPr b="0" lang="cs-CZ" sz="2400" spc="-1" strike="noStrike">
                <a:solidFill>
                  <a:srgbClr val="000000"/>
                </a:solidFill>
                <a:latin typeface="Times New Roman"/>
                <a:ea typeface="Arial Unicode MS"/>
              </a:rPr>
              <a:t>&lt;číslo&gt;</a:t>
            </a:fld>
            <a:endParaRPr b="0" lang="cs-CZ" sz="2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3" name="" descr=""/>
          <p:cNvPicPr/>
          <p:nvPr/>
        </p:nvPicPr>
        <p:blipFill>
          <a:blip r:embed="rId2"/>
          <a:srcRect l="-47543" t="-73617" r="20350" b="21390"/>
          <a:stretch/>
        </p:blipFill>
        <p:spPr>
          <a:xfrm>
            <a:off x="1379520" y="882720"/>
            <a:ext cx="8690040" cy="6518160"/>
          </a:xfrm>
          <a:prstGeom prst="rect">
            <a:avLst/>
          </a:prstGeom>
          <a:ln>
            <a:noFill/>
          </a:ln>
        </p:spPr>
      </p:pic>
      <p:sp>
        <p:nvSpPr>
          <p:cNvPr id="84" name="CustomShape 1"/>
          <p:cNvSpPr/>
          <p:nvPr/>
        </p:nvSpPr>
        <p:spPr>
          <a:xfrm>
            <a:off x="0" y="0"/>
            <a:ext cx="10076040" cy="2975040"/>
          </a:xfrm>
          <a:prstGeom prst="rect">
            <a:avLst/>
          </a:prstGeom>
          <a:solidFill>
            <a:srgbClr val="69be28"/>
          </a:solidFill>
          <a:ln>
            <a:noFill/>
          </a:ln>
        </p:spPr>
        <p:style>
          <a:lnRef idx="0"/>
          <a:fillRef idx="0"/>
          <a:effectRef idx="0"/>
          <a:fontRef idx="minor"/>
        </p:style>
      </p:sp>
      <p:sp>
        <p:nvSpPr>
          <p:cNvPr id="85" name="PlaceHolder 2"/>
          <p:cNvSpPr>
            <a:spLocks noGrp="1"/>
          </p:cNvSpPr>
          <p:nvPr>
            <p:ph type="title"/>
          </p:nvPr>
        </p:nvSpPr>
        <p:spPr>
          <a:xfrm>
            <a:off x="469800" y="220680"/>
            <a:ext cx="9110880" cy="861840"/>
          </a:xfrm>
          <a:prstGeom prst="rect">
            <a:avLst/>
          </a:prstGeom>
        </p:spPr>
        <p:txBody>
          <a:bodyPr lIns="0" rIns="0" tIns="0" bIns="0">
            <a:noAutofit/>
          </a:bodyPr>
          <a:p>
            <a:r>
              <a:rPr b="0" lang="cs-CZ" sz="3500" spc="-1" strike="noStrike">
                <a:solidFill>
                  <a:srgbClr val="69be28"/>
                </a:solidFill>
                <a:latin typeface="Arial"/>
              </a:rPr>
              <a:t>Klikněte pro úpravu formátu textu nadpisu</a:t>
            </a:r>
            <a:endParaRPr b="0" lang="cs-CZ" sz="3500" spc="-1" strike="noStrike">
              <a:solidFill>
                <a:srgbClr val="69be28"/>
              </a:solidFill>
              <a:latin typeface="Arial"/>
            </a:endParaRPr>
          </a:p>
        </p:txBody>
      </p:sp>
      <p:sp>
        <p:nvSpPr>
          <p:cNvPr id="86" name="PlaceHolder 3"/>
          <p:cNvSpPr>
            <a:spLocks noGrp="1"/>
          </p:cNvSpPr>
          <p:nvPr>
            <p:ph type="body"/>
          </p:nvPr>
        </p:nvSpPr>
        <p:spPr>
          <a:xfrm>
            <a:off x="474840" y="1414080"/>
            <a:ext cx="9121680" cy="4978440"/>
          </a:xfrm>
          <a:prstGeom prst="rect">
            <a:avLst/>
          </a:prstGeom>
        </p:spPr>
        <p:txBody>
          <a:bodyPr lIns="0" rIns="0" tIns="0" bIns="0">
            <a:normAutofit/>
          </a:bodyPr>
          <a:p>
            <a:pPr marL="342720" indent="-342720">
              <a:spcBef>
                <a:spcPts val="774"/>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r>
              <a:rPr b="0" lang="cs-CZ" sz="3100" spc="-1" strike="noStrike">
                <a:solidFill>
                  <a:srgbClr val="292929"/>
                </a:solidFill>
                <a:latin typeface="Arial"/>
              </a:rPr>
              <a:t>Klikněte pro úpravu formátu textu osnovy</a:t>
            </a:r>
            <a:endParaRPr b="0" lang="cs-CZ" sz="3100" spc="-1" strike="noStrike">
              <a:solidFill>
                <a:srgbClr val="292929"/>
              </a:solidFill>
              <a:latin typeface="Arial"/>
            </a:endParaRPr>
          </a:p>
          <a:p>
            <a:pPr lvl="1" marL="742680" indent="-285480">
              <a:spcBef>
                <a:spcPts val="660"/>
              </a:spcBef>
              <a:buClr>
                <a:srgbClr val="000000"/>
              </a:buClr>
              <a:buFont typeface="Times New Roman"/>
              <a:buChar char="–"/>
              <a:tabLst>
                <a:tab algn="l" pos="0"/>
                <a:tab algn="l" pos="155520"/>
                <a:tab algn="l" pos="604800"/>
                <a:tab algn="l" pos="1054080"/>
                <a:tab algn="l" pos="1503360"/>
                <a:tab algn="l" pos="1952280"/>
                <a:tab algn="l" pos="2401560"/>
                <a:tab algn="l" pos="2850840"/>
                <a:tab algn="l" pos="3300120"/>
                <a:tab algn="l" pos="3749400"/>
                <a:tab algn="l" pos="4198680"/>
                <a:tab algn="l" pos="4647960"/>
                <a:tab algn="l" pos="5097240"/>
                <a:tab algn="l" pos="5546520"/>
                <a:tab algn="l" pos="5995800"/>
                <a:tab algn="l" pos="6445080"/>
                <a:tab algn="l" pos="6894360"/>
                <a:tab algn="l" pos="7343640"/>
                <a:tab algn="l" pos="7792920"/>
                <a:tab algn="l" pos="8242200"/>
                <a:tab algn="l" pos="8691480"/>
              </a:tabLst>
            </a:pPr>
            <a:r>
              <a:rPr b="0" lang="cs-CZ" sz="2700" spc="-1" strike="noStrike">
                <a:solidFill>
                  <a:srgbClr val="292929"/>
                </a:solidFill>
                <a:latin typeface="Arial"/>
              </a:rPr>
              <a:t>Druhá úroveň</a:t>
            </a:r>
            <a:endParaRPr b="0" lang="cs-CZ" sz="2700" spc="-1" strike="noStrike">
              <a:solidFill>
                <a:srgbClr val="292929"/>
              </a:solidFill>
              <a:latin typeface="Arial"/>
            </a:endParaRPr>
          </a:p>
          <a:p>
            <a:pPr lvl="2" marL="1143000" indent="-228600">
              <a:spcBef>
                <a:spcPts val="550"/>
              </a:spcBef>
              <a:buClr>
                <a:srgbClr val="000000"/>
              </a:buClr>
              <a:buFont typeface="Times New Roman"/>
              <a:buChar char="•"/>
              <a:tabLst>
                <a:tab algn="l" pos="0"/>
                <a:tab algn="l" pos="204480"/>
                <a:tab algn="l" pos="653760"/>
                <a:tab algn="l" pos="1103040"/>
                <a:tab algn="l" pos="1552320"/>
                <a:tab algn="l" pos="2001600"/>
                <a:tab algn="l" pos="2450880"/>
                <a:tab algn="l" pos="2900160"/>
                <a:tab algn="l" pos="3349440"/>
                <a:tab algn="l" pos="3798720"/>
                <a:tab algn="l" pos="4248000"/>
                <a:tab algn="l" pos="4697280"/>
                <a:tab algn="l" pos="5146560"/>
                <a:tab algn="l" pos="5595840"/>
                <a:tab algn="l" pos="6045120"/>
                <a:tab algn="l" pos="6494400"/>
                <a:tab algn="l" pos="6943680"/>
                <a:tab algn="l" pos="7392960"/>
                <a:tab algn="l" pos="7842240"/>
                <a:tab algn="l" pos="8291160"/>
                <a:tab algn="l" pos="8740440"/>
              </a:tabLst>
            </a:pPr>
            <a:r>
              <a:rPr b="0" lang="cs-CZ" sz="2200" spc="-1" strike="noStrike">
                <a:solidFill>
                  <a:srgbClr val="292929"/>
                </a:solidFill>
                <a:latin typeface="Arial"/>
              </a:rPr>
              <a:t>Třetí úroveň</a:t>
            </a:r>
            <a:endParaRPr b="0" lang="cs-CZ" sz="2200" spc="-1" strike="noStrike">
              <a:solidFill>
                <a:srgbClr val="292929"/>
              </a:solidFill>
              <a:latin typeface="Arial"/>
            </a:endParaRPr>
          </a:p>
          <a:p>
            <a:pPr lvl="3" marL="1600200" indent="-228600">
              <a:spcBef>
                <a:spcPts val="499"/>
              </a:spcBef>
              <a:buClr>
                <a:srgbClr val="000000"/>
              </a:buClr>
              <a:buFont typeface="Times New Roman"/>
              <a:buChar char="–"/>
              <a:tabLst>
                <a:tab algn="l" pos="0"/>
                <a:tab algn="l" pos="196560"/>
                <a:tab algn="l" pos="645840"/>
                <a:tab algn="l" pos="1095120"/>
                <a:tab algn="l" pos="1544400"/>
                <a:tab algn="l" pos="1993680"/>
                <a:tab algn="l" pos="2442960"/>
                <a:tab algn="l" pos="2892240"/>
                <a:tab algn="l" pos="3341520"/>
                <a:tab algn="l" pos="3790800"/>
                <a:tab algn="l" pos="4240080"/>
                <a:tab algn="l" pos="4689360"/>
                <a:tab algn="l" pos="5138640"/>
                <a:tab algn="l" pos="5587920"/>
                <a:tab algn="l" pos="6037200"/>
                <a:tab algn="l" pos="6486480"/>
                <a:tab algn="l" pos="6935760"/>
                <a:tab algn="l" pos="7385040"/>
                <a:tab algn="l" pos="7833960"/>
                <a:tab algn="l" pos="8283240"/>
                <a:tab algn="l" pos="8732520"/>
              </a:tabLst>
            </a:pPr>
            <a:r>
              <a:rPr b="0" lang="cs-CZ" sz="2000" spc="-1" strike="noStrike">
                <a:solidFill>
                  <a:srgbClr val="292929"/>
                </a:solidFill>
                <a:latin typeface="Arial"/>
              </a:rPr>
              <a:t>Čtvrtá úroveň osnovy</a:t>
            </a:r>
            <a:endParaRPr b="0" lang="cs-CZ" sz="2000" spc="-1" strike="noStrike">
              <a:solidFill>
                <a:srgbClr val="292929"/>
              </a:solidFill>
              <a:latin typeface="Arial"/>
            </a:endParaRPr>
          </a:p>
          <a:p>
            <a:pPr lvl="4"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292929"/>
                </a:solidFill>
                <a:latin typeface="Arial"/>
              </a:rPr>
              <a:t>Pátá úroveň osnovy</a:t>
            </a:r>
            <a:endParaRPr b="0" lang="cs-CZ" sz="1800" spc="-1" strike="noStrike">
              <a:solidFill>
                <a:srgbClr val="292929"/>
              </a:solidFill>
              <a:latin typeface="Arial"/>
            </a:endParaRPr>
          </a:p>
          <a:p>
            <a:pPr lvl="5"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292929"/>
                </a:solidFill>
                <a:latin typeface="Arial"/>
              </a:rPr>
              <a:t>Šestá úroveň</a:t>
            </a:r>
            <a:endParaRPr b="0" lang="cs-CZ" sz="1800" spc="-1" strike="noStrike">
              <a:solidFill>
                <a:srgbClr val="292929"/>
              </a:solidFill>
              <a:latin typeface="Arial"/>
            </a:endParaRPr>
          </a:p>
          <a:p>
            <a:pPr lvl="6"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292929"/>
                </a:solidFill>
                <a:latin typeface="Arial"/>
              </a:rPr>
              <a:t>Sedmá úroveň</a:t>
            </a:r>
            <a:endParaRPr b="0" lang="cs-CZ" sz="1800" spc="-1" strike="noStrike">
              <a:solidFill>
                <a:srgbClr val="292929"/>
              </a:solidFill>
              <a:latin typeface="Arial"/>
            </a:endParaRPr>
          </a:p>
        </p:txBody>
      </p:sp>
      <p:sp>
        <p:nvSpPr>
          <p:cNvPr id="87" name="CustomShape 4"/>
          <p:cNvSpPr/>
          <p:nvPr/>
        </p:nvSpPr>
        <p:spPr>
          <a:xfrm>
            <a:off x="501480" y="752400"/>
            <a:ext cx="922680" cy="617760"/>
          </a:xfrm>
          <a:custGeom>
            <a:avLst/>
            <a:gdLst/>
            <a:ahLst/>
            <a:rect l="l" t="t" r="r" b="b"/>
            <a:pathLst>
              <a:path w="1251" h="836">
                <a:moveTo>
                  <a:pt x="1120" y="307"/>
                </a:moveTo>
                <a:cubicBezTo>
                  <a:pt x="1115" y="307"/>
                  <a:pt x="1109" y="307"/>
                  <a:pt x="1104" y="308"/>
                </a:cubicBezTo>
                <a:cubicBezTo>
                  <a:pt x="1077" y="227"/>
                  <a:pt x="1077" y="227"/>
                  <a:pt x="1077" y="227"/>
                </a:cubicBezTo>
                <a:cubicBezTo>
                  <a:pt x="1101" y="209"/>
                  <a:pt x="1116" y="181"/>
                  <a:pt x="1116" y="149"/>
                </a:cubicBezTo>
                <a:cubicBezTo>
                  <a:pt x="1116" y="94"/>
                  <a:pt x="1071" y="50"/>
                  <a:pt x="1017" y="50"/>
                </a:cubicBezTo>
                <a:cubicBezTo>
                  <a:pt x="978" y="50"/>
                  <a:pt x="945" y="72"/>
                  <a:pt x="929" y="104"/>
                </a:cubicBezTo>
                <a:cubicBezTo>
                  <a:pt x="667" y="68"/>
                  <a:pt x="667" y="68"/>
                  <a:pt x="667" y="68"/>
                </a:cubicBezTo>
                <a:cubicBezTo>
                  <a:pt x="657" y="29"/>
                  <a:pt x="622" y="0"/>
                  <a:pt x="580" y="0"/>
                </a:cubicBezTo>
                <a:cubicBezTo>
                  <a:pt x="531" y="0"/>
                  <a:pt x="490" y="40"/>
                  <a:pt x="490" y="90"/>
                </a:cubicBezTo>
                <a:cubicBezTo>
                  <a:pt x="490" y="91"/>
                  <a:pt x="491" y="91"/>
                  <a:pt x="491" y="92"/>
                </a:cubicBezTo>
                <a:cubicBezTo>
                  <a:pt x="268" y="169"/>
                  <a:pt x="268" y="169"/>
                  <a:pt x="268" y="169"/>
                </a:cubicBezTo>
                <a:cubicBezTo>
                  <a:pt x="250" y="149"/>
                  <a:pt x="224" y="136"/>
                  <a:pt x="195" y="136"/>
                </a:cubicBezTo>
                <a:cubicBezTo>
                  <a:pt x="143" y="136"/>
                  <a:pt x="100" y="179"/>
                  <a:pt x="100" y="231"/>
                </a:cubicBezTo>
                <a:cubicBezTo>
                  <a:pt x="100" y="262"/>
                  <a:pt x="115" y="290"/>
                  <a:pt x="138" y="308"/>
                </a:cubicBezTo>
                <a:cubicBezTo>
                  <a:pt x="98" y="434"/>
                  <a:pt x="98" y="434"/>
                  <a:pt x="98" y="434"/>
                </a:cubicBezTo>
                <a:cubicBezTo>
                  <a:pt x="42" y="443"/>
                  <a:pt x="0" y="492"/>
                  <a:pt x="0" y="550"/>
                </a:cubicBezTo>
                <a:cubicBezTo>
                  <a:pt x="0" y="615"/>
                  <a:pt x="53" y="668"/>
                  <a:pt x="118" y="668"/>
                </a:cubicBezTo>
                <a:cubicBezTo>
                  <a:pt x="154" y="668"/>
                  <a:pt x="186" y="652"/>
                  <a:pt x="208" y="626"/>
                </a:cubicBezTo>
                <a:cubicBezTo>
                  <a:pt x="428" y="689"/>
                  <a:pt x="428" y="689"/>
                  <a:pt x="428" y="689"/>
                </a:cubicBezTo>
                <a:cubicBezTo>
                  <a:pt x="438" y="772"/>
                  <a:pt x="509" y="836"/>
                  <a:pt x="595" y="836"/>
                </a:cubicBezTo>
                <a:cubicBezTo>
                  <a:pt x="688" y="836"/>
                  <a:pt x="763" y="760"/>
                  <a:pt x="763" y="667"/>
                </a:cubicBezTo>
                <a:cubicBezTo>
                  <a:pt x="763" y="663"/>
                  <a:pt x="763" y="659"/>
                  <a:pt x="762" y="655"/>
                </a:cubicBezTo>
                <a:cubicBezTo>
                  <a:pt x="1027" y="528"/>
                  <a:pt x="1027" y="528"/>
                  <a:pt x="1027" y="528"/>
                </a:cubicBezTo>
                <a:cubicBezTo>
                  <a:pt x="1050" y="552"/>
                  <a:pt x="1083" y="567"/>
                  <a:pt x="1120" y="567"/>
                </a:cubicBezTo>
                <a:cubicBezTo>
                  <a:pt x="1192" y="567"/>
                  <a:pt x="1251" y="509"/>
                  <a:pt x="1251" y="437"/>
                </a:cubicBezTo>
                <a:cubicBezTo>
                  <a:pt x="1251" y="365"/>
                  <a:pt x="1192" y="307"/>
                  <a:pt x="1120" y="307"/>
                </a:cubicBezTo>
                <a:moveTo>
                  <a:pt x="1010" y="73"/>
                </a:moveTo>
                <a:cubicBezTo>
                  <a:pt x="1048" y="73"/>
                  <a:pt x="1079" y="104"/>
                  <a:pt x="1079" y="142"/>
                </a:cubicBezTo>
                <a:cubicBezTo>
                  <a:pt x="1079" y="180"/>
                  <a:pt x="1048" y="211"/>
                  <a:pt x="1010" y="211"/>
                </a:cubicBezTo>
                <a:cubicBezTo>
                  <a:pt x="972" y="211"/>
                  <a:pt x="941" y="180"/>
                  <a:pt x="941" y="142"/>
                </a:cubicBezTo>
                <a:cubicBezTo>
                  <a:pt x="941" y="104"/>
                  <a:pt x="972" y="73"/>
                  <a:pt x="1010" y="73"/>
                </a:cubicBezTo>
                <a:close/>
                <a:moveTo>
                  <a:pt x="576" y="19"/>
                </a:moveTo>
                <a:cubicBezTo>
                  <a:pt x="613" y="19"/>
                  <a:pt x="642" y="49"/>
                  <a:pt x="642" y="85"/>
                </a:cubicBezTo>
                <a:cubicBezTo>
                  <a:pt x="642" y="122"/>
                  <a:pt x="613" y="151"/>
                  <a:pt x="576" y="151"/>
                </a:cubicBezTo>
                <a:cubicBezTo>
                  <a:pt x="540" y="151"/>
                  <a:pt x="510" y="122"/>
                  <a:pt x="510" y="85"/>
                </a:cubicBezTo>
                <a:cubicBezTo>
                  <a:pt x="510" y="49"/>
                  <a:pt x="540" y="19"/>
                  <a:pt x="576" y="19"/>
                </a:cubicBezTo>
                <a:close/>
                <a:moveTo>
                  <a:pt x="120" y="222"/>
                </a:moveTo>
                <a:cubicBezTo>
                  <a:pt x="120" y="186"/>
                  <a:pt x="150" y="156"/>
                  <a:pt x="187" y="156"/>
                </a:cubicBezTo>
                <a:cubicBezTo>
                  <a:pt x="223" y="156"/>
                  <a:pt x="253" y="186"/>
                  <a:pt x="253" y="222"/>
                </a:cubicBezTo>
                <a:cubicBezTo>
                  <a:pt x="253" y="259"/>
                  <a:pt x="223" y="289"/>
                  <a:pt x="187" y="289"/>
                </a:cubicBezTo>
                <a:cubicBezTo>
                  <a:pt x="150" y="289"/>
                  <a:pt x="120" y="259"/>
                  <a:pt x="120" y="222"/>
                </a:cubicBezTo>
                <a:close/>
                <a:moveTo>
                  <a:pt x="107" y="624"/>
                </a:moveTo>
                <a:cubicBezTo>
                  <a:pt x="60" y="624"/>
                  <a:pt x="21" y="586"/>
                  <a:pt x="21" y="539"/>
                </a:cubicBezTo>
                <a:cubicBezTo>
                  <a:pt x="21" y="492"/>
                  <a:pt x="60" y="453"/>
                  <a:pt x="107" y="453"/>
                </a:cubicBezTo>
                <a:cubicBezTo>
                  <a:pt x="154" y="453"/>
                  <a:pt x="193" y="492"/>
                  <a:pt x="193" y="539"/>
                </a:cubicBezTo>
                <a:cubicBezTo>
                  <a:pt x="193" y="586"/>
                  <a:pt x="154" y="624"/>
                  <a:pt x="107" y="624"/>
                </a:cubicBezTo>
                <a:close/>
                <a:moveTo>
                  <a:pt x="581" y="780"/>
                </a:moveTo>
                <a:cubicBezTo>
                  <a:pt x="510" y="780"/>
                  <a:pt x="454" y="723"/>
                  <a:pt x="454" y="653"/>
                </a:cubicBezTo>
                <a:cubicBezTo>
                  <a:pt x="454" y="582"/>
                  <a:pt x="510" y="525"/>
                  <a:pt x="581" y="525"/>
                </a:cubicBezTo>
                <a:cubicBezTo>
                  <a:pt x="651" y="525"/>
                  <a:pt x="708" y="582"/>
                  <a:pt x="708" y="653"/>
                </a:cubicBezTo>
                <a:cubicBezTo>
                  <a:pt x="708" y="723"/>
                  <a:pt x="651" y="780"/>
                  <a:pt x="581" y="780"/>
                </a:cubicBezTo>
                <a:close/>
                <a:moveTo>
                  <a:pt x="737" y="578"/>
                </a:moveTo>
                <a:cubicBezTo>
                  <a:pt x="707" y="530"/>
                  <a:pt x="655" y="499"/>
                  <a:pt x="595" y="499"/>
                </a:cubicBezTo>
                <a:cubicBezTo>
                  <a:pt x="524" y="499"/>
                  <a:pt x="464" y="542"/>
                  <a:pt x="439" y="603"/>
                </a:cubicBezTo>
                <a:cubicBezTo>
                  <a:pt x="235" y="558"/>
                  <a:pt x="235" y="558"/>
                  <a:pt x="235" y="558"/>
                </a:cubicBezTo>
                <a:cubicBezTo>
                  <a:pt x="235" y="555"/>
                  <a:pt x="236" y="553"/>
                  <a:pt x="236" y="550"/>
                </a:cubicBezTo>
                <a:cubicBezTo>
                  <a:pt x="236" y="505"/>
                  <a:pt x="210" y="465"/>
                  <a:pt x="172" y="445"/>
                </a:cubicBezTo>
                <a:cubicBezTo>
                  <a:pt x="202" y="326"/>
                  <a:pt x="202" y="326"/>
                  <a:pt x="202" y="326"/>
                </a:cubicBezTo>
                <a:cubicBezTo>
                  <a:pt x="251" y="323"/>
                  <a:pt x="291" y="282"/>
                  <a:pt x="291" y="231"/>
                </a:cubicBezTo>
                <a:cubicBezTo>
                  <a:pt x="291" y="226"/>
                  <a:pt x="290" y="220"/>
                  <a:pt x="289" y="215"/>
                </a:cubicBezTo>
                <a:cubicBezTo>
                  <a:pt x="501" y="132"/>
                  <a:pt x="501" y="132"/>
                  <a:pt x="501" y="132"/>
                </a:cubicBezTo>
                <a:cubicBezTo>
                  <a:pt x="516" y="160"/>
                  <a:pt x="546" y="179"/>
                  <a:pt x="580" y="179"/>
                </a:cubicBezTo>
                <a:cubicBezTo>
                  <a:pt x="623" y="179"/>
                  <a:pt x="658" y="150"/>
                  <a:pt x="667" y="110"/>
                </a:cubicBezTo>
                <a:cubicBezTo>
                  <a:pt x="918" y="154"/>
                  <a:pt x="918" y="154"/>
                  <a:pt x="918" y="154"/>
                </a:cubicBezTo>
                <a:cubicBezTo>
                  <a:pt x="921" y="204"/>
                  <a:pt x="960" y="244"/>
                  <a:pt x="1010" y="247"/>
                </a:cubicBezTo>
                <a:cubicBezTo>
                  <a:pt x="1031" y="342"/>
                  <a:pt x="1031" y="342"/>
                  <a:pt x="1031" y="342"/>
                </a:cubicBezTo>
                <a:cubicBezTo>
                  <a:pt x="1006" y="366"/>
                  <a:pt x="990" y="400"/>
                  <a:pt x="990" y="437"/>
                </a:cubicBezTo>
                <a:cubicBezTo>
                  <a:pt x="990" y="447"/>
                  <a:pt x="991" y="457"/>
                  <a:pt x="994" y="467"/>
                </a:cubicBezTo>
                <a:lnTo>
                  <a:pt x="737" y="578"/>
                </a:lnTo>
                <a:close/>
                <a:moveTo>
                  <a:pt x="1110" y="514"/>
                </a:moveTo>
                <a:cubicBezTo>
                  <a:pt x="1060" y="514"/>
                  <a:pt x="1019" y="473"/>
                  <a:pt x="1019" y="423"/>
                </a:cubicBezTo>
                <a:cubicBezTo>
                  <a:pt x="1019" y="373"/>
                  <a:pt x="1060" y="332"/>
                  <a:pt x="1110" y="332"/>
                </a:cubicBezTo>
                <a:cubicBezTo>
                  <a:pt x="1160" y="332"/>
                  <a:pt x="1201" y="373"/>
                  <a:pt x="1201" y="423"/>
                </a:cubicBezTo>
                <a:cubicBezTo>
                  <a:pt x="1201" y="473"/>
                  <a:pt x="1160" y="514"/>
                  <a:pt x="1110" y="514"/>
                </a:cubicBezTo>
                <a:close/>
              </a:path>
            </a:pathLst>
          </a:custGeom>
          <a:solidFill>
            <a:srgbClr val="ffffff"/>
          </a:solidFill>
          <a:ln>
            <a:noFill/>
          </a:ln>
        </p:spPr>
        <p:style>
          <a:lnRef idx="0"/>
          <a:fillRef idx="0"/>
          <a:effectRef idx="0"/>
          <a:fontRef idx="minor"/>
        </p:style>
      </p:sp>
      <p:sp>
        <p:nvSpPr>
          <p:cNvPr id="88" name="CustomShape 5"/>
          <p:cNvSpPr/>
          <p:nvPr/>
        </p:nvSpPr>
        <p:spPr>
          <a:xfrm>
            <a:off x="1625760" y="833400"/>
            <a:ext cx="3782880" cy="376200"/>
          </a:xfrm>
          <a:custGeom>
            <a:avLst/>
            <a:gdLst/>
            <a:ahLst/>
            <a:rect l="l" t="t" r="r" b="b"/>
            <a:pathLst>
              <a:path w="5128" h="509">
                <a:moveTo>
                  <a:pt x="3090" y="0"/>
                </a:moveTo>
                <a:cubicBezTo>
                  <a:pt x="2328" y="0"/>
                  <a:pt x="2328" y="0"/>
                  <a:pt x="2328" y="0"/>
                </a:cubicBezTo>
                <a:cubicBezTo>
                  <a:pt x="2311" y="0"/>
                  <a:pt x="2297" y="14"/>
                  <a:pt x="2297" y="31"/>
                </a:cubicBezTo>
                <a:cubicBezTo>
                  <a:pt x="2297" y="48"/>
                  <a:pt x="2311" y="62"/>
                  <a:pt x="2328" y="62"/>
                </a:cubicBezTo>
                <a:cubicBezTo>
                  <a:pt x="2678" y="62"/>
                  <a:pt x="2678" y="62"/>
                  <a:pt x="2678" y="62"/>
                </a:cubicBezTo>
                <a:cubicBezTo>
                  <a:pt x="2678" y="478"/>
                  <a:pt x="2678" y="478"/>
                  <a:pt x="2678" y="478"/>
                </a:cubicBezTo>
                <a:cubicBezTo>
                  <a:pt x="2678" y="495"/>
                  <a:pt x="2692" y="509"/>
                  <a:pt x="2709" y="509"/>
                </a:cubicBezTo>
                <a:cubicBezTo>
                  <a:pt x="2726" y="509"/>
                  <a:pt x="2740" y="495"/>
                  <a:pt x="2740" y="478"/>
                </a:cubicBezTo>
                <a:cubicBezTo>
                  <a:pt x="2740" y="62"/>
                  <a:pt x="2740" y="62"/>
                  <a:pt x="2740" y="62"/>
                </a:cubicBezTo>
                <a:cubicBezTo>
                  <a:pt x="3090" y="62"/>
                  <a:pt x="3090" y="62"/>
                  <a:pt x="3090" y="62"/>
                </a:cubicBezTo>
                <a:cubicBezTo>
                  <a:pt x="3107" y="62"/>
                  <a:pt x="3121" y="48"/>
                  <a:pt x="3121" y="31"/>
                </a:cubicBezTo>
                <a:cubicBezTo>
                  <a:pt x="3121" y="14"/>
                  <a:pt x="3107" y="0"/>
                  <a:pt x="3090" y="0"/>
                </a:cubicBezTo>
                <a:moveTo>
                  <a:pt x="5097" y="447"/>
                </a:moveTo>
                <a:cubicBezTo>
                  <a:pt x="4530" y="447"/>
                  <a:pt x="4530" y="447"/>
                  <a:pt x="4530" y="447"/>
                </a:cubicBezTo>
                <a:cubicBezTo>
                  <a:pt x="4424" y="447"/>
                  <a:pt x="4338" y="361"/>
                  <a:pt x="4338" y="254"/>
                </a:cubicBezTo>
                <a:cubicBezTo>
                  <a:pt x="4338" y="203"/>
                  <a:pt x="4358" y="155"/>
                  <a:pt x="4394" y="118"/>
                </a:cubicBezTo>
                <a:cubicBezTo>
                  <a:pt x="4430" y="82"/>
                  <a:pt x="4478" y="62"/>
                  <a:pt x="4530" y="62"/>
                </a:cubicBezTo>
                <a:cubicBezTo>
                  <a:pt x="5097" y="62"/>
                  <a:pt x="5097" y="62"/>
                  <a:pt x="5097" y="62"/>
                </a:cubicBezTo>
                <a:cubicBezTo>
                  <a:pt x="5114" y="62"/>
                  <a:pt x="5128" y="48"/>
                  <a:pt x="5128" y="31"/>
                </a:cubicBezTo>
                <a:cubicBezTo>
                  <a:pt x="5128" y="14"/>
                  <a:pt x="5114" y="0"/>
                  <a:pt x="5097" y="0"/>
                </a:cubicBezTo>
                <a:cubicBezTo>
                  <a:pt x="4530" y="0"/>
                  <a:pt x="4530" y="0"/>
                  <a:pt x="4530" y="0"/>
                </a:cubicBezTo>
                <a:cubicBezTo>
                  <a:pt x="4462" y="0"/>
                  <a:pt x="4398" y="27"/>
                  <a:pt x="4350" y="75"/>
                </a:cubicBezTo>
                <a:cubicBezTo>
                  <a:pt x="4302" y="123"/>
                  <a:pt x="4276" y="187"/>
                  <a:pt x="4276" y="254"/>
                </a:cubicBezTo>
                <a:cubicBezTo>
                  <a:pt x="4276" y="395"/>
                  <a:pt x="4390" y="509"/>
                  <a:pt x="4530" y="509"/>
                </a:cubicBezTo>
                <a:cubicBezTo>
                  <a:pt x="5097" y="509"/>
                  <a:pt x="5097" y="509"/>
                  <a:pt x="5097" y="509"/>
                </a:cubicBezTo>
                <a:cubicBezTo>
                  <a:pt x="5114" y="509"/>
                  <a:pt x="5128" y="495"/>
                  <a:pt x="5128" y="478"/>
                </a:cubicBezTo>
                <a:cubicBezTo>
                  <a:pt x="5128" y="461"/>
                  <a:pt x="5114" y="447"/>
                  <a:pt x="5097" y="447"/>
                </a:cubicBezTo>
                <a:moveTo>
                  <a:pt x="253" y="62"/>
                </a:moveTo>
                <a:cubicBezTo>
                  <a:pt x="821" y="62"/>
                  <a:pt x="821" y="62"/>
                  <a:pt x="821" y="62"/>
                </a:cubicBezTo>
                <a:cubicBezTo>
                  <a:pt x="838" y="62"/>
                  <a:pt x="852" y="48"/>
                  <a:pt x="852" y="31"/>
                </a:cubicBezTo>
                <a:cubicBezTo>
                  <a:pt x="852" y="14"/>
                  <a:pt x="838" y="0"/>
                  <a:pt x="821" y="0"/>
                </a:cubicBezTo>
                <a:cubicBezTo>
                  <a:pt x="253" y="0"/>
                  <a:pt x="253" y="0"/>
                  <a:pt x="253" y="0"/>
                </a:cubicBezTo>
                <a:cubicBezTo>
                  <a:pt x="185" y="0"/>
                  <a:pt x="122" y="27"/>
                  <a:pt x="74" y="75"/>
                </a:cubicBezTo>
                <a:cubicBezTo>
                  <a:pt x="26" y="123"/>
                  <a:pt x="0" y="187"/>
                  <a:pt x="0" y="254"/>
                </a:cubicBezTo>
                <a:cubicBezTo>
                  <a:pt x="0" y="395"/>
                  <a:pt x="113" y="509"/>
                  <a:pt x="253" y="509"/>
                </a:cubicBezTo>
                <a:cubicBezTo>
                  <a:pt x="821" y="509"/>
                  <a:pt x="821" y="509"/>
                  <a:pt x="821" y="509"/>
                </a:cubicBezTo>
                <a:cubicBezTo>
                  <a:pt x="838" y="509"/>
                  <a:pt x="852" y="495"/>
                  <a:pt x="852" y="478"/>
                </a:cubicBezTo>
                <a:cubicBezTo>
                  <a:pt x="852" y="461"/>
                  <a:pt x="838" y="447"/>
                  <a:pt x="821" y="447"/>
                </a:cubicBezTo>
                <a:cubicBezTo>
                  <a:pt x="253" y="447"/>
                  <a:pt x="253" y="447"/>
                  <a:pt x="253" y="447"/>
                </a:cubicBezTo>
                <a:cubicBezTo>
                  <a:pt x="147" y="447"/>
                  <a:pt x="61" y="361"/>
                  <a:pt x="61" y="254"/>
                </a:cubicBezTo>
                <a:cubicBezTo>
                  <a:pt x="61" y="203"/>
                  <a:pt x="81" y="155"/>
                  <a:pt x="118" y="118"/>
                </a:cubicBezTo>
                <a:cubicBezTo>
                  <a:pt x="154" y="82"/>
                  <a:pt x="202" y="62"/>
                  <a:pt x="253" y="62"/>
                </a:cubicBezTo>
                <a:moveTo>
                  <a:pt x="4061" y="62"/>
                </a:moveTo>
                <a:cubicBezTo>
                  <a:pt x="4078" y="62"/>
                  <a:pt x="4092" y="48"/>
                  <a:pt x="4092" y="31"/>
                </a:cubicBezTo>
                <a:cubicBezTo>
                  <a:pt x="4092" y="14"/>
                  <a:pt x="4078" y="0"/>
                  <a:pt x="4061" y="0"/>
                </a:cubicBezTo>
                <a:cubicBezTo>
                  <a:pt x="3292" y="0"/>
                  <a:pt x="3292" y="0"/>
                  <a:pt x="3292" y="0"/>
                </a:cubicBezTo>
                <a:cubicBezTo>
                  <a:pt x="3275" y="0"/>
                  <a:pt x="3261" y="14"/>
                  <a:pt x="3261" y="31"/>
                </a:cubicBezTo>
                <a:cubicBezTo>
                  <a:pt x="3261" y="478"/>
                  <a:pt x="3261" y="478"/>
                  <a:pt x="3261" y="478"/>
                </a:cubicBezTo>
                <a:cubicBezTo>
                  <a:pt x="3261" y="495"/>
                  <a:pt x="3275" y="509"/>
                  <a:pt x="3292" y="509"/>
                </a:cubicBezTo>
                <a:cubicBezTo>
                  <a:pt x="4061" y="509"/>
                  <a:pt x="4061" y="509"/>
                  <a:pt x="4061" y="509"/>
                </a:cubicBezTo>
                <a:cubicBezTo>
                  <a:pt x="4078" y="509"/>
                  <a:pt x="4092" y="495"/>
                  <a:pt x="4092" y="478"/>
                </a:cubicBezTo>
                <a:cubicBezTo>
                  <a:pt x="4092" y="461"/>
                  <a:pt x="4078" y="447"/>
                  <a:pt x="4061" y="447"/>
                </a:cubicBezTo>
                <a:cubicBezTo>
                  <a:pt x="3323" y="447"/>
                  <a:pt x="3323" y="447"/>
                  <a:pt x="3323" y="447"/>
                </a:cubicBezTo>
                <a:cubicBezTo>
                  <a:pt x="3323" y="286"/>
                  <a:pt x="3323" y="286"/>
                  <a:pt x="3323" y="286"/>
                </a:cubicBezTo>
                <a:cubicBezTo>
                  <a:pt x="4061" y="286"/>
                  <a:pt x="4061" y="286"/>
                  <a:pt x="4061" y="286"/>
                </a:cubicBezTo>
                <a:cubicBezTo>
                  <a:pt x="4078" y="286"/>
                  <a:pt x="4092" y="272"/>
                  <a:pt x="4092" y="255"/>
                </a:cubicBezTo>
                <a:cubicBezTo>
                  <a:pt x="4092" y="238"/>
                  <a:pt x="4078" y="224"/>
                  <a:pt x="4061" y="224"/>
                </a:cubicBezTo>
                <a:cubicBezTo>
                  <a:pt x="3323" y="224"/>
                  <a:pt x="3323" y="224"/>
                  <a:pt x="3323" y="224"/>
                </a:cubicBezTo>
                <a:cubicBezTo>
                  <a:pt x="3323" y="62"/>
                  <a:pt x="3323" y="62"/>
                  <a:pt x="3323" y="62"/>
                </a:cubicBezTo>
                <a:lnTo>
                  <a:pt x="4061" y="62"/>
                </a:lnTo>
                <a:close/>
                <a:moveTo>
                  <a:pt x="1856" y="62"/>
                </a:moveTo>
                <a:cubicBezTo>
                  <a:pt x="1873" y="62"/>
                  <a:pt x="1887" y="48"/>
                  <a:pt x="1887" y="31"/>
                </a:cubicBezTo>
                <a:cubicBezTo>
                  <a:pt x="1887" y="14"/>
                  <a:pt x="1873" y="0"/>
                  <a:pt x="1856" y="0"/>
                </a:cubicBezTo>
                <a:cubicBezTo>
                  <a:pt x="1087" y="0"/>
                  <a:pt x="1087" y="0"/>
                  <a:pt x="1087" y="0"/>
                </a:cubicBezTo>
                <a:cubicBezTo>
                  <a:pt x="1070" y="0"/>
                  <a:pt x="1057" y="14"/>
                  <a:pt x="1057" y="31"/>
                </a:cubicBezTo>
                <a:cubicBezTo>
                  <a:pt x="1057" y="478"/>
                  <a:pt x="1057" y="478"/>
                  <a:pt x="1057" y="478"/>
                </a:cubicBezTo>
                <a:cubicBezTo>
                  <a:pt x="1057" y="495"/>
                  <a:pt x="1070" y="509"/>
                  <a:pt x="1087" y="509"/>
                </a:cubicBezTo>
                <a:cubicBezTo>
                  <a:pt x="1856" y="509"/>
                  <a:pt x="1856" y="509"/>
                  <a:pt x="1856" y="509"/>
                </a:cubicBezTo>
                <a:cubicBezTo>
                  <a:pt x="1873" y="509"/>
                  <a:pt x="1887" y="495"/>
                  <a:pt x="1887" y="478"/>
                </a:cubicBezTo>
                <a:cubicBezTo>
                  <a:pt x="1887" y="461"/>
                  <a:pt x="1873" y="447"/>
                  <a:pt x="1856" y="447"/>
                </a:cubicBezTo>
                <a:cubicBezTo>
                  <a:pt x="1118" y="447"/>
                  <a:pt x="1118" y="447"/>
                  <a:pt x="1118" y="447"/>
                </a:cubicBezTo>
                <a:cubicBezTo>
                  <a:pt x="1118" y="286"/>
                  <a:pt x="1118" y="286"/>
                  <a:pt x="1118" y="286"/>
                </a:cubicBezTo>
                <a:cubicBezTo>
                  <a:pt x="1856" y="286"/>
                  <a:pt x="1856" y="286"/>
                  <a:pt x="1856" y="286"/>
                </a:cubicBezTo>
                <a:cubicBezTo>
                  <a:pt x="1873" y="286"/>
                  <a:pt x="1887" y="272"/>
                  <a:pt x="1887" y="255"/>
                </a:cubicBezTo>
                <a:cubicBezTo>
                  <a:pt x="1887" y="238"/>
                  <a:pt x="1873" y="224"/>
                  <a:pt x="1856" y="224"/>
                </a:cubicBezTo>
                <a:cubicBezTo>
                  <a:pt x="1118" y="224"/>
                  <a:pt x="1118" y="224"/>
                  <a:pt x="1118" y="224"/>
                </a:cubicBezTo>
                <a:cubicBezTo>
                  <a:pt x="1118" y="62"/>
                  <a:pt x="1118" y="62"/>
                  <a:pt x="1118" y="62"/>
                </a:cubicBezTo>
                <a:lnTo>
                  <a:pt x="1856" y="62"/>
                </a:lnTo>
                <a:close/>
                <a:moveTo>
                  <a:pt x="2144" y="0"/>
                </a:moveTo>
                <a:cubicBezTo>
                  <a:pt x="2127" y="0"/>
                  <a:pt x="2113" y="14"/>
                  <a:pt x="2113" y="31"/>
                </a:cubicBezTo>
                <a:cubicBezTo>
                  <a:pt x="2113" y="478"/>
                  <a:pt x="2113" y="478"/>
                  <a:pt x="2113" y="478"/>
                </a:cubicBezTo>
                <a:cubicBezTo>
                  <a:pt x="2113" y="495"/>
                  <a:pt x="2127" y="509"/>
                  <a:pt x="2144" y="509"/>
                </a:cubicBezTo>
                <a:cubicBezTo>
                  <a:pt x="2161" y="509"/>
                  <a:pt x="2175" y="495"/>
                  <a:pt x="2175" y="478"/>
                </a:cubicBezTo>
                <a:cubicBezTo>
                  <a:pt x="2175" y="31"/>
                  <a:pt x="2175" y="31"/>
                  <a:pt x="2175" y="31"/>
                </a:cubicBezTo>
                <a:cubicBezTo>
                  <a:pt x="2175" y="14"/>
                  <a:pt x="2161" y="0"/>
                  <a:pt x="2144" y="0"/>
                </a:cubicBezTo>
              </a:path>
            </a:pathLst>
          </a:custGeom>
          <a:solidFill>
            <a:srgbClr val="ffffff"/>
          </a:solidFill>
          <a:ln>
            <a:noFill/>
          </a:ln>
        </p:spPr>
        <p:style>
          <a:lnRef idx="0"/>
          <a:fillRef idx="0"/>
          <a:effectRef idx="0"/>
          <a:fontRef idx="minor"/>
        </p:style>
      </p:sp>
      <p:sp>
        <p:nvSpPr>
          <p:cNvPr id="89" name="CustomShape 6"/>
          <p:cNvSpPr/>
          <p:nvPr/>
        </p:nvSpPr>
        <p:spPr>
          <a:xfrm>
            <a:off x="938160" y="1652760"/>
            <a:ext cx="106560" cy="179280"/>
          </a:xfrm>
          <a:custGeom>
            <a:avLst/>
            <a:gdLst/>
            <a:ahLst/>
            <a:rect l="l" t="t" r="r" b="b"/>
            <a:pathLst>
              <a:path w="143" h="245">
                <a:moveTo>
                  <a:pt x="8" y="204"/>
                </a:moveTo>
                <a:cubicBezTo>
                  <a:pt x="21" y="213"/>
                  <a:pt x="41" y="220"/>
                  <a:pt x="62" y="220"/>
                </a:cubicBezTo>
                <a:cubicBezTo>
                  <a:pt x="94" y="220"/>
                  <a:pt x="112" y="203"/>
                  <a:pt x="112" y="179"/>
                </a:cubicBezTo>
                <a:cubicBezTo>
                  <a:pt x="112" y="157"/>
                  <a:pt x="99" y="144"/>
                  <a:pt x="67" y="132"/>
                </a:cubicBezTo>
                <a:cubicBezTo>
                  <a:pt x="28" y="118"/>
                  <a:pt x="4" y="98"/>
                  <a:pt x="4" y="65"/>
                </a:cubicBezTo>
                <a:cubicBezTo>
                  <a:pt x="4" y="28"/>
                  <a:pt x="35" y="0"/>
                  <a:pt x="81" y="0"/>
                </a:cubicBezTo>
                <a:cubicBezTo>
                  <a:pt x="105" y="0"/>
                  <a:pt x="123" y="6"/>
                  <a:pt x="133" y="12"/>
                </a:cubicBezTo>
                <a:cubicBezTo>
                  <a:pt x="125" y="37"/>
                  <a:pt x="125" y="37"/>
                  <a:pt x="125" y="37"/>
                </a:cubicBezTo>
                <a:cubicBezTo>
                  <a:pt x="117" y="32"/>
                  <a:pt x="102" y="26"/>
                  <a:pt x="80" y="26"/>
                </a:cubicBezTo>
                <a:cubicBezTo>
                  <a:pt x="48" y="26"/>
                  <a:pt x="35" y="45"/>
                  <a:pt x="35" y="61"/>
                </a:cubicBezTo>
                <a:cubicBezTo>
                  <a:pt x="35" y="83"/>
                  <a:pt x="50" y="94"/>
                  <a:pt x="83" y="107"/>
                </a:cubicBezTo>
                <a:cubicBezTo>
                  <a:pt x="123" y="122"/>
                  <a:pt x="143" y="142"/>
                  <a:pt x="143" y="177"/>
                </a:cubicBezTo>
                <a:cubicBezTo>
                  <a:pt x="143" y="213"/>
                  <a:pt x="116" y="245"/>
                  <a:pt x="60" y="245"/>
                </a:cubicBezTo>
                <a:cubicBezTo>
                  <a:pt x="37" y="245"/>
                  <a:pt x="12" y="238"/>
                  <a:pt x="0" y="230"/>
                </a:cubicBezTo>
                <a:lnTo>
                  <a:pt x="8" y="204"/>
                </a:lnTo>
                <a:close/>
              </a:path>
            </a:pathLst>
          </a:custGeom>
          <a:solidFill>
            <a:srgbClr val="ffffff"/>
          </a:solidFill>
          <a:ln>
            <a:noFill/>
          </a:ln>
        </p:spPr>
        <p:style>
          <a:lnRef idx="0"/>
          <a:fillRef idx="0"/>
          <a:effectRef idx="0"/>
          <a:fontRef idx="minor"/>
        </p:style>
      </p:sp>
      <p:sp>
        <p:nvSpPr>
          <p:cNvPr id="90" name="CustomShape 7"/>
          <p:cNvSpPr/>
          <p:nvPr/>
        </p:nvSpPr>
        <p:spPr>
          <a:xfrm>
            <a:off x="1060560" y="1673280"/>
            <a:ext cx="73080" cy="158760"/>
          </a:xfrm>
          <a:custGeom>
            <a:avLst/>
            <a:gdLst/>
            <a:ahLst/>
            <a:rect l="l" t="t" r="r" b="b"/>
            <a:pathLst>
              <a:path w="101" h="215">
                <a:moveTo>
                  <a:pt x="56" y="0"/>
                </a:moveTo>
                <a:cubicBezTo>
                  <a:pt x="56" y="41"/>
                  <a:pt x="56" y="41"/>
                  <a:pt x="56" y="41"/>
                </a:cubicBezTo>
                <a:cubicBezTo>
                  <a:pt x="101" y="41"/>
                  <a:pt x="101" y="41"/>
                  <a:pt x="101" y="41"/>
                </a:cubicBezTo>
                <a:cubicBezTo>
                  <a:pt x="101" y="65"/>
                  <a:pt x="101" y="65"/>
                  <a:pt x="101" y="65"/>
                </a:cubicBezTo>
                <a:cubicBezTo>
                  <a:pt x="56" y="65"/>
                  <a:pt x="56" y="65"/>
                  <a:pt x="56" y="65"/>
                </a:cubicBezTo>
                <a:cubicBezTo>
                  <a:pt x="56" y="157"/>
                  <a:pt x="56" y="157"/>
                  <a:pt x="56" y="157"/>
                </a:cubicBezTo>
                <a:cubicBezTo>
                  <a:pt x="56" y="178"/>
                  <a:pt x="62" y="190"/>
                  <a:pt x="80" y="190"/>
                </a:cubicBezTo>
                <a:cubicBezTo>
                  <a:pt x="88" y="190"/>
                  <a:pt x="93" y="189"/>
                  <a:pt x="97" y="187"/>
                </a:cubicBezTo>
                <a:cubicBezTo>
                  <a:pt x="99" y="211"/>
                  <a:pt x="99" y="211"/>
                  <a:pt x="99" y="211"/>
                </a:cubicBezTo>
                <a:cubicBezTo>
                  <a:pt x="93" y="213"/>
                  <a:pt x="83" y="215"/>
                  <a:pt x="71" y="215"/>
                </a:cubicBezTo>
                <a:cubicBezTo>
                  <a:pt x="57" y="215"/>
                  <a:pt x="45" y="210"/>
                  <a:pt x="38" y="202"/>
                </a:cubicBezTo>
                <a:cubicBezTo>
                  <a:pt x="30" y="193"/>
                  <a:pt x="26" y="178"/>
                  <a:pt x="26" y="158"/>
                </a:cubicBezTo>
                <a:cubicBezTo>
                  <a:pt x="26" y="65"/>
                  <a:pt x="26" y="65"/>
                  <a:pt x="26" y="65"/>
                </a:cubicBezTo>
                <a:cubicBezTo>
                  <a:pt x="0" y="65"/>
                  <a:pt x="0" y="65"/>
                  <a:pt x="0" y="65"/>
                </a:cubicBezTo>
                <a:cubicBezTo>
                  <a:pt x="0" y="41"/>
                  <a:pt x="0" y="41"/>
                  <a:pt x="0" y="41"/>
                </a:cubicBezTo>
                <a:cubicBezTo>
                  <a:pt x="26" y="41"/>
                  <a:pt x="26" y="41"/>
                  <a:pt x="26" y="41"/>
                </a:cubicBezTo>
                <a:cubicBezTo>
                  <a:pt x="26" y="9"/>
                  <a:pt x="26" y="9"/>
                  <a:pt x="26" y="9"/>
                </a:cubicBezTo>
                <a:lnTo>
                  <a:pt x="56" y="0"/>
                </a:lnTo>
                <a:close/>
              </a:path>
            </a:pathLst>
          </a:custGeom>
          <a:solidFill>
            <a:srgbClr val="ffffff"/>
          </a:solidFill>
          <a:ln>
            <a:noFill/>
          </a:ln>
        </p:spPr>
        <p:style>
          <a:lnRef idx="0"/>
          <a:fillRef idx="0"/>
          <a:effectRef idx="0"/>
          <a:fontRef idx="minor"/>
        </p:style>
      </p:sp>
      <p:sp>
        <p:nvSpPr>
          <p:cNvPr id="91" name="CustomShape 8"/>
          <p:cNvSpPr/>
          <p:nvPr/>
        </p:nvSpPr>
        <p:spPr>
          <a:xfrm>
            <a:off x="1154160" y="1647720"/>
            <a:ext cx="68040" cy="179640"/>
          </a:xfrm>
          <a:custGeom>
            <a:avLst/>
            <a:gdLst/>
            <a:ahLst/>
            <a:rect l="l" t="t" r="r" b="b"/>
            <a:pathLst>
              <a:path w="91" h="244">
                <a:moveTo>
                  <a:pt x="34" y="51"/>
                </a:moveTo>
                <a:cubicBezTo>
                  <a:pt x="0" y="0"/>
                  <a:pt x="0" y="0"/>
                  <a:pt x="0" y="0"/>
                </a:cubicBezTo>
                <a:cubicBezTo>
                  <a:pt x="24" y="0"/>
                  <a:pt x="24" y="0"/>
                  <a:pt x="24" y="0"/>
                </a:cubicBezTo>
                <a:cubicBezTo>
                  <a:pt x="45" y="34"/>
                  <a:pt x="45" y="34"/>
                  <a:pt x="45" y="34"/>
                </a:cubicBezTo>
                <a:cubicBezTo>
                  <a:pt x="45" y="34"/>
                  <a:pt x="45" y="34"/>
                  <a:pt x="45" y="34"/>
                </a:cubicBezTo>
                <a:cubicBezTo>
                  <a:pt x="66" y="0"/>
                  <a:pt x="66" y="0"/>
                  <a:pt x="66" y="0"/>
                </a:cubicBezTo>
                <a:cubicBezTo>
                  <a:pt x="89" y="0"/>
                  <a:pt x="89" y="0"/>
                  <a:pt x="89" y="0"/>
                </a:cubicBezTo>
                <a:cubicBezTo>
                  <a:pt x="56" y="51"/>
                  <a:pt x="56" y="51"/>
                  <a:pt x="56" y="51"/>
                </a:cubicBezTo>
                <a:lnTo>
                  <a:pt x="34" y="51"/>
                </a:lnTo>
                <a:close/>
                <a:moveTo>
                  <a:pt x="7" y="127"/>
                </a:moveTo>
                <a:cubicBezTo>
                  <a:pt x="7" y="107"/>
                  <a:pt x="6" y="90"/>
                  <a:pt x="5" y="74"/>
                </a:cubicBezTo>
                <a:cubicBezTo>
                  <a:pt x="32" y="74"/>
                  <a:pt x="32" y="74"/>
                  <a:pt x="32" y="74"/>
                </a:cubicBezTo>
                <a:cubicBezTo>
                  <a:pt x="34" y="108"/>
                  <a:pt x="34" y="108"/>
                  <a:pt x="34" y="108"/>
                </a:cubicBezTo>
                <a:cubicBezTo>
                  <a:pt x="35" y="108"/>
                  <a:pt x="35" y="108"/>
                  <a:pt x="35" y="108"/>
                </a:cubicBezTo>
                <a:cubicBezTo>
                  <a:pt x="42" y="85"/>
                  <a:pt x="61" y="71"/>
                  <a:pt x="82" y="71"/>
                </a:cubicBezTo>
                <a:cubicBezTo>
                  <a:pt x="85" y="71"/>
                  <a:pt x="88" y="71"/>
                  <a:pt x="91" y="71"/>
                </a:cubicBezTo>
                <a:cubicBezTo>
                  <a:pt x="91" y="100"/>
                  <a:pt x="91" y="100"/>
                  <a:pt x="91" y="100"/>
                </a:cubicBezTo>
                <a:cubicBezTo>
                  <a:pt x="87" y="100"/>
                  <a:pt x="84" y="100"/>
                  <a:pt x="80" y="100"/>
                </a:cubicBezTo>
                <a:cubicBezTo>
                  <a:pt x="58" y="100"/>
                  <a:pt x="43" y="116"/>
                  <a:pt x="39" y="139"/>
                </a:cubicBezTo>
                <a:cubicBezTo>
                  <a:pt x="38" y="143"/>
                  <a:pt x="37" y="149"/>
                  <a:pt x="37" y="154"/>
                </a:cubicBezTo>
                <a:cubicBezTo>
                  <a:pt x="37" y="244"/>
                  <a:pt x="37" y="244"/>
                  <a:pt x="37" y="244"/>
                </a:cubicBezTo>
                <a:cubicBezTo>
                  <a:pt x="7" y="244"/>
                  <a:pt x="7" y="244"/>
                  <a:pt x="7" y="244"/>
                </a:cubicBezTo>
                <a:lnTo>
                  <a:pt x="7" y="127"/>
                </a:lnTo>
                <a:close/>
              </a:path>
            </a:pathLst>
          </a:custGeom>
          <a:solidFill>
            <a:srgbClr val="ffffff"/>
          </a:solidFill>
          <a:ln>
            <a:noFill/>
          </a:ln>
        </p:spPr>
        <p:style>
          <a:lnRef idx="0"/>
          <a:fillRef idx="0"/>
          <a:effectRef idx="0"/>
          <a:fontRef idx="minor"/>
        </p:style>
      </p:sp>
      <p:sp>
        <p:nvSpPr>
          <p:cNvPr id="92" name="CustomShape 9"/>
          <p:cNvSpPr/>
          <p:nvPr/>
        </p:nvSpPr>
        <p:spPr>
          <a:xfrm>
            <a:off x="1233360" y="1700280"/>
            <a:ext cx="109800" cy="131760"/>
          </a:xfrm>
          <a:custGeom>
            <a:avLst/>
            <a:gdLst/>
            <a:ahLst/>
            <a:rect l="l" t="t" r="r" b="b"/>
            <a:pathLst>
              <a:path w="150" h="177">
                <a:moveTo>
                  <a:pt x="29" y="94"/>
                </a:moveTo>
                <a:cubicBezTo>
                  <a:pt x="30" y="136"/>
                  <a:pt x="56" y="153"/>
                  <a:pt x="88" y="153"/>
                </a:cubicBezTo>
                <a:cubicBezTo>
                  <a:pt x="110" y="153"/>
                  <a:pt x="124" y="149"/>
                  <a:pt x="135" y="144"/>
                </a:cubicBezTo>
                <a:cubicBezTo>
                  <a:pt x="141" y="166"/>
                  <a:pt x="141" y="166"/>
                  <a:pt x="141" y="166"/>
                </a:cubicBezTo>
                <a:cubicBezTo>
                  <a:pt x="130" y="171"/>
                  <a:pt x="111" y="177"/>
                  <a:pt x="84" y="177"/>
                </a:cubicBezTo>
                <a:cubicBezTo>
                  <a:pt x="31" y="177"/>
                  <a:pt x="0" y="142"/>
                  <a:pt x="0" y="91"/>
                </a:cubicBezTo>
                <a:cubicBezTo>
                  <a:pt x="0" y="40"/>
                  <a:pt x="30" y="0"/>
                  <a:pt x="80" y="0"/>
                </a:cubicBezTo>
                <a:cubicBezTo>
                  <a:pt x="136" y="0"/>
                  <a:pt x="150" y="48"/>
                  <a:pt x="150" y="79"/>
                </a:cubicBezTo>
                <a:cubicBezTo>
                  <a:pt x="150" y="86"/>
                  <a:pt x="150" y="90"/>
                  <a:pt x="149" y="94"/>
                </a:cubicBezTo>
                <a:lnTo>
                  <a:pt x="29" y="94"/>
                </a:lnTo>
                <a:close/>
                <a:moveTo>
                  <a:pt x="120" y="72"/>
                </a:moveTo>
                <a:cubicBezTo>
                  <a:pt x="121" y="52"/>
                  <a:pt x="112" y="22"/>
                  <a:pt x="77" y="22"/>
                </a:cubicBezTo>
                <a:cubicBezTo>
                  <a:pt x="46" y="22"/>
                  <a:pt x="32" y="50"/>
                  <a:pt x="30" y="72"/>
                </a:cubicBezTo>
                <a:lnTo>
                  <a:pt x="120" y="72"/>
                </a:lnTo>
                <a:close/>
              </a:path>
            </a:pathLst>
          </a:custGeom>
          <a:solidFill>
            <a:srgbClr val="ffffff"/>
          </a:solidFill>
          <a:ln>
            <a:noFill/>
          </a:ln>
        </p:spPr>
        <p:style>
          <a:lnRef idx="0"/>
          <a:fillRef idx="0"/>
          <a:effectRef idx="0"/>
          <a:fontRef idx="minor"/>
        </p:style>
      </p:sp>
      <p:sp>
        <p:nvSpPr>
          <p:cNvPr id="93" name="CustomShape 10"/>
          <p:cNvSpPr/>
          <p:nvPr/>
        </p:nvSpPr>
        <p:spPr>
          <a:xfrm>
            <a:off x="1363680" y="1644480"/>
            <a:ext cx="119160" cy="187560"/>
          </a:xfrm>
          <a:custGeom>
            <a:avLst/>
            <a:gdLst/>
            <a:ahLst/>
            <a:rect l="l" t="t" r="r" b="b"/>
            <a:pathLst>
              <a:path w="161" h="254">
                <a:moveTo>
                  <a:pt x="159" y="0"/>
                </a:moveTo>
                <a:cubicBezTo>
                  <a:pt x="159" y="206"/>
                  <a:pt x="159" y="206"/>
                  <a:pt x="159" y="206"/>
                </a:cubicBezTo>
                <a:cubicBezTo>
                  <a:pt x="159" y="222"/>
                  <a:pt x="160" y="239"/>
                  <a:pt x="161" y="250"/>
                </a:cubicBezTo>
                <a:cubicBezTo>
                  <a:pt x="133" y="250"/>
                  <a:pt x="133" y="250"/>
                  <a:pt x="133" y="250"/>
                </a:cubicBezTo>
                <a:cubicBezTo>
                  <a:pt x="132" y="221"/>
                  <a:pt x="132" y="221"/>
                  <a:pt x="132" y="221"/>
                </a:cubicBezTo>
                <a:cubicBezTo>
                  <a:pt x="131" y="221"/>
                  <a:pt x="131" y="221"/>
                  <a:pt x="131" y="221"/>
                </a:cubicBezTo>
                <a:cubicBezTo>
                  <a:pt x="122" y="240"/>
                  <a:pt x="101" y="254"/>
                  <a:pt x="73" y="254"/>
                </a:cubicBezTo>
                <a:cubicBezTo>
                  <a:pt x="32" y="254"/>
                  <a:pt x="0" y="219"/>
                  <a:pt x="0" y="168"/>
                </a:cubicBezTo>
                <a:cubicBezTo>
                  <a:pt x="0" y="111"/>
                  <a:pt x="35" y="77"/>
                  <a:pt x="76" y="77"/>
                </a:cubicBezTo>
                <a:cubicBezTo>
                  <a:pt x="103" y="77"/>
                  <a:pt x="120" y="89"/>
                  <a:pt x="128" y="102"/>
                </a:cubicBezTo>
                <a:cubicBezTo>
                  <a:pt x="129" y="102"/>
                  <a:pt x="129" y="102"/>
                  <a:pt x="129" y="102"/>
                </a:cubicBezTo>
                <a:cubicBezTo>
                  <a:pt x="129" y="0"/>
                  <a:pt x="129" y="0"/>
                  <a:pt x="129" y="0"/>
                </a:cubicBezTo>
                <a:lnTo>
                  <a:pt x="159" y="0"/>
                </a:lnTo>
                <a:close/>
                <a:moveTo>
                  <a:pt x="129" y="149"/>
                </a:moveTo>
                <a:cubicBezTo>
                  <a:pt x="129" y="146"/>
                  <a:pt x="128" y="140"/>
                  <a:pt x="127" y="136"/>
                </a:cubicBezTo>
                <a:cubicBezTo>
                  <a:pt x="123" y="117"/>
                  <a:pt x="106" y="101"/>
                  <a:pt x="82" y="101"/>
                </a:cubicBezTo>
                <a:cubicBezTo>
                  <a:pt x="50" y="101"/>
                  <a:pt x="31" y="129"/>
                  <a:pt x="31" y="166"/>
                </a:cubicBezTo>
                <a:cubicBezTo>
                  <a:pt x="31" y="201"/>
                  <a:pt x="49" y="229"/>
                  <a:pt x="82" y="229"/>
                </a:cubicBezTo>
                <a:cubicBezTo>
                  <a:pt x="103" y="229"/>
                  <a:pt x="122" y="215"/>
                  <a:pt x="127" y="192"/>
                </a:cubicBezTo>
                <a:cubicBezTo>
                  <a:pt x="128" y="188"/>
                  <a:pt x="129" y="184"/>
                  <a:pt x="129" y="179"/>
                </a:cubicBezTo>
                <a:lnTo>
                  <a:pt x="129" y="149"/>
                </a:lnTo>
                <a:close/>
              </a:path>
            </a:pathLst>
          </a:custGeom>
          <a:solidFill>
            <a:srgbClr val="ffffff"/>
          </a:solidFill>
          <a:ln>
            <a:noFill/>
          </a:ln>
        </p:spPr>
        <p:style>
          <a:lnRef idx="0"/>
          <a:fillRef idx="0"/>
          <a:effectRef idx="0"/>
          <a:fontRef idx="minor"/>
        </p:style>
      </p:sp>
      <p:sp>
        <p:nvSpPr>
          <p:cNvPr id="94" name="CustomShape 11"/>
          <p:cNvSpPr/>
          <p:nvPr/>
        </p:nvSpPr>
        <p:spPr>
          <a:xfrm>
            <a:off x="1509840" y="1700280"/>
            <a:ext cx="122040" cy="131760"/>
          </a:xfrm>
          <a:custGeom>
            <a:avLst/>
            <a:gdLst/>
            <a:ahLst/>
            <a:rect l="l" t="t" r="r" b="b"/>
            <a:pathLst>
              <a:path w="166" h="177">
                <a:moveTo>
                  <a:pt x="166" y="87"/>
                </a:moveTo>
                <a:cubicBezTo>
                  <a:pt x="166" y="150"/>
                  <a:pt x="122" y="177"/>
                  <a:pt x="81" y="177"/>
                </a:cubicBezTo>
                <a:cubicBezTo>
                  <a:pt x="36" y="177"/>
                  <a:pt x="0" y="144"/>
                  <a:pt x="0" y="90"/>
                </a:cubicBezTo>
                <a:cubicBezTo>
                  <a:pt x="0" y="33"/>
                  <a:pt x="37" y="0"/>
                  <a:pt x="84" y="0"/>
                </a:cubicBezTo>
                <a:cubicBezTo>
                  <a:pt x="133" y="0"/>
                  <a:pt x="166" y="35"/>
                  <a:pt x="166" y="87"/>
                </a:cubicBezTo>
                <a:close/>
                <a:moveTo>
                  <a:pt x="31" y="89"/>
                </a:moveTo>
                <a:cubicBezTo>
                  <a:pt x="31" y="126"/>
                  <a:pt x="52" y="154"/>
                  <a:pt x="83" y="154"/>
                </a:cubicBezTo>
                <a:cubicBezTo>
                  <a:pt x="112" y="154"/>
                  <a:pt x="134" y="126"/>
                  <a:pt x="134" y="88"/>
                </a:cubicBezTo>
                <a:cubicBezTo>
                  <a:pt x="134" y="59"/>
                  <a:pt x="120" y="23"/>
                  <a:pt x="83" y="23"/>
                </a:cubicBezTo>
                <a:cubicBezTo>
                  <a:pt x="47" y="23"/>
                  <a:pt x="31" y="57"/>
                  <a:pt x="31" y="89"/>
                </a:cubicBezTo>
                <a:close/>
              </a:path>
            </a:pathLst>
          </a:custGeom>
          <a:solidFill>
            <a:srgbClr val="ffffff"/>
          </a:solidFill>
          <a:ln>
            <a:noFill/>
          </a:ln>
        </p:spPr>
        <p:style>
          <a:lnRef idx="0"/>
          <a:fillRef idx="0"/>
          <a:effectRef idx="0"/>
          <a:fontRef idx="minor"/>
        </p:style>
      </p:sp>
      <p:sp>
        <p:nvSpPr>
          <p:cNvPr id="95" name="CustomShape 12"/>
          <p:cNvSpPr/>
          <p:nvPr/>
        </p:nvSpPr>
        <p:spPr>
          <a:xfrm>
            <a:off x="1654200" y="1700280"/>
            <a:ext cx="109440" cy="131760"/>
          </a:xfrm>
          <a:custGeom>
            <a:avLst/>
            <a:gdLst/>
            <a:ahLst/>
            <a:rect l="l" t="t" r="r" b="b"/>
            <a:pathLst>
              <a:path w="150" h="177">
                <a:moveTo>
                  <a:pt x="29" y="94"/>
                </a:moveTo>
                <a:cubicBezTo>
                  <a:pt x="30" y="136"/>
                  <a:pt x="57" y="153"/>
                  <a:pt x="88" y="153"/>
                </a:cubicBezTo>
                <a:cubicBezTo>
                  <a:pt x="110" y="153"/>
                  <a:pt x="124" y="149"/>
                  <a:pt x="135" y="144"/>
                </a:cubicBezTo>
                <a:cubicBezTo>
                  <a:pt x="141" y="166"/>
                  <a:pt x="141" y="166"/>
                  <a:pt x="141" y="166"/>
                </a:cubicBezTo>
                <a:cubicBezTo>
                  <a:pt x="130" y="171"/>
                  <a:pt x="111" y="177"/>
                  <a:pt x="84" y="177"/>
                </a:cubicBezTo>
                <a:cubicBezTo>
                  <a:pt x="31" y="177"/>
                  <a:pt x="0" y="142"/>
                  <a:pt x="0" y="91"/>
                </a:cubicBezTo>
                <a:cubicBezTo>
                  <a:pt x="0" y="40"/>
                  <a:pt x="30" y="0"/>
                  <a:pt x="80" y="0"/>
                </a:cubicBezTo>
                <a:cubicBezTo>
                  <a:pt x="136" y="0"/>
                  <a:pt x="150" y="48"/>
                  <a:pt x="150" y="79"/>
                </a:cubicBezTo>
                <a:cubicBezTo>
                  <a:pt x="150" y="86"/>
                  <a:pt x="150" y="90"/>
                  <a:pt x="149" y="94"/>
                </a:cubicBezTo>
                <a:lnTo>
                  <a:pt x="29" y="94"/>
                </a:lnTo>
                <a:close/>
                <a:moveTo>
                  <a:pt x="120" y="72"/>
                </a:moveTo>
                <a:cubicBezTo>
                  <a:pt x="121" y="52"/>
                  <a:pt x="112" y="22"/>
                  <a:pt x="77" y="22"/>
                </a:cubicBezTo>
                <a:cubicBezTo>
                  <a:pt x="46" y="22"/>
                  <a:pt x="32" y="50"/>
                  <a:pt x="30" y="72"/>
                </a:cubicBezTo>
                <a:lnTo>
                  <a:pt x="120" y="72"/>
                </a:lnTo>
                <a:close/>
              </a:path>
            </a:pathLst>
          </a:custGeom>
          <a:solidFill>
            <a:srgbClr val="ffffff"/>
          </a:solidFill>
          <a:ln>
            <a:noFill/>
          </a:ln>
        </p:spPr>
        <p:style>
          <a:lnRef idx="0"/>
          <a:fillRef idx="0"/>
          <a:effectRef idx="0"/>
          <a:fontRef idx="minor"/>
        </p:style>
      </p:sp>
      <p:sp>
        <p:nvSpPr>
          <p:cNvPr id="96" name="CustomShape 13"/>
          <p:cNvSpPr/>
          <p:nvPr/>
        </p:nvSpPr>
        <p:spPr>
          <a:xfrm>
            <a:off x="1776240" y="1704960"/>
            <a:ext cx="119160" cy="123840"/>
          </a:xfrm>
          <a:custGeom>
            <a:avLst/>
            <a:gdLst/>
            <a:ahLst/>
            <a:rect l="l" t="t" r="r" b="b"/>
            <a:pathLst>
              <a:path w="162" h="170">
                <a:moveTo>
                  <a:pt x="34" y="0"/>
                </a:moveTo>
                <a:cubicBezTo>
                  <a:pt x="67" y="95"/>
                  <a:pt x="67" y="95"/>
                  <a:pt x="67" y="95"/>
                </a:cubicBezTo>
                <a:cubicBezTo>
                  <a:pt x="73" y="111"/>
                  <a:pt x="77" y="125"/>
                  <a:pt x="81" y="139"/>
                </a:cubicBezTo>
                <a:cubicBezTo>
                  <a:pt x="82" y="139"/>
                  <a:pt x="82" y="139"/>
                  <a:pt x="82" y="139"/>
                </a:cubicBezTo>
                <a:cubicBezTo>
                  <a:pt x="86" y="125"/>
                  <a:pt x="91" y="111"/>
                  <a:pt x="96" y="95"/>
                </a:cubicBezTo>
                <a:cubicBezTo>
                  <a:pt x="129" y="0"/>
                  <a:pt x="129" y="0"/>
                  <a:pt x="129" y="0"/>
                </a:cubicBezTo>
                <a:cubicBezTo>
                  <a:pt x="162" y="0"/>
                  <a:pt x="162" y="0"/>
                  <a:pt x="162" y="0"/>
                </a:cubicBezTo>
                <a:cubicBezTo>
                  <a:pt x="95" y="170"/>
                  <a:pt x="95" y="170"/>
                  <a:pt x="95" y="170"/>
                </a:cubicBezTo>
                <a:cubicBezTo>
                  <a:pt x="65" y="170"/>
                  <a:pt x="65" y="170"/>
                  <a:pt x="65" y="170"/>
                </a:cubicBezTo>
                <a:cubicBezTo>
                  <a:pt x="0" y="0"/>
                  <a:pt x="0" y="0"/>
                  <a:pt x="0" y="0"/>
                </a:cubicBezTo>
                <a:lnTo>
                  <a:pt x="34" y="0"/>
                </a:lnTo>
                <a:close/>
              </a:path>
            </a:pathLst>
          </a:custGeom>
          <a:solidFill>
            <a:srgbClr val="ffffff"/>
          </a:solidFill>
          <a:ln>
            <a:noFill/>
          </a:ln>
        </p:spPr>
        <p:style>
          <a:lnRef idx="0"/>
          <a:fillRef idx="0"/>
          <a:effectRef idx="0"/>
          <a:fontRef idx="minor"/>
        </p:style>
      </p:sp>
      <p:sp>
        <p:nvSpPr>
          <p:cNvPr id="97" name="CustomShape 14"/>
          <p:cNvSpPr/>
          <p:nvPr/>
        </p:nvSpPr>
        <p:spPr>
          <a:xfrm>
            <a:off x="1916280" y="1700280"/>
            <a:ext cx="61920" cy="128520"/>
          </a:xfrm>
          <a:custGeom>
            <a:avLst/>
            <a:gdLst/>
            <a:ahLst/>
            <a:rect l="l" t="t" r="r" b="b"/>
            <a:pathLst>
              <a:path w="86" h="173">
                <a:moveTo>
                  <a:pt x="2" y="56"/>
                </a:moveTo>
                <a:cubicBezTo>
                  <a:pt x="2" y="36"/>
                  <a:pt x="2" y="19"/>
                  <a:pt x="0" y="3"/>
                </a:cubicBezTo>
                <a:cubicBezTo>
                  <a:pt x="28" y="3"/>
                  <a:pt x="28" y="3"/>
                  <a:pt x="28" y="3"/>
                </a:cubicBezTo>
                <a:cubicBezTo>
                  <a:pt x="29" y="37"/>
                  <a:pt x="29" y="37"/>
                  <a:pt x="29" y="37"/>
                </a:cubicBezTo>
                <a:cubicBezTo>
                  <a:pt x="30" y="37"/>
                  <a:pt x="30" y="37"/>
                  <a:pt x="30" y="37"/>
                </a:cubicBezTo>
                <a:cubicBezTo>
                  <a:pt x="38" y="14"/>
                  <a:pt x="57" y="0"/>
                  <a:pt x="78" y="0"/>
                </a:cubicBezTo>
                <a:cubicBezTo>
                  <a:pt x="81" y="0"/>
                  <a:pt x="83" y="0"/>
                  <a:pt x="86" y="0"/>
                </a:cubicBezTo>
                <a:cubicBezTo>
                  <a:pt x="86" y="29"/>
                  <a:pt x="86" y="29"/>
                  <a:pt x="86" y="29"/>
                </a:cubicBezTo>
                <a:cubicBezTo>
                  <a:pt x="83" y="29"/>
                  <a:pt x="80" y="29"/>
                  <a:pt x="75" y="29"/>
                </a:cubicBezTo>
                <a:cubicBezTo>
                  <a:pt x="54" y="29"/>
                  <a:pt x="38" y="45"/>
                  <a:pt x="34" y="68"/>
                </a:cubicBezTo>
                <a:cubicBezTo>
                  <a:pt x="33" y="72"/>
                  <a:pt x="33" y="78"/>
                  <a:pt x="33" y="83"/>
                </a:cubicBezTo>
                <a:cubicBezTo>
                  <a:pt x="33" y="173"/>
                  <a:pt x="33" y="173"/>
                  <a:pt x="33" y="173"/>
                </a:cubicBezTo>
                <a:cubicBezTo>
                  <a:pt x="2" y="173"/>
                  <a:pt x="2" y="173"/>
                  <a:pt x="2" y="173"/>
                </a:cubicBezTo>
                <a:lnTo>
                  <a:pt x="2" y="56"/>
                </a:lnTo>
                <a:close/>
              </a:path>
            </a:pathLst>
          </a:custGeom>
          <a:solidFill>
            <a:srgbClr val="ffffff"/>
          </a:solidFill>
          <a:ln>
            <a:noFill/>
          </a:ln>
        </p:spPr>
        <p:style>
          <a:lnRef idx="0"/>
          <a:fillRef idx="0"/>
          <a:effectRef idx="0"/>
          <a:fontRef idx="minor"/>
        </p:style>
      </p:sp>
      <p:sp>
        <p:nvSpPr>
          <p:cNvPr id="98" name="CustomShape 15"/>
          <p:cNvSpPr/>
          <p:nvPr/>
        </p:nvSpPr>
        <p:spPr>
          <a:xfrm>
            <a:off x="1989000" y="1700280"/>
            <a:ext cx="123840" cy="131760"/>
          </a:xfrm>
          <a:custGeom>
            <a:avLst/>
            <a:gdLst/>
            <a:ahLst/>
            <a:rect l="l" t="t" r="r" b="b"/>
            <a:pathLst>
              <a:path w="167" h="177">
                <a:moveTo>
                  <a:pt x="167" y="87"/>
                </a:moveTo>
                <a:cubicBezTo>
                  <a:pt x="167" y="150"/>
                  <a:pt x="123" y="177"/>
                  <a:pt x="82" y="177"/>
                </a:cubicBezTo>
                <a:cubicBezTo>
                  <a:pt x="36" y="177"/>
                  <a:pt x="0" y="144"/>
                  <a:pt x="0" y="90"/>
                </a:cubicBezTo>
                <a:cubicBezTo>
                  <a:pt x="0" y="33"/>
                  <a:pt x="38" y="0"/>
                  <a:pt x="85" y="0"/>
                </a:cubicBezTo>
                <a:cubicBezTo>
                  <a:pt x="134" y="0"/>
                  <a:pt x="167" y="35"/>
                  <a:pt x="167" y="87"/>
                </a:cubicBezTo>
                <a:close/>
                <a:moveTo>
                  <a:pt x="32" y="89"/>
                </a:moveTo>
                <a:cubicBezTo>
                  <a:pt x="32" y="126"/>
                  <a:pt x="53" y="154"/>
                  <a:pt x="83" y="154"/>
                </a:cubicBezTo>
                <a:cubicBezTo>
                  <a:pt x="113" y="154"/>
                  <a:pt x="135" y="126"/>
                  <a:pt x="135" y="88"/>
                </a:cubicBezTo>
                <a:cubicBezTo>
                  <a:pt x="135" y="59"/>
                  <a:pt x="121" y="23"/>
                  <a:pt x="84" y="23"/>
                </a:cubicBezTo>
                <a:cubicBezTo>
                  <a:pt x="48" y="23"/>
                  <a:pt x="32" y="57"/>
                  <a:pt x="32" y="89"/>
                </a:cubicBezTo>
                <a:close/>
              </a:path>
            </a:pathLst>
          </a:custGeom>
          <a:solidFill>
            <a:srgbClr val="ffffff"/>
          </a:solidFill>
          <a:ln>
            <a:noFill/>
          </a:ln>
        </p:spPr>
        <p:style>
          <a:lnRef idx="0"/>
          <a:fillRef idx="0"/>
          <a:effectRef idx="0"/>
          <a:fontRef idx="minor"/>
        </p:style>
      </p:sp>
      <p:sp>
        <p:nvSpPr>
          <p:cNvPr id="99" name="CustomShape 16"/>
          <p:cNvSpPr/>
          <p:nvPr/>
        </p:nvSpPr>
        <p:spPr>
          <a:xfrm>
            <a:off x="2139840" y="1700280"/>
            <a:ext cx="120600" cy="179280"/>
          </a:xfrm>
          <a:custGeom>
            <a:avLst/>
            <a:gdLst/>
            <a:ahLst/>
            <a:rect l="l" t="t" r="r" b="b"/>
            <a:pathLst>
              <a:path w="163" h="243">
                <a:moveTo>
                  <a:pt x="2" y="59"/>
                </a:moveTo>
                <a:cubicBezTo>
                  <a:pt x="2" y="37"/>
                  <a:pt x="1" y="19"/>
                  <a:pt x="0" y="3"/>
                </a:cubicBezTo>
                <a:cubicBezTo>
                  <a:pt x="28" y="3"/>
                  <a:pt x="28" y="3"/>
                  <a:pt x="28" y="3"/>
                </a:cubicBezTo>
                <a:cubicBezTo>
                  <a:pt x="30" y="32"/>
                  <a:pt x="30" y="32"/>
                  <a:pt x="30" y="32"/>
                </a:cubicBezTo>
                <a:cubicBezTo>
                  <a:pt x="30" y="32"/>
                  <a:pt x="30" y="32"/>
                  <a:pt x="30" y="32"/>
                </a:cubicBezTo>
                <a:cubicBezTo>
                  <a:pt x="43" y="11"/>
                  <a:pt x="63" y="0"/>
                  <a:pt x="91" y="0"/>
                </a:cubicBezTo>
                <a:cubicBezTo>
                  <a:pt x="132" y="0"/>
                  <a:pt x="163" y="34"/>
                  <a:pt x="163" y="86"/>
                </a:cubicBezTo>
                <a:cubicBezTo>
                  <a:pt x="163" y="147"/>
                  <a:pt x="126" y="177"/>
                  <a:pt x="85" y="177"/>
                </a:cubicBezTo>
                <a:cubicBezTo>
                  <a:pt x="63" y="177"/>
                  <a:pt x="43" y="167"/>
                  <a:pt x="33" y="151"/>
                </a:cubicBezTo>
                <a:cubicBezTo>
                  <a:pt x="32" y="151"/>
                  <a:pt x="32" y="151"/>
                  <a:pt x="32" y="151"/>
                </a:cubicBezTo>
                <a:cubicBezTo>
                  <a:pt x="32" y="243"/>
                  <a:pt x="32" y="243"/>
                  <a:pt x="32" y="243"/>
                </a:cubicBezTo>
                <a:cubicBezTo>
                  <a:pt x="2" y="243"/>
                  <a:pt x="2" y="243"/>
                  <a:pt x="2" y="243"/>
                </a:cubicBezTo>
                <a:lnTo>
                  <a:pt x="2" y="59"/>
                </a:lnTo>
                <a:close/>
                <a:moveTo>
                  <a:pt x="32" y="104"/>
                </a:moveTo>
                <a:cubicBezTo>
                  <a:pt x="32" y="109"/>
                  <a:pt x="33" y="113"/>
                  <a:pt x="34" y="117"/>
                </a:cubicBezTo>
                <a:cubicBezTo>
                  <a:pt x="39" y="138"/>
                  <a:pt x="58" y="153"/>
                  <a:pt x="80" y="153"/>
                </a:cubicBezTo>
                <a:cubicBezTo>
                  <a:pt x="113" y="153"/>
                  <a:pt x="132" y="126"/>
                  <a:pt x="132" y="87"/>
                </a:cubicBezTo>
                <a:cubicBezTo>
                  <a:pt x="132" y="53"/>
                  <a:pt x="114" y="24"/>
                  <a:pt x="81" y="24"/>
                </a:cubicBezTo>
                <a:cubicBezTo>
                  <a:pt x="60" y="24"/>
                  <a:pt x="40" y="39"/>
                  <a:pt x="34" y="62"/>
                </a:cubicBezTo>
                <a:cubicBezTo>
                  <a:pt x="33" y="66"/>
                  <a:pt x="32" y="71"/>
                  <a:pt x="32" y="75"/>
                </a:cubicBezTo>
                <a:lnTo>
                  <a:pt x="32" y="104"/>
                </a:lnTo>
                <a:close/>
              </a:path>
            </a:pathLst>
          </a:custGeom>
          <a:solidFill>
            <a:srgbClr val="ffffff"/>
          </a:solidFill>
          <a:ln>
            <a:noFill/>
          </a:ln>
        </p:spPr>
        <p:style>
          <a:lnRef idx="0"/>
          <a:fillRef idx="0"/>
          <a:effectRef idx="0"/>
          <a:fontRef idx="minor"/>
        </p:style>
      </p:sp>
      <p:sp>
        <p:nvSpPr>
          <p:cNvPr id="100" name="CustomShape 17"/>
          <p:cNvSpPr/>
          <p:nvPr/>
        </p:nvSpPr>
        <p:spPr>
          <a:xfrm>
            <a:off x="2281320" y="1700280"/>
            <a:ext cx="82440" cy="131760"/>
          </a:xfrm>
          <a:custGeom>
            <a:avLst/>
            <a:gdLst/>
            <a:ahLst/>
            <a:rect l="l" t="t" r="r" b="b"/>
            <a:pathLst>
              <a:path w="112" h="177">
                <a:moveTo>
                  <a:pt x="8" y="142"/>
                </a:moveTo>
                <a:cubicBezTo>
                  <a:pt x="17" y="148"/>
                  <a:pt x="33" y="154"/>
                  <a:pt x="49" y="154"/>
                </a:cubicBezTo>
                <a:cubicBezTo>
                  <a:pt x="71" y="154"/>
                  <a:pt x="82" y="143"/>
                  <a:pt x="82" y="129"/>
                </a:cubicBezTo>
                <a:cubicBezTo>
                  <a:pt x="82" y="114"/>
                  <a:pt x="73" y="106"/>
                  <a:pt x="50" y="98"/>
                </a:cubicBezTo>
                <a:cubicBezTo>
                  <a:pt x="19" y="86"/>
                  <a:pt x="5" y="70"/>
                  <a:pt x="5" y="50"/>
                </a:cubicBezTo>
                <a:cubicBezTo>
                  <a:pt x="5" y="22"/>
                  <a:pt x="27" y="0"/>
                  <a:pt x="64" y="0"/>
                </a:cubicBezTo>
                <a:cubicBezTo>
                  <a:pt x="81" y="0"/>
                  <a:pt x="96" y="4"/>
                  <a:pt x="105" y="10"/>
                </a:cubicBezTo>
                <a:cubicBezTo>
                  <a:pt x="98" y="33"/>
                  <a:pt x="98" y="33"/>
                  <a:pt x="98" y="33"/>
                </a:cubicBezTo>
                <a:cubicBezTo>
                  <a:pt x="91" y="28"/>
                  <a:pt x="79" y="22"/>
                  <a:pt x="63" y="22"/>
                </a:cubicBezTo>
                <a:cubicBezTo>
                  <a:pt x="45" y="22"/>
                  <a:pt x="35" y="33"/>
                  <a:pt x="35" y="46"/>
                </a:cubicBezTo>
                <a:cubicBezTo>
                  <a:pt x="35" y="60"/>
                  <a:pt x="45" y="66"/>
                  <a:pt x="67" y="75"/>
                </a:cubicBezTo>
                <a:cubicBezTo>
                  <a:pt x="96" y="86"/>
                  <a:pt x="112" y="101"/>
                  <a:pt x="112" y="126"/>
                </a:cubicBezTo>
                <a:cubicBezTo>
                  <a:pt x="112" y="156"/>
                  <a:pt x="88" y="177"/>
                  <a:pt x="48" y="177"/>
                </a:cubicBezTo>
                <a:cubicBezTo>
                  <a:pt x="30" y="177"/>
                  <a:pt x="12" y="172"/>
                  <a:pt x="0" y="165"/>
                </a:cubicBezTo>
                <a:lnTo>
                  <a:pt x="8" y="142"/>
                </a:lnTo>
                <a:close/>
              </a:path>
            </a:pathLst>
          </a:custGeom>
          <a:solidFill>
            <a:srgbClr val="ffffff"/>
          </a:solidFill>
          <a:ln>
            <a:noFill/>
          </a:ln>
        </p:spPr>
        <p:style>
          <a:lnRef idx="0"/>
          <a:fillRef idx="0"/>
          <a:effectRef idx="0"/>
          <a:fontRef idx="minor"/>
        </p:style>
      </p:sp>
      <p:sp>
        <p:nvSpPr>
          <p:cNvPr id="101" name="CustomShape 18"/>
          <p:cNvSpPr/>
          <p:nvPr/>
        </p:nvSpPr>
        <p:spPr>
          <a:xfrm>
            <a:off x="2392200" y="1644480"/>
            <a:ext cx="106560" cy="184320"/>
          </a:xfrm>
          <a:custGeom>
            <a:avLst/>
            <a:gdLst/>
            <a:ahLst/>
            <a:rect l="l" t="t" r="r" b="b"/>
            <a:pathLst>
              <a:path w="143" h="250">
                <a:moveTo>
                  <a:pt x="31" y="158"/>
                </a:moveTo>
                <a:cubicBezTo>
                  <a:pt x="32" y="158"/>
                  <a:pt x="32" y="158"/>
                  <a:pt x="32" y="158"/>
                </a:cubicBezTo>
                <a:cubicBezTo>
                  <a:pt x="36" y="152"/>
                  <a:pt x="42" y="145"/>
                  <a:pt x="46" y="139"/>
                </a:cubicBezTo>
                <a:cubicBezTo>
                  <a:pt x="97" y="80"/>
                  <a:pt x="97" y="80"/>
                  <a:pt x="97" y="80"/>
                </a:cubicBezTo>
                <a:cubicBezTo>
                  <a:pt x="134" y="80"/>
                  <a:pt x="134" y="80"/>
                  <a:pt x="134" y="80"/>
                </a:cubicBezTo>
                <a:cubicBezTo>
                  <a:pt x="68" y="150"/>
                  <a:pt x="68" y="150"/>
                  <a:pt x="68" y="150"/>
                </a:cubicBezTo>
                <a:cubicBezTo>
                  <a:pt x="143" y="250"/>
                  <a:pt x="143" y="250"/>
                  <a:pt x="143" y="250"/>
                </a:cubicBezTo>
                <a:cubicBezTo>
                  <a:pt x="105" y="250"/>
                  <a:pt x="105" y="250"/>
                  <a:pt x="105" y="250"/>
                </a:cubicBezTo>
                <a:cubicBezTo>
                  <a:pt x="47" y="169"/>
                  <a:pt x="47" y="169"/>
                  <a:pt x="47" y="169"/>
                </a:cubicBezTo>
                <a:cubicBezTo>
                  <a:pt x="31" y="186"/>
                  <a:pt x="31" y="186"/>
                  <a:pt x="31" y="186"/>
                </a:cubicBezTo>
                <a:cubicBezTo>
                  <a:pt x="31" y="250"/>
                  <a:pt x="31" y="250"/>
                  <a:pt x="31" y="250"/>
                </a:cubicBezTo>
                <a:cubicBezTo>
                  <a:pt x="0" y="250"/>
                  <a:pt x="0" y="250"/>
                  <a:pt x="0" y="250"/>
                </a:cubicBezTo>
                <a:cubicBezTo>
                  <a:pt x="0" y="0"/>
                  <a:pt x="0" y="0"/>
                  <a:pt x="0" y="0"/>
                </a:cubicBezTo>
                <a:cubicBezTo>
                  <a:pt x="31" y="0"/>
                  <a:pt x="31" y="0"/>
                  <a:pt x="31" y="0"/>
                </a:cubicBezTo>
                <a:lnTo>
                  <a:pt x="31" y="158"/>
                </a:lnTo>
                <a:close/>
              </a:path>
            </a:pathLst>
          </a:custGeom>
          <a:solidFill>
            <a:srgbClr val="ffffff"/>
          </a:solidFill>
          <a:ln>
            <a:noFill/>
          </a:ln>
        </p:spPr>
        <p:style>
          <a:lnRef idx="0"/>
          <a:fillRef idx="0"/>
          <a:effectRef idx="0"/>
          <a:fontRef idx="minor"/>
        </p:style>
      </p:sp>
      <p:sp>
        <p:nvSpPr>
          <p:cNvPr id="102" name="CustomShape 19"/>
          <p:cNvSpPr/>
          <p:nvPr/>
        </p:nvSpPr>
        <p:spPr>
          <a:xfrm>
            <a:off x="2500200" y="1647720"/>
            <a:ext cx="119160" cy="238320"/>
          </a:xfrm>
          <a:custGeom>
            <a:avLst/>
            <a:gdLst/>
            <a:ahLst/>
            <a:rect l="l" t="t" r="r" b="b"/>
            <a:pathLst>
              <a:path w="160" h="322">
                <a:moveTo>
                  <a:pt x="34" y="74"/>
                </a:moveTo>
                <a:cubicBezTo>
                  <a:pt x="71" y="175"/>
                  <a:pt x="71" y="175"/>
                  <a:pt x="71" y="175"/>
                </a:cubicBezTo>
                <a:cubicBezTo>
                  <a:pt x="75" y="186"/>
                  <a:pt x="79" y="199"/>
                  <a:pt x="82" y="210"/>
                </a:cubicBezTo>
                <a:cubicBezTo>
                  <a:pt x="83" y="210"/>
                  <a:pt x="83" y="210"/>
                  <a:pt x="83" y="210"/>
                </a:cubicBezTo>
                <a:cubicBezTo>
                  <a:pt x="86" y="199"/>
                  <a:pt x="90" y="186"/>
                  <a:pt x="94" y="174"/>
                </a:cubicBezTo>
                <a:cubicBezTo>
                  <a:pt x="128" y="74"/>
                  <a:pt x="128" y="74"/>
                  <a:pt x="128" y="74"/>
                </a:cubicBezTo>
                <a:cubicBezTo>
                  <a:pt x="160" y="74"/>
                  <a:pt x="160" y="74"/>
                  <a:pt x="160" y="74"/>
                </a:cubicBezTo>
                <a:cubicBezTo>
                  <a:pt x="114" y="195"/>
                  <a:pt x="114" y="195"/>
                  <a:pt x="114" y="195"/>
                </a:cubicBezTo>
                <a:cubicBezTo>
                  <a:pt x="92" y="254"/>
                  <a:pt x="77" y="284"/>
                  <a:pt x="55" y="302"/>
                </a:cubicBezTo>
                <a:cubicBezTo>
                  <a:pt x="40" y="315"/>
                  <a:pt x="25" y="320"/>
                  <a:pt x="17" y="322"/>
                </a:cubicBezTo>
                <a:cubicBezTo>
                  <a:pt x="10" y="296"/>
                  <a:pt x="10" y="296"/>
                  <a:pt x="10" y="296"/>
                </a:cubicBezTo>
                <a:cubicBezTo>
                  <a:pt x="17" y="294"/>
                  <a:pt x="28" y="289"/>
                  <a:pt x="37" y="281"/>
                </a:cubicBezTo>
                <a:cubicBezTo>
                  <a:pt x="45" y="274"/>
                  <a:pt x="55" y="262"/>
                  <a:pt x="63" y="247"/>
                </a:cubicBezTo>
                <a:cubicBezTo>
                  <a:pt x="64" y="243"/>
                  <a:pt x="65" y="241"/>
                  <a:pt x="65" y="239"/>
                </a:cubicBezTo>
                <a:cubicBezTo>
                  <a:pt x="65" y="237"/>
                  <a:pt x="65" y="235"/>
                  <a:pt x="63" y="231"/>
                </a:cubicBezTo>
                <a:cubicBezTo>
                  <a:pt x="0" y="74"/>
                  <a:pt x="0" y="74"/>
                  <a:pt x="0" y="74"/>
                </a:cubicBezTo>
                <a:lnTo>
                  <a:pt x="34" y="74"/>
                </a:lnTo>
                <a:close/>
                <a:moveTo>
                  <a:pt x="131" y="0"/>
                </a:moveTo>
                <a:cubicBezTo>
                  <a:pt x="89" y="51"/>
                  <a:pt x="89" y="51"/>
                  <a:pt x="89" y="51"/>
                </a:cubicBezTo>
                <a:cubicBezTo>
                  <a:pt x="67" y="51"/>
                  <a:pt x="67" y="51"/>
                  <a:pt x="67" y="51"/>
                </a:cubicBezTo>
                <a:cubicBezTo>
                  <a:pt x="97" y="0"/>
                  <a:pt x="97" y="0"/>
                  <a:pt x="97" y="0"/>
                </a:cubicBezTo>
                <a:lnTo>
                  <a:pt x="131" y="0"/>
                </a:lnTo>
                <a:close/>
              </a:path>
            </a:pathLst>
          </a:custGeom>
          <a:solidFill>
            <a:srgbClr val="ffffff"/>
          </a:solidFill>
          <a:ln>
            <a:noFill/>
          </a:ln>
        </p:spPr>
        <p:style>
          <a:lnRef idx="0"/>
          <a:fillRef idx="0"/>
          <a:effectRef idx="0"/>
          <a:fontRef idx="minor"/>
        </p:style>
      </p:sp>
      <p:sp>
        <p:nvSpPr>
          <p:cNvPr id="103" name="CustomShape 20"/>
          <p:cNvSpPr/>
          <p:nvPr/>
        </p:nvSpPr>
        <p:spPr>
          <a:xfrm>
            <a:off x="2681280" y="1673280"/>
            <a:ext cx="74520" cy="158760"/>
          </a:xfrm>
          <a:custGeom>
            <a:avLst/>
            <a:gdLst/>
            <a:ahLst/>
            <a:rect l="l" t="t" r="r" b="b"/>
            <a:pathLst>
              <a:path w="101" h="215">
                <a:moveTo>
                  <a:pt x="56" y="0"/>
                </a:moveTo>
                <a:cubicBezTo>
                  <a:pt x="56" y="41"/>
                  <a:pt x="56" y="41"/>
                  <a:pt x="56" y="41"/>
                </a:cubicBezTo>
                <a:cubicBezTo>
                  <a:pt x="101" y="41"/>
                  <a:pt x="101" y="41"/>
                  <a:pt x="101" y="41"/>
                </a:cubicBezTo>
                <a:cubicBezTo>
                  <a:pt x="101" y="65"/>
                  <a:pt x="101" y="65"/>
                  <a:pt x="101" y="65"/>
                </a:cubicBezTo>
                <a:cubicBezTo>
                  <a:pt x="56" y="65"/>
                  <a:pt x="56" y="65"/>
                  <a:pt x="56" y="65"/>
                </a:cubicBezTo>
                <a:cubicBezTo>
                  <a:pt x="56" y="157"/>
                  <a:pt x="56" y="157"/>
                  <a:pt x="56" y="157"/>
                </a:cubicBezTo>
                <a:cubicBezTo>
                  <a:pt x="56" y="178"/>
                  <a:pt x="62" y="190"/>
                  <a:pt x="80" y="190"/>
                </a:cubicBezTo>
                <a:cubicBezTo>
                  <a:pt x="88" y="190"/>
                  <a:pt x="93" y="189"/>
                  <a:pt x="98" y="187"/>
                </a:cubicBezTo>
                <a:cubicBezTo>
                  <a:pt x="99" y="211"/>
                  <a:pt x="99" y="211"/>
                  <a:pt x="99" y="211"/>
                </a:cubicBezTo>
                <a:cubicBezTo>
                  <a:pt x="93" y="213"/>
                  <a:pt x="84" y="215"/>
                  <a:pt x="72" y="215"/>
                </a:cubicBezTo>
                <a:cubicBezTo>
                  <a:pt x="57" y="215"/>
                  <a:pt x="45" y="210"/>
                  <a:pt x="38" y="202"/>
                </a:cubicBezTo>
                <a:cubicBezTo>
                  <a:pt x="30" y="193"/>
                  <a:pt x="26" y="178"/>
                  <a:pt x="26" y="158"/>
                </a:cubicBezTo>
                <a:cubicBezTo>
                  <a:pt x="26" y="65"/>
                  <a:pt x="26" y="65"/>
                  <a:pt x="26" y="65"/>
                </a:cubicBezTo>
                <a:cubicBezTo>
                  <a:pt x="0" y="65"/>
                  <a:pt x="0" y="65"/>
                  <a:pt x="0" y="65"/>
                </a:cubicBezTo>
                <a:cubicBezTo>
                  <a:pt x="0" y="41"/>
                  <a:pt x="0" y="41"/>
                  <a:pt x="0" y="41"/>
                </a:cubicBezTo>
                <a:cubicBezTo>
                  <a:pt x="26" y="41"/>
                  <a:pt x="26" y="41"/>
                  <a:pt x="26" y="41"/>
                </a:cubicBezTo>
                <a:cubicBezTo>
                  <a:pt x="26" y="9"/>
                  <a:pt x="26" y="9"/>
                  <a:pt x="26" y="9"/>
                </a:cubicBezTo>
                <a:lnTo>
                  <a:pt x="56" y="0"/>
                </a:lnTo>
                <a:close/>
              </a:path>
            </a:pathLst>
          </a:custGeom>
          <a:solidFill>
            <a:srgbClr val="ffffff"/>
          </a:solidFill>
          <a:ln>
            <a:noFill/>
          </a:ln>
        </p:spPr>
        <p:style>
          <a:lnRef idx="0"/>
          <a:fillRef idx="0"/>
          <a:effectRef idx="0"/>
          <a:fontRef idx="minor"/>
        </p:style>
      </p:sp>
      <p:sp>
        <p:nvSpPr>
          <p:cNvPr id="104" name="CustomShape 21"/>
          <p:cNvSpPr/>
          <p:nvPr/>
        </p:nvSpPr>
        <p:spPr>
          <a:xfrm>
            <a:off x="2771640" y="1700280"/>
            <a:ext cx="109800" cy="131760"/>
          </a:xfrm>
          <a:custGeom>
            <a:avLst/>
            <a:gdLst/>
            <a:ahLst/>
            <a:rect l="l" t="t" r="r" b="b"/>
            <a:pathLst>
              <a:path w="150" h="177">
                <a:moveTo>
                  <a:pt x="29" y="94"/>
                </a:moveTo>
                <a:cubicBezTo>
                  <a:pt x="30" y="136"/>
                  <a:pt x="56" y="153"/>
                  <a:pt x="88" y="153"/>
                </a:cubicBezTo>
                <a:cubicBezTo>
                  <a:pt x="110" y="153"/>
                  <a:pt x="123" y="149"/>
                  <a:pt x="135" y="144"/>
                </a:cubicBezTo>
                <a:cubicBezTo>
                  <a:pt x="140" y="166"/>
                  <a:pt x="140" y="166"/>
                  <a:pt x="140" y="166"/>
                </a:cubicBezTo>
                <a:cubicBezTo>
                  <a:pt x="129" y="171"/>
                  <a:pt x="110" y="177"/>
                  <a:pt x="83" y="177"/>
                </a:cubicBezTo>
                <a:cubicBezTo>
                  <a:pt x="31" y="177"/>
                  <a:pt x="0" y="142"/>
                  <a:pt x="0" y="91"/>
                </a:cubicBezTo>
                <a:cubicBezTo>
                  <a:pt x="0" y="40"/>
                  <a:pt x="30" y="0"/>
                  <a:pt x="79" y="0"/>
                </a:cubicBezTo>
                <a:cubicBezTo>
                  <a:pt x="135" y="0"/>
                  <a:pt x="150" y="48"/>
                  <a:pt x="150" y="79"/>
                </a:cubicBezTo>
                <a:cubicBezTo>
                  <a:pt x="150" y="86"/>
                  <a:pt x="149" y="90"/>
                  <a:pt x="149" y="94"/>
                </a:cubicBezTo>
                <a:lnTo>
                  <a:pt x="29" y="94"/>
                </a:lnTo>
                <a:close/>
                <a:moveTo>
                  <a:pt x="120" y="72"/>
                </a:moveTo>
                <a:cubicBezTo>
                  <a:pt x="120" y="52"/>
                  <a:pt x="112" y="22"/>
                  <a:pt x="77" y="22"/>
                </a:cubicBezTo>
                <a:cubicBezTo>
                  <a:pt x="45" y="22"/>
                  <a:pt x="32" y="50"/>
                  <a:pt x="29" y="72"/>
                </a:cubicBezTo>
                <a:lnTo>
                  <a:pt x="120" y="72"/>
                </a:lnTo>
                <a:close/>
              </a:path>
            </a:pathLst>
          </a:custGeom>
          <a:solidFill>
            <a:srgbClr val="ffffff"/>
          </a:solidFill>
          <a:ln>
            <a:noFill/>
          </a:ln>
        </p:spPr>
        <p:style>
          <a:lnRef idx="0"/>
          <a:fillRef idx="0"/>
          <a:effectRef idx="0"/>
          <a:fontRef idx="minor"/>
        </p:style>
      </p:sp>
      <p:sp>
        <p:nvSpPr>
          <p:cNvPr id="105" name="CustomShape 22"/>
          <p:cNvSpPr/>
          <p:nvPr/>
        </p:nvSpPr>
        <p:spPr>
          <a:xfrm>
            <a:off x="2901960" y="1700280"/>
            <a:ext cx="98280" cy="131760"/>
          </a:xfrm>
          <a:custGeom>
            <a:avLst/>
            <a:gdLst/>
            <a:ahLst/>
            <a:rect l="l" t="t" r="r" b="b"/>
            <a:pathLst>
              <a:path w="134" h="177">
                <a:moveTo>
                  <a:pt x="134" y="167"/>
                </a:moveTo>
                <a:cubicBezTo>
                  <a:pt x="126" y="171"/>
                  <a:pt x="108" y="177"/>
                  <a:pt x="85" y="177"/>
                </a:cubicBezTo>
                <a:cubicBezTo>
                  <a:pt x="33" y="177"/>
                  <a:pt x="0" y="142"/>
                  <a:pt x="0" y="90"/>
                </a:cubicBezTo>
                <a:cubicBezTo>
                  <a:pt x="0" y="38"/>
                  <a:pt x="36" y="0"/>
                  <a:pt x="91" y="0"/>
                </a:cubicBezTo>
                <a:cubicBezTo>
                  <a:pt x="110" y="0"/>
                  <a:pt x="126" y="4"/>
                  <a:pt x="134" y="9"/>
                </a:cubicBezTo>
                <a:cubicBezTo>
                  <a:pt x="127" y="32"/>
                  <a:pt x="127" y="32"/>
                  <a:pt x="127" y="32"/>
                </a:cubicBezTo>
                <a:cubicBezTo>
                  <a:pt x="120" y="28"/>
                  <a:pt x="108" y="24"/>
                  <a:pt x="91" y="24"/>
                </a:cubicBezTo>
                <a:cubicBezTo>
                  <a:pt x="52" y="24"/>
                  <a:pt x="31" y="53"/>
                  <a:pt x="31" y="89"/>
                </a:cubicBezTo>
                <a:cubicBezTo>
                  <a:pt x="31" y="128"/>
                  <a:pt x="57" y="152"/>
                  <a:pt x="90" y="152"/>
                </a:cubicBezTo>
                <a:cubicBezTo>
                  <a:pt x="108" y="152"/>
                  <a:pt x="120" y="148"/>
                  <a:pt x="128" y="144"/>
                </a:cubicBezTo>
                <a:lnTo>
                  <a:pt x="134" y="167"/>
                </a:lnTo>
                <a:close/>
              </a:path>
            </a:pathLst>
          </a:custGeom>
          <a:solidFill>
            <a:srgbClr val="ffffff"/>
          </a:solidFill>
          <a:ln>
            <a:noFill/>
          </a:ln>
        </p:spPr>
        <p:style>
          <a:lnRef idx="0"/>
          <a:fillRef idx="0"/>
          <a:effectRef idx="0"/>
          <a:fontRef idx="minor"/>
        </p:style>
      </p:sp>
      <p:sp>
        <p:nvSpPr>
          <p:cNvPr id="106" name="CustomShape 23"/>
          <p:cNvSpPr/>
          <p:nvPr/>
        </p:nvSpPr>
        <p:spPr>
          <a:xfrm>
            <a:off x="3027240" y="1644480"/>
            <a:ext cx="106560" cy="184320"/>
          </a:xfrm>
          <a:custGeom>
            <a:avLst/>
            <a:gdLst/>
            <a:ahLst/>
            <a:rect l="l" t="t" r="r" b="b"/>
            <a:pathLst>
              <a:path w="145" h="250">
                <a:moveTo>
                  <a:pt x="0" y="0"/>
                </a:moveTo>
                <a:cubicBezTo>
                  <a:pt x="31" y="0"/>
                  <a:pt x="31" y="0"/>
                  <a:pt x="31" y="0"/>
                </a:cubicBezTo>
                <a:cubicBezTo>
                  <a:pt x="31" y="107"/>
                  <a:pt x="31" y="107"/>
                  <a:pt x="31" y="107"/>
                </a:cubicBezTo>
                <a:cubicBezTo>
                  <a:pt x="32" y="107"/>
                  <a:pt x="32" y="107"/>
                  <a:pt x="32" y="107"/>
                </a:cubicBezTo>
                <a:cubicBezTo>
                  <a:pt x="36" y="98"/>
                  <a:pt x="44" y="90"/>
                  <a:pt x="54" y="85"/>
                </a:cubicBezTo>
                <a:cubicBezTo>
                  <a:pt x="63" y="80"/>
                  <a:pt x="74" y="77"/>
                  <a:pt x="85" y="77"/>
                </a:cubicBezTo>
                <a:cubicBezTo>
                  <a:pt x="108" y="77"/>
                  <a:pt x="145" y="91"/>
                  <a:pt x="145" y="149"/>
                </a:cubicBezTo>
                <a:cubicBezTo>
                  <a:pt x="145" y="250"/>
                  <a:pt x="145" y="250"/>
                  <a:pt x="145" y="250"/>
                </a:cubicBezTo>
                <a:cubicBezTo>
                  <a:pt x="114" y="250"/>
                  <a:pt x="114" y="250"/>
                  <a:pt x="114" y="250"/>
                </a:cubicBezTo>
                <a:cubicBezTo>
                  <a:pt x="114" y="153"/>
                  <a:pt x="114" y="153"/>
                  <a:pt x="114" y="153"/>
                </a:cubicBezTo>
                <a:cubicBezTo>
                  <a:pt x="114" y="125"/>
                  <a:pt x="104" y="102"/>
                  <a:pt x="75" y="102"/>
                </a:cubicBezTo>
                <a:cubicBezTo>
                  <a:pt x="54" y="102"/>
                  <a:pt x="39" y="116"/>
                  <a:pt x="33" y="133"/>
                </a:cubicBezTo>
                <a:cubicBezTo>
                  <a:pt x="31" y="137"/>
                  <a:pt x="31" y="142"/>
                  <a:pt x="31" y="148"/>
                </a:cubicBezTo>
                <a:cubicBezTo>
                  <a:pt x="31" y="250"/>
                  <a:pt x="31" y="250"/>
                  <a:pt x="31" y="250"/>
                </a:cubicBezTo>
                <a:cubicBezTo>
                  <a:pt x="0" y="250"/>
                  <a:pt x="0" y="250"/>
                  <a:pt x="0" y="250"/>
                </a:cubicBezTo>
                <a:lnTo>
                  <a:pt x="0" y="0"/>
                </a:lnTo>
                <a:close/>
              </a:path>
            </a:pathLst>
          </a:custGeom>
          <a:solidFill>
            <a:srgbClr val="ffffff"/>
          </a:solidFill>
          <a:ln>
            <a:noFill/>
          </a:ln>
        </p:spPr>
        <p:style>
          <a:lnRef idx="0"/>
          <a:fillRef idx="0"/>
          <a:effectRef idx="0"/>
          <a:fontRef idx="minor"/>
        </p:style>
      </p:sp>
      <p:sp>
        <p:nvSpPr>
          <p:cNvPr id="107" name="CustomShape 24"/>
          <p:cNvSpPr/>
          <p:nvPr/>
        </p:nvSpPr>
        <p:spPr>
          <a:xfrm>
            <a:off x="3168720" y="1700280"/>
            <a:ext cx="108000" cy="128520"/>
          </a:xfrm>
          <a:custGeom>
            <a:avLst/>
            <a:gdLst/>
            <a:ahLst/>
            <a:rect l="l" t="t" r="r" b="b"/>
            <a:pathLst>
              <a:path w="146" h="173">
                <a:moveTo>
                  <a:pt x="1" y="49"/>
                </a:moveTo>
                <a:cubicBezTo>
                  <a:pt x="1" y="31"/>
                  <a:pt x="1" y="17"/>
                  <a:pt x="0" y="3"/>
                </a:cubicBezTo>
                <a:cubicBezTo>
                  <a:pt x="27" y="3"/>
                  <a:pt x="27" y="3"/>
                  <a:pt x="27" y="3"/>
                </a:cubicBezTo>
                <a:cubicBezTo>
                  <a:pt x="29" y="31"/>
                  <a:pt x="29" y="31"/>
                  <a:pt x="29" y="31"/>
                </a:cubicBezTo>
                <a:cubicBezTo>
                  <a:pt x="30" y="31"/>
                  <a:pt x="30" y="31"/>
                  <a:pt x="30" y="31"/>
                </a:cubicBezTo>
                <a:cubicBezTo>
                  <a:pt x="38" y="15"/>
                  <a:pt x="58" y="0"/>
                  <a:pt x="86" y="0"/>
                </a:cubicBezTo>
                <a:cubicBezTo>
                  <a:pt x="110" y="0"/>
                  <a:pt x="146" y="14"/>
                  <a:pt x="146" y="72"/>
                </a:cubicBezTo>
                <a:cubicBezTo>
                  <a:pt x="146" y="173"/>
                  <a:pt x="146" y="173"/>
                  <a:pt x="146" y="173"/>
                </a:cubicBezTo>
                <a:cubicBezTo>
                  <a:pt x="115" y="173"/>
                  <a:pt x="115" y="173"/>
                  <a:pt x="115" y="173"/>
                </a:cubicBezTo>
                <a:cubicBezTo>
                  <a:pt x="115" y="75"/>
                  <a:pt x="115" y="75"/>
                  <a:pt x="115" y="75"/>
                </a:cubicBezTo>
                <a:cubicBezTo>
                  <a:pt x="115" y="48"/>
                  <a:pt x="105" y="25"/>
                  <a:pt x="76" y="25"/>
                </a:cubicBezTo>
                <a:cubicBezTo>
                  <a:pt x="56" y="25"/>
                  <a:pt x="40" y="39"/>
                  <a:pt x="34" y="57"/>
                </a:cubicBezTo>
                <a:cubicBezTo>
                  <a:pt x="33" y="60"/>
                  <a:pt x="32" y="66"/>
                  <a:pt x="32" y="71"/>
                </a:cubicBezTo>
                <a:cubicBezTo>
                  <a:pt x="32" y="173"/>
                  <a:pt x="32" y="173"/>
                  <a:pt x="32" y="173"/>
                </a:cubicBezTo>
                <a:cubicBezTo>
                  <a:pt x="1" y="173"/>
                  <a:pt x="1" y="173"/>
                  <a:pt x="1" y="173"/>
                </a:cubicBezTo>
                <a:lnTo>
                  <a:pt x="1" y="49"/>
                </a:lnTo>
                <a:close/>
              </a:path>
            </a:pathLst>
          </a:custGeom>
          <a:solidFill>
            <a:srgbClr val="ffffff"/>
          </a:solidFill>
          <a:ln>
            <a:noFill/>
          </a:ln>
        </p:spPr>
        <p:style>
          <a:lnRef idx="0"/>
          <a:fillRef idx="0"/>
          <a:effectRef idx="0"/>
          <a:fontRef idx="minor"/>
        </p:style>
      </p:sp>
      <p:sp>
        <p:nvSpPr>
          <p:cNvPr id="108" name="CustomShape 25"/>
          <p:cNvSpPr/>
          <p:nvPr/>
        </p:nvSpPr>
        <p:spPr>
          <a:xfrm>
            <a:off x="3305160" y="1700280"/>
            <a:ext cx="122400" cy="131760"/>
          </a:xfrm>
          <a:custGeom>
            <a:avLst/>
            <a:gdLst/>
            <a:ahLst/>
            <a:rect l="l" t="t" r="r" b="b"/>
            <a:pathLst>
              <a:path w="167" h="177">
                <a:moveTo>
                  <a:pt x="167" y="87"/>
                </a:moveTo>
                <a:cubicBezTo>
                  <a:pt x="167" y="150"/>
                  <a:pt x="123" y="177"/>
                  <a:pt x="82" y="177"/>
                </a:cubicBezTo>
                <a:cubicBezTo>
                  <a:pt x="36" y="177"/>
                  <a:pt x="0" y="144"/>
                  <a:pt x="0" y="90"/>
                </a:cubicBezTo>
                <a:cubicBezTo>
                  <a:pt x="0" y="33"/>
                  <a:pt x="38" y="0"/>
                  <a:pt x="85" y="0"/>
                </a:cubicBezTo>
                <a:cubicBezTo>
                  <a:pt x="134" y="0"/>
                  <a:pt x="167" y="35"/>
                  <a:pt x="167" y="87"/>
                </a:cubicBezTo>
                <a:close/>
                <a:moveTo>
                  <a:pt x="32" y="89"/>
                </a:moveTo>
                <a:cubicBezTo>
                  <a:pt x="32" y="126"/>
                  <a:pt x="53" y="154"/>
                  <a:pt x="83" y="154"/>
                </a:cubicBezTo>
                <a:cubicBezTo>
                  <a:pt x="113" y="154"/>
                  <a:pt x="135" y="126"/>
                  <a:pt x="135" y="88"/>
                </a:cubicBezTo>
                <a:cubicBezTo>
                  <a:pt x="135" y="59"/>
                  <a:pt x="121" y="23"/>
                  <a:pt x="84" y="23"/>
                </a:cubicBezTo>
                <a:cubicBezTo>
                  <a:pt x="48" y="23"/>
                  <a:pt x="32" y="57"/>
                  <a:pt x="32" y="89"/>
                </a:cubicBezTo>
                <a:close/>
              </a:path>
            </a:pathLst>
          </a:custGeom>
          <a:solidFill>
            <a:srgbClr val="ffffff"/>
          </a:solidFill>
          <a:ln>
            <a:noFill/>
          </a:ln>
        </p:spPr>
        <p:style>
          <a:lnRef idx="0"/>
          <a:fillRef idx="0"/>
          <a:effectRef idx="0"/>
          <a:fontRef idx="minor"/>
        </p:style>
      </p:sp>
      <p:sp>
        <p:nvSpPr>
          <p:cNvPr id="109" name="CustomShape 26"/>
          <p:cNvSpPr/>
          <p:nvPr/>
        </p:nvSpPr>
        <p:spPr>
          <a:xfrm>
            <a:off x="3457440" y="1644480"/>
            <a:ext cx="22320" cy="184320"/>
          </a:xfrm>
          <a:custGeom>
            <a:avLst/>
            <a:gdLst/>
            <a:ahLst/>
            <a:rect l="l" t="t" r="r" b="b"/>
            <a:pathLst>
              <a:path w="13" h="105">
                <a:moveTo>
                  <a:pt x="0" y="0"/>
                </a:moveTo>
                <a:lnTo>
                  <a:pt x="13" y="0"/>
                </a:lnTo>
                <a:lnTo>
                  <a:pt x="13" y="105"/>
                </a:lnTo>
                <a:lnTo>
                  <a:pt x="0" y="105"/>
                </a:lnTo>
                <a:lnTo>
                  <a:pt x="0" y="0"/>
                </a:lnTo>
                <a:lnTo>
                  <a:pt x="0" y="0"/>
                </a:lnTo>
                <a:close/>
              </a:path>
            </a:pathLst>
          </a:custGeom>
          <a:solidFill>
            <a:srgbClr val="ffffff"/>
          </a:solidFill>
          <a:ln>
            <a:noFill/>
          </a:ln>
        </p:spPr>
        <p:style>
          <a:lnRef idx="0"/>
          <a:fillRef idx="0"/>
          <a:effectRef idx="0"/>
          <a:fontRef idx="minor"/>
        </p:style>
      </p:sp>
      <p:sp>
        <p:nvSpPr>
          <p:cNvPr id="110" name="CustomShape 27"/>
          <p:cNvSpPr/>
          <p:nvPr/>
        </p:nvSpPr>
        <p:spPr>
          <a:xfrm>
            <a:off x="3510000" y="1700280"/>
            <a:ext cx="122040" cy="131760"/>
          </a:xfrm>
          <a:custGeom>
            <a:avLst/>
            <a:gdLst/>
            <a:ahLst/>
            <a:rect l="l" t="t" r="r" b="b"/>
            <a:pathLst>
              <a:path w="166" h="177">
                <a:moveTo>
                  <a:pt x="166" y="87"/>
                </a:moveTo>
                <a:cubicBezTo>
                  <a:pt x="166" y="150"/>
                  <a:pt x="122" y="177"/>
                  <a:pt x="81" y="177"/>
                </a:cubicBezTo>
                <a:cubicBezTo>
                  <a:pt x="35" y="177"/>
                  <a:pt x="0" y="144"/>
                  <a:pt x="0" y="90"/>
                </a:cubicBezTo>
                <a:cubicBezTo>
                  <a:pt x="0" y="33"/>
                  <a:pt x="37" y="0"/>
                  <a:pt x="84" y="0"/>
                </a:cubicBezTo>
                <a:cubicBezTo>
                  <a:pt x="133" y="0"/>
                  <a:pt x="166" y="35"/>
                  <a:pt x="166" y="87"/>
                </a:cubicBezTo>
                <a:close/>
                <a:moveTo>
                  <a:pt x="31" y="89"/>
                </a:moveTo>
                <a:cubicBezTo>
                  <a:pt x="31" y="126"/>
                  <a:pt x="52" y="154"/>
                  <a:pt x="83" y="154"/>
                </a:cubicBezTo>
                <a:cubicBezTo>
                  <a:pt x="112" y="154"/>
                  <a:pt x="134" y="126"/>
                  <a:pt x="134" y="88"/>
                </a:cubicBezTo>
                <a:cubicBezTo>
                  <a:pt x="134" y="59"/>
                  <a:pt x="120" y="23"/>
                  <a:pt x="83" y="23"/>
                </a:cubicBezTo>
                <a:cubicBezTo>
                  <a:pt x="47" y="23"/>
                  <a:pt x="31" y="57"/>
                  <a:pt x="31" y="89"/>
                </a:cubicBezTo>
                <a:close/>
              </a:path>
            </a:pathLst>
          </a:custGeom>
          <a:solidFill>
            <a:srgbClr val="ffffff"/>
          </a:solidFill>
          <a:ln>
            <a:noFill/>
          </a:ln>
        </p:spPr>
        <p:style>
          <a:lnRef idx="0"/>
          <a:fillRef idx="0"/>
          <a:effectRef idx="0"/>
          <a:fontRef idx="minor"/>
        </p:style>
      </p:sp>
      <p:sp>
        <p:nvSpPr>
          <p:cNvPr id="111" name="CustomShape 28"/>
          <p:cNvSpPr/>
          <p:nvPr/>
        </p:nvSpPr>
        <p:spPr>
          <a:xfrm>
            <a:off x="3652920" y="1700280"/>
            <a:ext cx="117360" cy="183960"/>
          </a:xfrm>
          <a:custGeom>
            <a:avLst/>
            <a:gdLst/>
            <a:ahLst/>
            <a:rect l="l" t="t" r="r" b="b"/>
            <a:pathLst>
              <a:path w="159" h="247">
                <a:moveTo>
                  <a:pt x="158" y="148"/>
                </a:moveTo>
                <a:cubicBezTo>
                  <a:pt x="158" y="188"/>
                  <a:pt x="150" y="211"/>
                  <a:pt x="134" y="227"/>
                </a:cubicBezTo>
                <a:cubicBezTo>
                  <a:pt x="117" y="242"/>
                  <a:pt x="93" y="247"/>
                  <a:pt x="71" y="247"/>
                </a:cubicBezTo>
                <a:cubicBezTo>
                  <a:pt x="51" y="247"/>
                  <a:pt x="28" y="242"/>
                  <a:pt x="15" y="233"/>
                </a:cubicBezTo>
                <a:cubicBezTo>
                  <a:pt x="22" y="209"/>
                  <a:pt x="22" y="209"/>
                  <a:pt x="22" y="209"/>
                </a:cubicBezTo>
                <a:cubicBezTo>
                  <a:pt x="34" y="216"/>
                  <a:pt x="51" y="223"/>
                  <a:pt x="72" y="223"/>
                </a:cubicBezTo>
                <a:cubicBezTo>
                  <a:pt x="104" y="223"/>
                  <a:pt x="127" y="206"/>
                  <a:pt x="127" y="163"/>
                </a:cubicBezTo>
                <a:cubicBezTo>
                  <a:pt x="127" y="144"/>
                  <a:pt x="127" y="144"/>
                  <a:pt x="127" y="144"/>
                </a:cubicBezTo>
                <a:cubicBezTo>
                  <a:pt x="127" y="144"/>
                  <a:pt x="127" y="144"/>
                  <a:pt x="127" y="144"/>
                </a:cubicBezTo>
                <a:cubicBezTo>
                  <a:pt x="117" y="160"/>
                  <a:pt x="99" y="173"/>
                  <a:pt x="72" y="173"/>
                </a:cubicBezTo>
                <a:cubicBezTo>
                  <a:pt x="30" y="173"/>
                  <a:pt x="0" y="137"/>
                  <a:pt x="0" y="90"/>
                </a:cubicBezTo>
                <a:cubicBezTo>
                  <a:pt x="0" y="32"/>
                  <a:pt x="38" y="0"/>
                  <a:pt x="77" y="0"/>
                </a:cubicBezTo>
                <a:cubicBezTo>
                  <a:pt x="107" y="0"/>
                  <a:pt x="122" y="15"/>
                  <a:pt x="130" y="29"/>
                </a:cubicBezTo>
                <a:cubicBezTo>
                  <a:pt x="131" y="29"/>
                  <a:pt x="131" y="29"/>
                  <a:pt x="131" y="29"/>
                </a:cubicBezTo>
                <a:cubicBezTo>
                  <a:pt x="132" y="3"/>
                  <a:pt x="132" y="3"/>
                  <a:pt x="132" y="3"/>
                </a:cubicBezTo>
                <a:cubicBezTo>
                  <a:pt x="159" y="3"/>
                  <a:pt x="159" y="3"/>
                  <a:pt x="159" y="3"/>
                </a:cubicBezTo>
                <a:cubicBezTo>
                  <a:pt x="158" y="15"/>
                  <a:pt x="158" y="29"/>
                  <a:pt x="158" y="50"/>
                </a:cubicBezTo>
                <a:lnTo>
                  <a:pt x="158" y="148"/>
                </a:lnTo>
                <a:close/>
                <a:moveTo>
                  <a:pt x="127" y="70"/>
                </a:moveTo>
                <a:cubicBezTo>
                  <a:pt x="127" y="65"/>
                  <a:pt x="127" y="60"/>
                  <a:pt x="125" y="57"/>
                </a:cubicBezTo>
                <a:cubicBezTo>
                  <a:pt x="120" y="38"/>
                  <a:pt x="105" y="23"/>
                  <a:pt x="82" y="23"/>
                </a:cubicBezTo>
                <a:cubicBezTo>
                  <a:pt x="52" y="23"/>
                  <a:pt x="31" y="48"/>
                  <a:pt x="31" y="88"/>
                </a:cubicBezTo>
                <a:cubicBezTo>
                  <a:pt x="31" y="121"/>
                  <a:pt x="48" y="149"/>
                  <a:pt x="82" y="149"/>
                </a:cubicBezTo>
                <a:cubicBezTo>
                  <a:pt x="101" y="149"/>
                  <a:pt x="118" y="137"/>
                  <a:pt x="124" y="117"/>
                </a:cubicBezTo>
                <a:cubicBezTo>
                  <a:pt x="126" y="112"/>
                  <a:pt x="127" y="106"/>
                  <a:pt x="127" y="101"/>
                </a:cubicBezTo>
                <a:lnTo>
                  <a:pt x="127" y="70"/>
                </a:lnTo>
                <a:close/>
              </a:path>
            </a:pathLst>
          </a:custGeom>
          <a:solidFill>
            <a:srgbClr val="ffffff"/>
          </a:solidFill>
          <a:ln>
            <a:noFill/>
          </a:ln>
        </p:spPr>
        <p:style>
          <a:lnRef idx="0"/>
          <a:fillRef idx="0"/>
          <a:effectRef idx="0"/>
          <a:fontRef idx="minor"/>
        </p:style>
      </p:sp>
      <p:sp>
        <p:nvSpPr>
          <p:cNvPr id="112" name="CustomShape 29"/>
          <p:cNvSpPr/>
          <p:nvPr/>
        </p:nvSpPr>
        <p:spPr>
          <a:xfrm>
            <a:off x="3801960" y="1654200"/>
            <a:ext cx="28800" cy="174600"/>
          </a:xfrm>
          <a:custGeom>
            <a:avLst/>
            <a:gdLst/>
            <a:ahLst/>
            <a:rect l="l" t="t" r="r" b="b"/>
            <a:pathLst>
              <a:path w="39" h="237">
                <a:moveTo>
                  <a:pt x="39" y="19"/>
                </a:moveTo>
                <a:cubicBezTo>
                  <a:pt x="39" y="30"/>
                  <a:pt x="31" y="38"/>
                  <a:pt x="19" y="38"/>
                </a:cubicBezTo>
                <a:cubicBezTo>
                  <a:pt x="8" y="38"/>
                  <a:pt x="0" y="30"/>
                  <a:pt x="0" y="19"/>
                </a:cubicBezTo>
                <a:cubicBezTo>
                  <a:pt x="0" y="9"/>
                  <a:pt x="8" y="0"/>
                  <a:pt x="20" y="0"/>
                </a:cubicBezTo>
                <a:cubicBezTo>
                  <a:pt x="31" y="0"/>
                  <a:pt x="39" y="8"/>
                  <a:pt x="39" y="19"/>
                </a:cubicBezTo>
                <a:close/>
                <a:moveTo>
                  <a:pt x="4" y="237"/>
                </a:moveTo>
                <a:cubicBezTo>
                  <a:pt x="4" y="67"/>
                  <a:pt x="4" y="67"/>
                  <a:pt x="4" y="67"/>
                </a:cubicBezTo>
                <a:cubicBezTo>
                  <a:pt x="35" y="67"/>
                  <a:pt x="35" y="67"/>
                  <a:pt x="35" y="67"/>
                </a:cubicBezTo>
                <a:cubicBezTo>
                  <a:pt x="35" y="237"/>
                  <a:pt x="35" y="237"/>
                  <a:pt x="35" y="237"/>
                </a:cubicBezTo>
                <a:lnTo>
                  <a:pt x="4" y="237"/>
                </a:lnTo>
                <a:close/>
              </a:path>
            </a:pathLst>
          </a:custGeom>
          <a:solidFill>
            <a:srgbClr val="ffffff"/>
          </a:solidFill>
          <a:ln>
            <a:noFill/>
          </a:ln>
        </p:spPr>
        <p:style>
          <a:lnRef idx="0"/>
          <a:fillRef idx="0"/>
          <a:effectRef idx="0"/>
          <a:fontRef idx="minor"/>
        </p:style>
      </p:sp>
      <p:sp>
        <p:nvSpPr>
          <p:cNvPr id="113" name="CustomShape 30"/>
          <p:cNvSpPr/>
          <p:nvPr/>
        </p:nvSpPr>
        <p:spPr>
          <a:xfrm>
            <a:off x="3855960" y="1700280"/>
            <a:ext cx="100080" cy="131760"/>
          </a:xfrm>
          <a:custGeom>
            <a:avLst/>
            <a:gdLst/>
            <a:ahLst/>
            <a:rect l="l" t="t" r="r" b="b"/>
            <a:pathLst>
              <a:path w="135" h="177">
                <a:moveTo>
                  <a:pt x="134" y="167"/>
                </a:moveTo>
                <a:cubicBezTo>
                  <a:pt x="126" y="171"/>
                  <a:pt x="108" y="177"/>
                  <a:pt x="85" y="177"/>
                </a:cubicBezTo>
                <a:cubicBezTo>
                  <a:pt x="34" y="177"/>
                  <a:pt x="0" y="142"/>
                  <a:pt x="0" y="90"/>
                </a:cubicBezTo>
                <a:cubicBezTo>
                  <a:pt x="0" y="38"/>
                  <a:pt x="36" y="0"/>
                  <a:pt x="92" y="0"/>
                </a:cubicBezTo>
                <a:cubicBezTo>
                  <a:pt x="110" y="0"/>
                  <a:pt x="126" y="4"/>
                  <a:pt x="135" y="9"/>
                </a:cubicBezTo>
                <a:cubicBezTo>
                  <a:pt x="128" y="32"/>
                  <a:pt x="128" y="32"/>
                  <a:pt x="128" y="32"/>
                </a:cubicBezTo>
                <a:cubicBezTo>
                  <a:pt x="120" y="28"/>
                  <a:pt x="109" y="24"/>
                  <a:pt x="92" y="24"/>
                </a:cubicBezTo>
                <a:cubicBezTo>
                  <a:pt x="53" y="24"/>
                  <a:pt x="32" y="53"/>
                  <a:pt x="32" y="89"/>
                </a:cubicBezTo>
                <a:cubicBezTo>
                  <a:pt x="32" y="128"/>
                  <a:pt x="57" y="152"/>
                  <a:pt x="91" y="152"/>
                </a:cubicBezTo>
                <a:cubicBezTo>
                  <a:pt x="108" y="152"/>
                  <a:pt x="120" y="148"/>
                  <a:pt x="129" y="144"/>
                </a:cubicBezTo>
                <a:lnTo>
                  <a:pt x="134" y="167"/>
                </a:lnTo>
                <a:close/>
              </a:path>
            </a:pathLst>
          </a:custGeom>
          <a:solidFill>
            <a:srgbClr val="ffffff"/>
          </a:solidFill>
          <a:ln>
            <a:noFill/>
          </a:ln>
        </p:spPr>
        <p:style>
          <a:lnRef idx="0"/>
          <a:fillRef idx="0"/>
          <a:effectRef idx="0"/>
          <a:fontRef idx="minor"/>
        </p:style>
      </p:sp>
      <p:sp>
        <p:nvSpPr>
          <p:cNvPr id="114" name="CustomShape 31"/>
          <p:cNvSpPr/>
          <p:nvPr/>
        </p:nvSpPr>
        <p:spPr>
          <a:xfrm>
            <a:off x="3983040" y="1644480"/>
            <a:ext cx="104760" cy="184320"/>
          </a:xfrm>
          <a:custGeom>
            <a:avLst/>
            <a:gdLst/>
            <a:ahLst/>
            <a:rect l="l" t="t" r="r" b="b"/>
            <a:pathLst>
              <a:path w="143" h="250">
                <a:moveTo>
                  <a:pt x="31" y="158"/>
                </a:moveTo>
                <a:cubicBezTo>
                  <a:pt x="32" y="158"/>
                  <a:pt x="32" y="158"/>
                  <a:pt x="32" y="158"/>
                </a:cubicBezTo>
                <a:cubicBezTo>
                  <a:pt x="36" y="152"/>
                  <a:pt x="41" y="145"/>
                  <a:pt x="46" y="139"/>
                </a:cubicBezTo>
                <a:cubicBezTo>
                  <a:pt x="97" y="80"/>
                  <a:pt x="97" y="80"/>
                  <a:pt x="97" y="80"/>
                </a:cubicBezTo>
                <a:cubicBezTo>
                  <a:pt x="134" y="80"/>
                  <a:pt x="134" y="80"/>
                  <a:pt x="134" y="80"/>
                </a:cubicBezTo>
                <a:cubicBezTo>
                  <a:pt x="68" y="150"/>
                  <a:pt x="68" y="150"/>
                  <a:pt x="68" y="150"/>
                </a:cubicBezTo>
                <a:cubicBezTo>
                  <a:pt x="143" y="250"/>
                  <a:pt x="143" y="250"/>
                  <a:pt x="143" y="250"/>
                </a:cubicBezTo>
                <a:cubicBezTo>
                  <a:pt x="105" y="250"/>
                  <a:pt x="105" y="250"/>
                  <a:pt x="105" y="250"/>
                </a:cubicBezTo>
                <a:cubicBezTo>
                  <a:pt x="47" y="169"/>
                  <a:pt x="47" y="169"/>
                  <a:pt x="47" y="169"/>
                </a:cubicBezTo>
                <a:cubicBezTo>
                  <a:pt x="31" y="186"/>
                  <a:pt x="31" y="186"/>
                  <a:pt x="31" y="186"/>
                </a:cubicBezTo>
                <a:cubicBezTo>
                  <a:pt x="31" y="250"/>
                  <a:pt x="31" y="250"/>
                  <a:pt x="31" y="250"/>
                </a:cubicBezTo>
                <a:cubicBezTo>
                  <a:pt x="0" y="250"/>
                  <a:pt x="0" y="250"/>
                  <a:pt x="0" y="250"/>
                </a:cubicBezTo>
                <a:cubicBezTo>
                  <a:pt x="0" y="0"/>
                  <a:pt x="0" y="0"/>
                  <a:pt x="0" y="0"/>
                </a:cubicBezTo>
                <a:cubicBezTo>
                  <a:pt x="31" y="0"/>
                  <a:pt x="31" y="0"/>
                  <a:pt x="31" y="0"/>
                </a:cubicBezTo>
                <a:lnTo>
                  <a:pt x="31" y="158"/>
                </a:lnTo>
                <a:close/>
              </a:path>
            </a:pathLst>
          </a:custGeom>
          <a:solidFill>
            <a:srgbClr val="ffffff"/>
          </a:solidFill>
          <a:ln>
            <a:noFill/>
          </a:ln>
        </p:spPr>
        <p:style>
          <a:lnRef idx="0"/>
          <a:fillRef idx="0"/>
          <a:effectRef idx="0"/>
          <a:fontRef idx="minor"/>
        </p:style>
      </p:sp>
      <p:sp>
        <p:nvSpPr>
          <p:cNvPr id="115" name="CustomShape 32"/>
          <p:cNvSpPr/>
          <p:nvPr/>
        </p:nvSpPr>
        <p:spPr>
          <a:xfrm>
            <a:off x="4091040" y="1647720"/>
            <a:ext cx="119160" cy="238320"/>
          </a:xfrm>
          <a:custGeom>
            <a:avLst/>
            <a:gdLst/>
            <a:ahLst/>
            <a:rect l="l" t="t" r="r" b="b"/>
            <a:pathLst>
              <a:path w="161" h="322">
                <a:moveTo>
                  <a:pt x="34" y="74"/>
                </a:moveTo>
                <a:cubicBezTo>
                  <a:pt x="71" y="175"/>
                  <a:pt x="71" y="175"/>
                  <a:pt x="71" y="175"/>
                </a:cubicBezTo>
                <a:cubicBezTo>
                  <a:pt x="75" y="186"/>
                  <a:pt x="80" y="199"/>
                  <a:pt x="82" y="210"/>
                </a:cubicBezTo>
                <a:cubicBezTo>
                  <a:pt x="83" y="210"/>
                  <a:pt x="83" y="210"/>
                  <a:pt x="83" y="210"/>
                </a:cubicBezTo>
                <a:cubicBezTo>
                  <a:pt x="86" y="199"/>
                  <a:pt x="90" y="186"/>
                  <a:pt x="94" y="174"/>
                </a:cubicBezTo>
                <a:cubicBezTo>
                  <a:pt x="128" y="74"/>
                  <a:pt x="128" y="74"/>
                  <a:pt x="128" y="74"/>
                </a:cubicBezTo>
                <a:cubicBezTo>
                  <a:pt x="161" y="74"/>
                  <a:pt x="161" y="74"/>
                  <a:pt x="161" y="74"/>
                </a:cubicBezTo>
                <a:cubicBezTo>
                  <a:pt x="114" y="195"/>
                  <a:pt x="114" y="195"/>
                  <a:pt x="114" y="195"/>
                </a:cubicBezTo>
                <a:cubicBezTo>
                  <a:pt x="92" y="254"/>
                  <a:pt x="77" y="284"/>
                  <a:pt x="56" y="302"/>
                </a:cubicBezTo>
                <a:cubicBezTo>
                  <a:pt x="40" y="315"/>
                  <a:pt x="25" y="320"/>
                  <a:pt x="18" y="322"/>
                </a:cubicBezTo>
                <a:cubicBezTo>
                  <a:pt x="10" y="296"/>
                  <a:pt x="10" y="296"/>
                  <a:pt x="10" y="296"/>
                </a:cubicBezTo>
                <a:cubicBezTo>
                  <a:pt x="18" y="294"/>
                  <a:pt x="28" y="289"/>
                  <a:pt x="37" y="281"/>
                </a:cubicBezTo>
                <a:cubicBezTo>
                  <a:pt x="45" y="274"/>
                  <a:pt x="56" y="262"/>
                  <a:pt x="63" y="247"/>
                </a:cubicBezTo>
                <a:cubicBezTo>
                  <a:pt x="64" y="243"/>
                  <a:pt x="65" y="241"/>
                  <a:pt x="65" y="239"/>
                </a:cubicBezTo>
                <a:cubicBezTo>
                  <a:pt x="65" y="237"/>
                  <a:pt x="65" y="235"/>
                  <a:pt x="63" y="231"/>
                </a:cubicBezTo>
                <a:cubicBezTo>
                  <a:pt x="0" y="74"/>
                  <a:pt x="0" y="74"/>
                  <a:pt x="0" y="74"/>
                </a:cubicBezTo>
                <a:lnTo>
                  <a:pt x="34" y="74"/>
                </a:lnTo>
                <a:close/>
                <a:moveTo>
                  <a:pt x="132" y="0"/>
                </a:moveTo>
                <a:cubicBezTo>
                  <a:pt x="89" y="51"/>
                  <a:pt x="89" y="51"/>
                  <a:pt x="89" y="51"/>
                </a:cubicBezTo>
                <a:cubicBezTo>
                  <a:pt x="67" y="51"/>
                  <a:pt x="67" y="51"/>
                  <a:pt x="67" y="51"/>
                </a:cubicBezTo>
                <a:cubicBezTo>
                  <a:pt x="98" y="0"/>
                  <a:pt x="98" y="0"/>
                  <a:pt x="98" y="0"/>
                </a:cubicBezTo>
                <a:lnTo>
                  <a:pt x="132" y="0"/>
                </a:lnTo>
                <a:close/>
              </a:path>
            </a:pathLst>
          </a:custGeom>
          <a:solidFill>
            <a:srgbClr val="ffffff"/>
          </a:solidFill>
          <a:ln>
            <a:noFill/>
          </a:ln>
        </p:spPr>
        <p:style>
          <a:lnRef idx="0"/>
          <a:fillRef idx="0"/>
          <a:effectRef idx="0"/>
          <a:fontRef idx="minor"/>
        </p:style>
      </p:sp>
      <p:sp>
        <p:nvSpPr>
          <p:cNvPr id="116" name="CustomShape 33"/>
          <p:cNvSpPr/>
          <p:nvPr/>
        </p:nvSpPr>
        <p:spPr>
          <a:xfrm>
            <a:off x="4281480" y="1654200"/>
            <a:ext cx="27000" cy="174600"/>
          </a:xfrm>
          <a:custGeom>
            <a:avLst/>
            <a:gdLst/>
            <a:ahLst/>
            <a:rect l="l" t="t" r="r" b="b"/>
            <a:pathLst>
              <a:path w="39" h="237">
                <a:moveTo>
                  <a:pt x="39" y="19"/>
                </a:moveTo>
                <a:cubicBezTo>
                  <a:pt x="39" y="30"/>
                  <a:pt x="31" y="38"/>
                  <a:pt x="19" y="38"/>
                </a:cubicBezTo>
                <a:cubicBezTo>
                  <a:pt x="8" y="38"/>
                  <a:pt x="0" y="30"/>
                  <a:pt x="0" y="19"/>
                </a:cubicBezTo>
                <a:cubicBezTo>
                  <a:pt x="0" y="9"/>
                  <a:pt x="8" y="0"/>
                  <a:pt x="20" y="0"/>
                </a:cubicBezTo>
                <a:cubicBezTo>
                  <a:pt x="31" y="0"/>
                  <a:pt x="39" y="8"/>
                  <a:pt x="39" y="19"/>
                </a:cubicBezTo>
                <a:close/>
                <a:moveTo>
                  <a:pt x="4" y="237"/>
                </a:moveTo>
                <a:cubicBezTo>
                  <a:pt x="4" y="67"/>
                  <a:pt x="4" y="67"/>
                  <a:pt x="4" y="67"/>
                </a:cubicBezTo>
                <a:cubicBezTo>
                  <a:pt x="35" y="67"/>
                  <a:pt x="35" y="67"/>
                  <a:pt x="35" y="67"/>
                </a:cubicBezTo>
                <a:cubicBezTo>
                  <a:pt x="35" y="237"/>
                  <a:pt x="35" y="237"/>
                  <a:pt x="35" y="237"/>
                </a:cubicBezTo>
                <a:lnTo>
                  <a:pt x="4" y="237"/>
                </a:lnTo>
                <a:close/>
              </a:path>
            </a:pathLst>
          </a:custGeom>
          <a:solidFill>
            <a:srgbClr val="ffffff"/>
          </a:solidFill>
          <a:ln>
            <a:noFill/>
          </a:ln>
        </p:spPr>
        <p:style>
          <a:lnRef idx="0"/>
          <a:fillRef idx="0"/>
          <a:effectRef idx="0"/>
          <a:fontRef idx="minor"/>
        </p:style>
      </p:sp>
      <p:sp>
        <p:nvSpPr>
          <p:cNvPr id="117" name="CustomShape 34"/>
          <p:cNvSpPr/>
          <p:nvPr/>
        </p:nvSpPr>
        <p:spPr>
          <a:xfrm>
            <a:off x="4344840" y="1700280"/>
            <a:ext cx="108000" cy="128520"/>
          </a:xfrm>
          <a:custGeom>
            <a:avLst/>
            <a:gdLst/>
            <a:ahLst/>
            <a:rect l="l" t="t" r="r" b="b"/>
            <a:pathLst>
              <a:path w="147" h="173">
                <a:moveTo>
                  <a:pt x="2" y="49"/>
                </a:moveTo>
                <a:cubicBezTo>
                  <a:pt x="2" y="31"/>
                  <a:pt x="1" y="17"/>
                  <a:pt x="0" y="3"/>
                </a:cubicBezTo>
                <a:cubicBezTo>
                  <a:pt x="28" y="3"/>
                  <a:pt x="28" y="3"/>
                  <a:pt x="28" y="3"/>
                </a:cubicBezTo>
                <a:cubicBezTo>
                  <a:pt x="29" y="31"/>
                  <a:pt x="29" y="31"/>
                  <a:pt x="29" y="31"/>
                </a:cubicBezTo>
                <a:cubicBezTo>
                  <a:pt x="30" y="31"/>
                  <a:pt x="30" y="31"/>
                  <a:pt x="30" y="31"/>
                </a:cubicBezTo>
                <a:cubicBezTo>
                  <a:pt x="39" y="15"/>
                  <a:pt x="58" y="0"/>
                  <a:pt x="87" y="0"/>
                </a:cubicBezTo>
                <a:cubicBezTo>
                  <a:pt x="110" y="0"/>
                  <a:pt x="147" y="14"/>
                  <a:pt x="147" y="72"/>
                </a:cubicBezTo>
                <a:cubicBezTo>
                  <a:pt x="147" y="173"/>
                  <a:pt x="147" y="173"/>
                  <a:pt x="147" y="173"/>
                </a:cubicBezTo>
                <a:cubicBezTo>
                  <a:pt x="116" y="173"/>
                  <a:pt x="116" y="173"/>
                  <a:pt x="116" y="173"/>
                </a:cubicBezTo>
                <a:cubicBezTo>
                  <a:pt x="116" y="75"/>
                  <a:pt x="116" y="75"/>
                  <a:pt x="116" y="75"/>
                </a:cubicBezTo>
                <a:cubicBezTo>
                  <a:pt x="116" y="48"/>
                  <a:pt x="106" y="25"/>
                  <a:pt x="76" y="25"/>
                </a:cubicBezTo>
                <a:cubicBezTo>
                  <a:pt x="56" y="25"/>
                  <a:pt x="40" y="39"/>
                  <a:pt x="35" y="57"/>
                </a:cubicBezTo>
                <a:cubicBezTo>
                  <a:pt x="33" y="60"/>
                  <a:pt x="33" y="66"/>
                  <a:pt x="33" y="71"/>
                </a:cubicBezTo>
                <a:cubicBezTo>
                  <a:pt x="33" y="173"/>
                  <a:pt x="33" y="173"/>
                  <a:pt x="33" y="173"/>
                </a:cubicBezTo>
                <a:cubicBezTo>
                  <a:pt x="2" y="173"/>
                  <a:pt x="2" y="173"/>
                  <a:pt x="2" y="173"/>
                </a:cubicBezTo>
                <a:lnTo>
                  <a:pt x="2" y="49"/>
                </a:lnTo>
                <a:close/>
              </a:path>
            </a:pathLst>
          </a:custGeom>
          <a:solidFill>
            <a:srgbClr val="ffffff"/>
          </a:solidFill>
          <a:ln>
            <a:noFill/>
          </a:ln>
        </p:spPr>
        <p:style>
          <a:lnRef idx="0"/>
          <a:fillRef idx="0"/>
          <a:effectRef idx="0"/>
          <a:fontRef idx="minor"/>
        </p:style>
      </p:sp>
      <p:sp>
        <p:nvSpPr>
          <p:cNvPr id="118" name="CustomShape 35"/>
          <p:cNvSpPr/>
          <p:nvPr/>
        </p:nvSpPr>
        <p:spPr>
          <a:xfrm>
            <a:off x="4481640" y="1700280"/>
            <a:ext cx="82440" cy="131760"/>
          </a:xfrm>
          <a:custGeom>
            <a:avLst/>
            <a:gdLst/>
            <a:ahLst/>
            <a:rect l="l" t="t" r="r" b="b"/>
            <a:pathLst>
              <a:path w="112" h="177">
                <a:moveTo>
                  <a:pt x="8" y="142"/>
                </a:moveTo>
                <a:cubicBezTo>
                  <a:pt x="17" y="148"/>
                  <a:pt x="33" y="154"/>
                  <a:pt x="49" y="154"/>
                </a:cubicBezTo>
                <a:cubicBezTo>
                  <a:pt x="71" y="154"/>
                  <a:pt x="82" y="143"/>
                  <a:pt x="82" y="129"/>
                </a:cubicBezTo>
                <a:cubicBezTo>
                  <a:pt x="82" y="114"/>
                  <a:pt x="73" y="106"/>
                  <a:pt x="50" y="98"/>
                </a:cubicBezTo>
                <a:cubicBezTo>
                  <a:pt x="19" y="86"/>
                  <a:pt x="5" y="70"/>
                  <a:pt x="5" y="50"/>
                </a:cubicBezTo>
                <a:cubicBezTo>
                  <a:pt x="5" y="22"/>
                  <a:pt x="28" y="0"/>
                  <a:pt x="64" y="0"/>
                </a:cubicBezTo>
                <a:cubicBezTo>
                  <a:pt x="81" y="0"/>
                  <a:pt x="96" y="4"/>
                  <a:pt x="105" y="10"/>
                </a:cubicBezTo>
                <a:cubicBezTo>
                  <a:pt x="98" y="33"/>
                  <a:pt x="98" y="33"/>
                  <a:pt x="98" y="33"/>
                </a:cubicBezTo>
                <a:cubicBezTo>
                  <a:pt x="91" y="28"/>
                  <a:pt x="79" y="22"/>
                  <a:pt x="63" y="22"/>
                </a:cubicBezTo>
                <a:cubicBezTo>
                  <a:pt x="45" y="22"/>
                  <a:pt x="35" y="33"/>
                  <a:pt x="35" y="46"/>
                </a:cubicBezTo>
                <a:cubicBezTo>
                  <a:pt x="35" y="60"/>
                  <a:pt x="45" y="66"/>
                  <a:pt x="67" y="75"/>
                </a:cubicBezTo>
                <a:cubicBezTo>
                  <a:pt x="96" y="86"/>
                  <a:pt x="112" y="101"/>
                  <a:pt x="112" y="126"/>
                </a:cubicBezTo>
                <a:cubicBezTo>
                  <a:pt x="112" y="156"/>
                  <a:pt x="88" y="177"/>
                  <a:pt x="48" y="177"/>
                </a:cubicBezTo>
                <a:cubicBezTo>
                  <a:pt x="30" y="177"/>
                  <a:pt x="12" y="172"/>
                  <a:pt x="0" y="165"/>
                </a:cubicBezTo>
                <a:lnTo>
                  <a:pt x="8" y="142"/>
                </a:lnTo>
                <a:close/>
              </a:path>
            </a:pathLst>
          </a:custGeom>
          <a:solidFill>
            <a:srgbClr val="ffffff"/>
          </a:solidFill>
          <a:ln>
            <a:noFill/>
          </a:ln>
        </p:spPr>
        <p:style>
          <a:lnRef idx="0"/>
          <a:fillRef idx="0"/>
          <a:effectRef idx="0"/>
          <a:fontRef idx="minor"/>
        </p:style>
      </p:sp>
      <p:sp>
        <p:nvSpPr>
          <p:cNvPr id="119" name="CustomShape 36"/>
          <p:cNvSpPr/>
          <p:nvPr/>
        </p:nvSpPr>
        <p:spPr>
          <a:xfrm>
            <a:off x="4579920" y="1673280"/>
            <a:ext cx="73080" cy="158760"/>
          </a:xfrm>
          <a:custGeom>
            <a:avLst/>
            <a:gdLst/>
            <a:ahLst/>
            <a:rect l="l" t="t" r="r" b="b"/>
            <a:pathLst>
              <a:path w="101" h="215">
                <a:moveTo>
                  <a:pt x="57" y="0"/>
                </a:moveTo>
                <a:cubicBezTo>
                  <a:pt x="57" y="41"/>
                  <a:pt x="57" y="41"/>
                  <a:pt x="57" y="41"/>
                </a:cubicBezTo>
                <a:cubicBezTo>
                  <a:pt x="101" y="41"/>
                  <a:pt x="101" y="41"/>
                  <a:pt x="101" y="41"/>
                </a:cubicBezTo>
                <a:cubicBezTo>
                  <a:pt x="101" y="65"/>
                  <a:pt x="101" y="65"/>
                  <a:pt x="101" y="65"/>
                </a:cubicBezTo>
                <a:cubicBezTo>
                  <a:pt x="57" y="65"/>
                  <a:pt x="57" y="65"/>
                  <a:pt x="57" y="65"/>
                </a:cubicBezTo>
                <a:cubicBezTo>
                  <a:pt x="57" y="157"/>
                  <a:pt x="57" y="157"/>
                  <a:pt x="57" y="157"/>
                </a:cubicBezTo>
                <a:cubicBezTo>
                  <a:pt x="57" y="178"/>
                  <a:pt x="63" y="190"/>
                  <a:pt x="80" y="190"/>
                </a:cubicBezTo>
                <a:cubicBezTo>
                  <a:pt x="88" y="190"/>
                  <a:pt x="93" y="189"/>
                  <a:pt x="98" y="187"/>
                </a:cubicBezTo>
                <a:cubicBezTo>
                  <a:pt x="99" y="211"/>
                  <a:pt x="99" y="211"/>
                  <a:pt x="99" y="211"/>
                </a:cubicBezTo>
                <a:cubicBezTo>
                  <a:pt x="93" y="213"/>
                  <a:pt x="84" y="215"/>
                  <a:pt x="72" y="215"/>
                </a:cubicBezTo>
                <a:cubicBezTo>
                  <a:pt x="57" y="215"/>
                  <a:pt x="46" y="210"/>
                  <a:pt x="38" y="202"/>
                </a:cubicBezTo>
                <a:cubicBezTo>
                  <a:pt x="30" y="193"/>
                  <a:pt x="26" y="178"/>
                  <a:pt x="26" y="158"/>
                </a:cubicBezTo>
                <a:cubicBezTo>
                  <a:pt x="26" y="65"/>
                  <a:pt x="26" y="65"/>
                  <a:pt x="26" y="65"/>
                </a:cubicBezTo>
                <a:cubicBezTo>
                  <a:pt x="0" y="65"/>
                  <a:pt x="0" y="65"/>
                  <a:pt x="0" y="65"/>
                </a:cubicBezTo>
                <a:cubicBezTo>
                  <a:pt x="0" y="41"/>
                  <a:pt x="0" y="41"/>
                  <a:pt x="0" y="41"/>
                </a:cubicBezTo>
                <a:cubicBezTo>
                  <a:pt x="26" y="41"/>
                  <a:pt x="26" y="41"/>
                  <a:pt x="26" y="41"/>
                </a:cubicBezTo>
                <a:cubicBezTo>
                  <a:pt x="26" y="9"/>
                  <a:pt x="26" y="9"/>
                  <a:pt x="26" y="9"/>
                </a:cubicBezTo>
                <a:lnTo>
                  <a:pt x="57" y="0"/>
                </a:lnTo>
                <a:close/>
              </a:path>
            </a:pathLst>
          </a:custGeom>
          <a:solidFill>
            <a:srgbClr val="ffffff"/>
          </a:solidFill>
          <a:ln>
            <a:noFill/>
          </a:ln>
        </p:spPr>
        <p:style>
          <a:lnRef idx="0"/>
          <a:fillRef idx="0"/>
          <a:effectRef idx="0"/>
          <a:fontRef idx="minor"/>
        </p:style>
      </p:sp>
      <p:sp>
        <p:nvSpPr>
          <p:cNvPr id="120" name="CustomShape 37"/>
          <p:cNvSpPr/>
          <p:nvPr/>
        </p:nvSpPr>
        <p:spPr>
          <a:xfrm>
            <a:off x="4676760" y="1654200"/>
            <a:ext cx="27000" cy="174600"/>
          </a:xfrm>
          <a:custGeom>
            <a:avLst/>
            <a:gdLst/>
            <a:ahLst/>
            <a:rect l="l" t="t" r="r" b="b"/>
            <a:pathLst>
              <a:path w="38" h="237">
                <a:moveTo>
                  <a:pt x="38" y="19"/>
                </a:moveTo>
                <a:cubicBezTo>
                  <a:pt x="38" y="30"/>
                  <a:pt x="31" y="38"/>
                  <a:pt x="19" y="38"/>
                </a:cubicBezTo>
                <a:cubicBezTo>
                  <a:pt x="7" y="38"/>
                  <a:pt x="0" y="30"/>
                  <a:pt x="0" y="19"/>
                </a:cubicBezTo>
                <a:cubicBezTo>
                  <a:pt x="0" y="9"/>
                  <a:pt x="8" y="0"/>
                  <a:pt x="19" y="0"/>
                </a:cubicBezTo>
                <a:cubicBezTo>
                  <a:pt x="31" y="0"/>
                  <a:pt x="38" y="8"/>
                  <a:pt x="38" y="19"/>
                </a:cubicBezTo>
                <a:close/>
                <a:moveTo>
                  <a:pt x="4" y="237"/>
                </a:moveTo>
                <a:cubicBezTo>
                  <a:pt x="4" y="67"/>
                  <a:pt x="4" y="67"/>
                  <a:pt x="4" y="67"/>
                </a:cubicBezTo>
                <a:cubicBezTo>
                  <a:pt x="35" y="67"/>
                  <a:pt x="35" y="67"/>
                  <a:pt x="35" y="67"/>
                </a:cubicBezTo>
                <a:cubicBezTo>
                  <a:pt x="35" y="237"/>
                  <a:pt x="35" y="237"/>
                  <a:pt x="35" y="237"/>
                </a:cubicBezTo>
                <a:lnTo>
                  <a:pt x="4" y="237"/>
                </a:lnTo>
                <a:close/>
              </a:path>
            </a:pathLst>
          </a:custGeom>
          <a:solidFill>
            <a:srgbClr val="ffffff"/>
          </a:solidFill>
          <a:ln>
            <a:noFill/>
          </a:ln>
        </p:spPr>
        <p:style>
          <a:lnRef idx="0"/>
          <a:fillRef idx="0"/>
          <a:effectRef idx="0"/>
          <a:fontRef idx="minor"/>
        </p:style>
      </p:sp>
      <p:sp>
        <p:nvSpPr>
          <p:cNvPr id="121" name="CustomShape 38"/>
          <p:cNvSpPr/>
          <p:nvPr/>
        </p:nvSpPr>
        <p:spPr>
          <a:xfrm>
            <a:off x="4724280" y="1673280"/>
            <a:ext cx="74880" cy="158760"/>
          </a:xfrm>
          <a:custGeom>
            <a:avLst/>
            <a:gdLst/>
            <a:ahLst/>
            <a:rect l="l" t="t" r="r" b="b"/>
            <a:pathLst>
              <a:path w="101" h="215">
                <a:moveTo>
                  <a:pt x="57" y="0"/>
                </a:moveTo>
                <a:cubicBezTo>
                  <a:pt x="57" y="41"/>
                  <a:pt x="57" y="41"/>
                  <a:pt x="57" y="41"/>
                </a:cubicBezTo>
                <a:cubicBezTo>
                  <a:pt x="101" y="41"/>
                  <a:pt x="101" y="41"/>
                  <a:pt x="101" y="41"/>
                </a:cubicBezTo>
                <a:cubicBezTo>
                  <a:pt x="101" y="65"/>
                  <a:pt x="101" y="65"/>
                  <a:pt x="101" y="65"/>
                </a:cubicBezTo>
                <a:cubicBezTo>
                  <a:pt x="57" y="65"/>
                  <a:pt x="57" y="65"/>
                  <a:pt x="57" y="65"/>
                </a:cubicBezTo>
                <a:cubicBezTo>
                  <a:pt x="57" y="157"/>
                  <a:pt x="57" y="157"/>
                  <a:pt x="57" y="157"/>
                </a:cubicBezTo>
                <a:cubicBezTo>
                  <a:pt x="57" y="178"/>
                  <a:pt x="63" y="190"/>
                  <a:pt x="80" y="190"/>
                </a:cubicBezTo>
                <a:cubicBezTo>
                  <a:pt x="88" y="190"/>
                  <a:pt x="93" y="189"/>
                  <a:pt x="98" y="187"/>
                </a:cubicBezTo>
                <a:cubicBezTo>
                  <a:pt x="99" y="211"/>
                  <a:pt x="99" y="211"/>
                  <a:pt x="99" y="211"/>
                </a:cubicBezTo>
                <a:cubicBezTo>
                  <a:pt x="93" y="213"/>
                  <a:pt x="84" y="215"/>
                  <a:pt x="72" y="215"/>
                </a:cubicBezTo>
                <a:cubicBezTo>
                  <a:pt x="57" y="215"/>
                  <a:pt x="46" y="210"/>
                  <a:pt x="38" y="202"/>
                </a:cubicBezTo>
                <a:cubicBezTo>
                  <a:pt x="30" y="193"/>
                  <a:pt x="26" y="178"/>
                  <a:pt x="26" y="158"/>
                </a:cubicBezTo>
                <a:cubicBezTo>
                  <a:pt x="26" y="65"/>
                  <a:pt x="26" y="65"/>
                  <a:pt x="26" y="65"/>
                </a:cubicBezTo>
                <a:cubicBezTo>
                  <a:pt x="0" y="65"/>
                  <a:pt x="0" y="65"/>
                  <a:pt x="0" y="65"/>
                </a:cubicBezTo>
                <a:cubicBezTo>
                  <a:pt x="0" y="41"/>
                  <a:pt x="0" y="41"/>
                  <a:pt x="0" y="41"/>
                </a:cubicBezTo>
                <a:cubicBezTo>
                  <a:pt x="26" y="41"/>
                  <a:pt x="26" y="41"/>
                  <a:pt x="26" y="41"/>
                </a:cubicBezTo>
                <a:cubicBezTo>
                  <a:pt x="26" y="9"/>
                  <a:pt x="26" y="9"/>
                  <a:pt x="26" y="9"/>
                </a:cubicBezTo>
                <a:lnTo>
                  <a:pt x="57" y="0"/>
                </a:lnTo>
                <a:close/>
              </a:path>
            </a:pathLst>
          </a:custGeom>
          <a:solidFill>
            <a:srgbClr val="ffffff"/>
          </a:solidFill>
          <a:ln>
            <a:noFill/>
          </a:ln>
        </p:spPr>
        <p:style>
          <a:lnRef idx="0"/>
          <a:fillRef idx="0"/>
          <a:effectRef idx="0"/>
          <a:fontRef idx="minor"/>
        </p:style>
      </p:sp>
      <p:sp>
        <p:nvSpPr>
          <p:cNvPr id="122" name="CustomShape 39"/>
          <p:cNvSpPr/>
          <p:nvPr/>
        </p:nvSpPr>
        <p:spPr>
          <a:xfrm>
            <a:off x="4824360" y="1704960"/>
            <a:ext cx="108000" cy="128520"/>
          </a:xfrm>
          <a:custGeom>
            <a:avLst/>
            <a:gdLst/>
            <a:ahLst/>
            <a:rect l="l" t="t" r="r" b="b"/>
            <a:pathLst>
              <a:path w="145" h="174">
                <a:moveTo>
                  <a:pt x="143" y="124"/>
                </a:moveTo>
                <a:cubicBezTo>
                  <a:pt x="143" y="142"/>
                  <a:pt x="144" y="157"/>
                  <a:pt x="145" y="170"/>
                </a:cubicBezTo>
                <a:cubicBezTo>
                  <a:pt x="117" y="170"/>
                  <a:pt x="117" y="170"/>
                  <a:pt x="117" y="170"/>
                </a:cubicBezTo>
                <a:cubicBezTo>
                  <a:pt x="116" y="143"/>
                  <a:pt x="116" y="143"/>
                  <a:pt x="116" y="143"/>
                </a:cubicBezTo>
                <a:cubicBezTo>
                  <a:pt x="115" y="143"/>
                  <a:pt x="115" y="143"/>
                  <a:pt x="115" y="143"/>
                </a:cubicBezTo>
                <a:cubicBezTo>
                  <a:pt x="107" y="156"/>
                  <a:pt x="89" y="174"/>
                  <a:pt x="59" y="174"/>
                </a:cubicBezTo>
                <a:cubicBezTo>
                  <a:pt x="32" y="174"/>
                  <a:pt x="0" y="159"/>
                  <a:pt x="0" y="100"/>
                </a:cubicBezTo>
                <a:cubicBezTo>
                  <a:pt x="0" y="0"/>
                  <a:pt x="0" y="0"/>
                  <a:pt x="0" y="0"/>
                </a:cubicBezTo>
                <a:cubicBezTo>
                  <a:pt x="31" y="0"/>
                  <a:pt x="31" y="0"/>
                  <a:pt x="31" y="0"/>
                </a:cubicBezTo>
                <a:cubicBezTo>
                  <a:pt x="31" y="94"/>
                  <a:pt x="31" y="94"/>
                  <a:pt x="31" y="94"/>
                </a:cubicBezTo>
                <a:cubicBezTo>
                  <a:pt x="31" y="126"/>
                  <a:pt x="41" y="149"/>
                  <a:pt x="69" y="149"/>
                </a:cubicBezTo>
                <a:cubicBezTo>
                  <a:pt x="90" y="149"/>
                  <a:pt x="104" y="134"/>
                  <a:pt x="110" y="120"/>
                </a:cubicBezTo>
                <a:cubicBezTo>
                  <a:pt x="111" y="116"/>
                  <a:pt x="112" y="110"/>
                  <a:pt x="112" y="104"/>
                </a:cubicBezTo>
                <a:cubicBezTo>
                  <a:pt x="112" y="0"/>
                  <a:pt x="112" y="0"/>
                  <a:pt x="112" y="0"/>
                </a:cubicBezTo>
                <a:cubicBezTo>
                  <a:pt x="143" y="0"/>
                  <a:pt x="143" y="0"/>
                  <a:pt x="143" y="0"/>
                </a:cubicBezTo>
                <a:lnTo>
                  <a:pt x="143" y="124"/>
                </a:lnTo>
                <a:close/>
              </a:path>
            </a:pathLst>
          </a:custGeom>
          <a:solidFill>
            <a:srgbClr val="ffffff"/>
          </a:solidFill>
          <a:ln>
            <a:noFill/>
          </a:ln>
        </p:spPr>
        <p:style>
          <a:lnRef idx="0"/>
          <a:fillRef idx="0"/>
          <a:effectRef idx="0"/>
          <a:fontRef idx="minor"/>
        </p:style>
      </p:sp>
      <p:sp>
        <p:nvSpPr>
          <p:cNvPr id="123" name="CustomShape 40"/>
          <p:cNvSpPr/>
          <p:nvPr/>
        </p:nvSpPr>
        <p:spPr>
          <a:xfrm>
            <a:off x="4954680" y="1673280"/>
            <a:ext cx="74520" cy="158760"/>
          </a:xfrm>
          <a:custGeom>
            <a:avLst/>
            <a:gdLst/>
            <a:ahLst/>
            <a:rect l="l" t="t" r="r" b="b"/>
            <a:pathLst>
              <a:path w="101" h="215">
                <a:moveTo>
                  <a:pt x="57" y="0"/>
                </a:moveTo>
                <a:cubicBezTo>
                  <a:pt x="57" y="41"/>
                  <a:pt x="57" y="41"/>
                  <a:pt x="57" y="41"/>
                </a:cubicBezTo>
                <a:cubicBezTo>
                  <a:pt x="101" y="41"/>
                  <a:pt x="101" y="41"/>
                  <a:pt x="101" y="41"/>
                </a:cubicBezTo>
                <a:cubicBezTo>
                  <a:pt x="101" y="65"/>
                  <a:pt x="101" y="65"/>
                  <a:pt x="101" y="65"/>
                </a:cubicBezTo>
                <a:cubicBezTo>
                  <a:pt x="57" y="65"/>
                  <a:pt x="57" y="65"/>
                  <a:pt x="57" y="65"/>
                </a:cubicBezTo>
                <a:cubicBezTo>
                  <a:pt x="57" y="157"/>
                  <a:pt x="57" y="157"/>
                  <a:pt x="57" y="157"/>
                </a:cubicBezTo>
                <a:cubicBezTo>
                  <a:pt x="57" y="178"/>
                  <a:pt x="63" y="190"/>
                  <a:pt x="80" y="190"/>
                </a:cubicBezTo>
                <a:cubicBezTo>
                  <a:pt x="89" y="190"/>
                  <a:pt x="94" y="189"/>
                  <a:pt x="98" y="187"/>
                </a:cubicBezTo>
                <a:cubicBezTo>
                  <a:pt x="100" y="211"/>
                  <a:pt x="100" y="211"/>
                  <a:pt x="100" y="211"/>
                </a:cubicBezTo>
                <a:cubicBezTo>
                  <a:pt x="94" y="213"/>
                  <a:pt x="84" y="215"/>
                  <a:pt x="72" y="215"/>
                </a:cubicBezTo>
                <a:cubicBezTo>
                  <a:pt x="58" y="215"/>
                  <a:pt x="46" y="210"/>
                  <a:pt x="39" y="202"/>
                </a:cubicBezTo>
                <a:cubicBezTo>
                  <a:pt x="30" y="193"/>
                  <a:pt x="27" y="178"/>
                  <a:pt x="27" y="158"/>
                </a:cubicBezTo>
                <a:cubicBezTo>
                  <a:pt x="27" y="65"/>
                  <a:pt x="27" y="65"/>
                  <a:pt x="27" y="65"/>
                </a:cubicBezTo>
                <a:cubicBezTo>
                  <a:pt x="0" y="65"/>
                  <a:pt x="0" y="65"/>
                  <a:pt x="0" y="65"/>
                </a:cubicBezTo>
                <a:cubicBezTo>
                  <a:pt x="0" y="41"/>
                  <a:pt x="0" y="41"/>
                  <a:pt x="0" y="41"/>
                </a:cubicBezTo>
                <a:cubicBezTo>
                  <a:pt x="27" y="41"/>
                  <a:pt x="27" y="41"/>
                  <a:pt x="27" y="41"/>
                </a:cubicBezTo>
                <a:cubicBezTo>
                  <a:pt x="27" y="9"/>
                  <a:pt x="27" y="9"/>
                  <a:pt x="27" y="9"/>
                </a:cubicBezTo>
                <a:lnTo>
                  <a:pt x="57" y="0"/>
                </a:lnTo>
                <a:close/>
              </a:path>
            </a:pathLst>
          </a:custGeom>
          <a:solidFill>
            <a:srgbClr val="ffffff"/>
          </a:solidFill>
          <a:ln>
            <a:noFill/>
          </a:ln>
        </p:spPr>
        <p:style>
          <a:lnRef idx="0"/>
          <a:fillRef idx="0"/>
          <a:effectRef idx="0"/>
          <a:fontRef idx="minor"/>
        </p:style>
      </p:sp>
      <p:sp>
        <p:nvSpPr>
          <p:cNvPr id="124" name="CustomShape 41"/>
          <p:cNvSpPr/>
          <p:nvPr/>
        </p:nvSpPr>
        <p:spPr>
          <a:xfrm>
            <a:off x="946080" y="2041560"/>
            <a:ext cx="109440" cy="177840"/>
          </a:xfrm>
          <a:custGeom>
            <a:avLst/>
            <a:gdLst/>
            <a:ahLst/>
            <a:rect l="l" t="t" r="r" b="b"/>
            <a:pathLst>
              <a:path w="149" h="241">
                <a:moveTo>
                  <a:pt x="0" y="5"/>
                </a:moveTo>
                <a:cubicBezTo>
                  <a:pt x="13" y="2"/>
                  <a:pt x="34" y="0"/>
                  <a:pt x="55" y="0"/>
                </a:cubicBezTo>
                <a:cubicBezTo>
                  <a:pt x="86" y="0"/>
                  <a:pt x="106" y="5"/>
                  <a:pt x="120" y="17"/>
                </a:cubicBezTo>
                <a:cubicBezTo>
                  <a:pt x="133" y="26"/>
                  <a:pt x="140" y="40"/>
                  <a:pt x="140" y="59"/>
                </a:cubicBezTo>
                <a:cubicBezTo>
                  <a:pt x="140" y="82"/>
                  <a:pt x="125" y="102"/>
                  <a:pt x="100" y="111"/>
                </a:cubicBezTo>
                <a:cubicBezTo>
                  <a:pt x="100" y="112"/>
                  <a:pt x="100" y="112"/>
                  <a:pt x="100" y="112"/>
                </a:cubicBezTo>
                <a:cubicBezTo>
                  <a:pt x="123" y="118"/>
                  <a:pt x="149" y="136"/>
                  <a:pt x="149" y="171"/>
                </a:cubicBezTo>
                <a:cubicBezTo>
                  <a:pt x="149" y="192"/>
                  <a:pt x="141" y="208"/>
                  <a:pt x="129" y="219"/>
                </a:cubicBezTo>
                <a:cubicBezTo>
                  <a:pt x="113" y="234"/>
                  <a:pt x="86" y="241"/>
                  <a:pt x="47" y="241"/>
                </a:cubicBezTo>
                <a:cubicBezTo>
                  <a:pt x="26" y="241"/>
                  <a:pt x="10" y="240"/>
                  <a:pt x="0" y="238"/>
                </a:cubicBezTo>
                <a:lnTo>
                  <a:pt x="0" y="5"/>
                </a:lnTo>
                <a:close/>
                <a:moveTo>
                  <a:pt x="30" y="102"/>
                </a:moveTo>
                <a:cubicBezTo>
                  <a:pt x="58" y="102"/>
                  <a:pt x="58" y="102"/>
                  <a:pt x="58" y="102"/>
                </a:cubicBezTo>
                <a:cubicBezTo>
                  <a:pt x="90" y="102"/>
                  <a:pt x="109" y="85"/>
                  <a:pt x="109" y="62"/>
                </a:cubicBezTo>
                <a:cubicBezTo>
                  <a:pt x="109" y="35"/>
                  <a:pt x="88" y="24"/>
                  <a:pt x="57" y="24"/>
                </a:cubicBezTo>
                <a:cubicBezTo>
                  <a:pt x="43" y="24"/>
                  <a:pt x="35" y="25"/>
                  <a:pt x="30" y="26"/>
                </a:cubicBezTo>
                <a:lnTo>
                  <a:pt x="30" y="102"/>
                </a:lnTo>
                <a:close/>
                <a:moveTo>
                  <a:pt x="30" y="216"/>
                </a:moveTo>
                <a:cubicBezTo>
                  <a:pt x="36" y="217"/>
                  <a:pt x="45" y="217"/>
                  <a:pt x="56" y="217"/>
                </a:cubicBezTo>
                <a:cubicBezTo>
                  <a:pt x="88" y="217"/>
                  <a:pt x="117" y="206"/>
                  <a:pt x="117" y="171"/>
                </a:cubicBezTo>
                <a:cubicBezTo>
                  <a:pt x="117" y="139"/>
                  <a:pt x="89" y="125"/>
                  <a:pt x="55" y="125"/>
                </a:cubicBezTo>
                <a:cubicBezTo>
                  <a:pt x="30" y="125"/>
                  <a:pt x="30" y="125"/>
                  <a:pt x="30" y="125"/>
                </a:cubicBezTo>
                <a:lnTo>
                  <a:pt x="30" y="216"/>
                </a:lnTo>
                <a:close/>
              </a:path>
            </a:pathLst>
          </a:custGeom>
          <a:solidFill>
            <a:srgbClr val="ffffff"/>
          </a:solidFill>
          <a:ln>
            <a:noFill/>
          </a:ln>
        </p:spPr>
        <p:style>
          <a:lnRef idx="0"/>
          <a:fillRef idx="0"/>
          <a:effectRef idx="0"/>
          <a:fontRef idx="minor"/>
        </p:style>
      </p:sp>
      <p:sp>
        <p:nvSpPr>
          <p:cNvPr id="125" name="CustomShape 42"/>
          <p:cNvSpPr/>
          <p:nvPr/>
        </p:nvSpPr>
        <p:spPr>
          <a:xfrm>
            <a:off x="1085760" y="2041560"/>
            <a:ext cx="115920" cy="177840"/>
          </a:xfrm>
          <a:custGeom>
            <a:avLst/>
            <a:gdLst/>
            <a:ahLst/>
            <a:rect l="l" t="t" r="r" b="b"/>
            <a:pathLst>
              <a:path w="155" h="239">
                <a:moveTo>
                  <a:pt x="0" y="5"/>
                </a:moveTo>
                <a:cubicBezTo>
                  <a:pt x="16" y="2"/>
                  <a:pt x="38" y="0"/>
                  <a:pt x="59" y="0"/>
                </a:cubicBezTo>
                <a:cubicBezTo>
                  <a:pt x="92" y="0"/>
                  <a:pt x="113" y="6"/>
                  <a:pt x="128" y="19"/>
                </a:cubicBezTo>
                <a:cubicBezTo>
                  <a:pt x="139" y="30"/>
                  <a:pt x="146" y="46"/>
                  <a:pt x="146" y="65"/>
                </a:cubicBezTo>
                <a:cubicBezTo>
                  <a:pt x="146" y="96"/>
                  <a:pt x="127" y="117"/>
                  <a:pt x="102" y="125"/>
                </a:cubicBezTo>
                <a:cubicBezTo>
                  <a:pt x="102" y="126"/>
                  <a:pt x="102" y="126"/>
                  <a:pt x="102" y="126"/>
                </a:cubicBezTo>
                <a:cubicBezTo>
                  <a:pt x="120" y="132"/>
                  <a:pt x="131" y="149"/>
                  <a:pt x="137" y="174"/>
                </a:cubicBezTo>
                <a:cubicBezTo>
                  <a:pt x="144" y="207"/>
                  <a:pt x="150" y="230"/>
                  <a:pt x="155" y="239"/>
                </a:cubicBezTo>
                <a:cubicBezTo>
                  <a:pt x="123" y="239"/>
                  <a:pt x="123" y="239"/>
                  <a:pt x="123" y="239"/>
                </a:cubicBezTo>
                <a:cubicBezTo>
                  <a:pt x="119" y="232"/>
                  <a:pt x="114" y="212"/>
                  <a:pt x="108" y="182"/>
                </a:cubicBezTo>
                <a:cubicBezTo>
                  <a:pt x="101" y="150"/>
                  <a:pt x="88" y="137"/>
                  <a:pt x="60" y="136"/>
                </a:cubicBezTo>
                <a:cubicBezTo>
                  <a:pt x="31" y="136"/>
                  <a:pt x="31" y="136"/>
                  <a:pt x="31" y="136"/>
                </a:cubicBezTo>
                <a:cubicBezTo>
                  <a:pt x="31" y="239"/>
                  <a:pt x="31" y="239"/>
                  <a:pt x="31" y="239"/>
                </a:cubicBezTo>
                <a:cubicBezTo>
                  <a:pt x="0" y="239"/>
                  <a:pt x="0" y="239"/>
                  <a:pt x="0" y="239"/>
                </a:cubicBezTo>
                <a:lnTo>
                  <a:pt x="0" y="5"/>
                </a:lnTo>
                <a:close/>
                <a:moveTo>
                  <a:pt x="31" y="113"/>
                </a:moveTo>
                <a:cubicBezTo>
                  <a:pt x="62" y="113"/>
                  <a:pt x="62" y="113"/>
                  <a:pt x="62" y="113"/>
                </a:cubicBezTo>
                <a:cubicBezTo>
                  <a:pt x="95" y="113"/>
                  <a:pt x="116" y="95"/>
                  <a:pt x="116" y="68"/>
                </a:cubicBezTo>
                <a:cubicBezTo>
                  <a:pt x="116" y="37"/>
                  <a:pt x="94" y="24"/>
                  <a:pt x="61" y="24"/>
                </a:cubicBezTo>
                <a:cubicBezTo>
                  <a:pt x="46" y="24"/>
                  <a:pt x="36" y="25"/>
                  <a:pt x="31" y="26"/>
                </a:cubicBezTo>
                <a:lnTo>
                  <a:pt x="31" y="113"/>
                </a:lnTo>
                <a:close/>
              </a:path>
            </a:pathLst>
          </a:custGeom>
          <a:solidFill>
            <a:srgbClr val="ffffff"/>
          </a:solidFill>
          <a:ln>
            <a:noFill/>
          </a:ln>
        </p:spPr>
        <p:style>
          <a:lnRef idx="0"/>
          <a:fillRef idx="0"/>
          <a:effectRef idx="0"/>
          <a:fontRef idx="minor"/>
        </p:style>
      </p:sp>
      <p:sp>
        <p:nvSpPr>
          <p:cNvPr id="126" name="CustomShape 43"/>
          <p:cNvSpPr/>
          <p:nvPr/>
        </p:nvSpPr>
        <p:spPr>
          <a:xfrm>
            <a:off x="1228680" y="2044800"/>
            <a:ext cx="131760" cy="174600"/>
          </a:xfrm>
          <a:custGeom>
            <a:avLst/>
            <a:gdLst/>
            <a:ahLst/>
            <a:rect l="l" t="t" r="r" b="b"/>
            <a:pathLst>
              <a:path w="178" h="237">
                <a:moveTo>
                  <a:pt x="0" y="237"/>
                </a:moveTo>
                <a:cubicBezTo>
                  <a:pt x="0" y="0"/>
                  <a:pt x="0" y="0"/>
                  <a:pt x="0" y="0"/>
                </a:cubicBezTo>
                <a:cubicBezTo>
                  <a:pt x="33" y="0"/>
                  <a:pt x="33" y="0"/>
                  <a:pt x="33" y="0"/>
                </a:cubicBezTo>
                <a:cubicBezTo>
                  <a:pt x="109" y="120"/>
                  <a:pt x="109" y="120"/>
                  <a:pt x="109" y="120"/>
                </a:cubicBezTo>
                <a:cubicBezTo>
                  <a:pt x="126" y="148"/>
                  <a:pt x="140" y="173"/>
                  <a:pt x="151" y="197"/>
                </a:cubicBezTo>
                <a:cubicBezTo>
                  <a:pt x="152" y="197"/>
                  <a:pt x="152" y="197"/>
                  <a:pt x="152" y="197"/>
                </a:cubicBezTo>
                <a:cubicBezTo>
                  <a:pt x="150" y="165"/>
                  <a:pt x="149" y="136"/>
                  <a:pt x="149" y="99"/>
                </a:cubicBezTo>
                <a:cubicBezTo>
                  <a:pt x="149" y="0"/>
                  <a:pt x="149" y="0"/>
                  <a:pt x="149" y="0"/>
                </a:cubicBezTo>
                <a:cubicBezTo>
                  <a:pt x="178" y="0"/>
                  <a:pt x="178" y="0"/>
                  <a:pt x="178" y="0"/>
                </a:cubicBezTo>
                <a:cubicBezTo>
                  <a:pt x="178" y="237"/>
                  <a:pt x="178" y="237"/>
                  <a:pt x="178" y="237"/>
                </a:cubicBezTo>
                <a:cubicBezTo>
                  <a:pt x="147" y="237"/>
                  <a:pt x="147" y="237"/>
                  <a:pt x="147" y="237"/>
                </a:cubicBezTo>
                <a:cubicBezTo>
                  <a:pt x="71" y="117"/>
                  <a:pt x="71" y="117"/>
                  <a:pt x="71" y="117"/>
                </a:cubicBezTo>
                <a:cubicBezTo>
                  <a:pt x="55" y="90"/>
                  <a:pt x="39" y="63"/>
                  <a:pt x="27" y="37"/>
                </a:cubicBezTo>
                <a:cubicBezTo>
                  <a:pt x="26" y="38"/>
                  <a:pt x="26" y="38"/>
                  <a:pt x="26" y="38"/>
                </a:cubicBezTo>
                <a:cubicBezTo>
                  <a:pt x="28" y="68"/>
                  <a:pt x="29" y="96"/>
                  <a:pt x="29" y="136"/>
                </a:cubicBezTo>
                <a:cubicBezTo>
                  <a:pt x="29" y="237"/>
                  <a:pt x="29" y="237"/>
                  <a:pt x="29" y="237"/>
                </a:cubicBezTo>
                <a:lnTo>
                  <a:pt x="0" y="237"/>
                </a:lnTo>
                <a:close/>
              </a:path>
            </a:pathLst>
          </a:custGeom>
          <a:solidFill>
            <a:srgbClr val="ffffff"/>
          </a:solidFill>
          <a:ln>
            <a:noFill/>
          </a:ln>
        </p:spPr>
        <p:style>
          <a:lnRef idx="0"/>
          <a:fillRef idx="0"/>
          <a:effectRef idx="0"/>
          <a:fontRef idx="minor"/>
        </p:style>
      </p:sp>
      <p:sp>
        <p:nvSpPr>
          <p:cNvPr id="127" name="CustomShape 44"/>
          <p:cNvSpPr/>
          <p:nvPr/>
        </p:nvSpPr>
        <p:spPr>
          <a:xfrm>
            <a:off x="1387440" y="2039760"/>
            <a:ext cx="162000" cy="182880"/>
          </a:xfrm>
          <a:custGeom>
            <a:avLst/>
            <a:gdLst/>
            <a:ahLst/>
            <a:rect l="l" t="t" r="r" b="b"/>
            <a:pathLst>
              <a:path w="217" h="245">
                <a:moveTo>
                  <a:pt x="217" y="120"/>
                </a:moveTo>
                <a:cubicBezTo>
                  <a:pt x="217" y="201"/>
                  <a:pt x="167" y="245"/>
                  <a:pt x="107" y="245"/>
                </a:cubicBezTo>
                <a:cubicBezTo>
                  <a:pt x="44" y="245"/>
                  <a:pt x="0" y="196"/>
                  <a:pt x="0" y="124"/>
                </a:cubicBezTo>
                <a:cubicBezTo>
                  <a:pt x="0" y="49"/>
                  <a:pt x="47" y="0"/>
                  <a:pt x="110" y="0"/>
                </a:cubicBezTo>
                <a:cubicBezTo>
                  <a:pt x="175" y="0"/>
                  <a:pt x="217" y="49"/>
                  <a:pt x="217" y="120"/>
                </a:cubicBezTo>
                <a:close/>
                <a:moveTo>
                  <a:pt x="33" y="123"/>
                </a:moveTo>
                <a:cubicBezTo>
                  <a:pt x="33" y="174"/>
                  <a:pt x="60" y="220"/>
                  <a:pt x="109" y="220"/>
                </a:cubicBezTo>
                <a:cubicBezTo>
                  <a:pt x="157" y="220"/>
                  <a:pt x="185" y="175"/>
                  <a:pt x="185" y="121"/>
                </a:cubicBezTo>
                <a:cubicBezTo>
                  <a:pt x="185" y="74"/>
                  <a:pt x="160" y="25"/>
                  <a:pt x="109" y="25"/>
                </a:cubicBezTo>
                <a:cubicBezTo>
                  <a:pt x="58" y="25"/>
                  <a:pt x="33" y="72"/>
                  <a:pt x="33" y="123"/>
                </a:cubicBezTo>
                <a:close/>
              </a:path>
            </a:pathLst>
          </a:custGeom>
          <a:solidFill>
            <a:srgbClr val="ffffff"/>
          </a:solidFill>
          <a:ln>
            <a:noFill/>
          </a:ln>
        </p:spPr>
        <p:style>
          <a:lnRef idx="0"/>
          <a:fillRef idx="0"/>
          <a:effectRef idx="0"/>
          <a:fontRef idx="minor"/>
        </p:style>
      </p:sp>
      <p:sp>
        <p:nvSpPr>
          <p:cNvPr id="128" name="CustomShape 45"/>
          <p:cNvSpPr/>
          <p:nvPr/>
        </p:nvSpPr>
        <p:spPr>
          <a:xfrm>
            <a:off x="1635120" y="2000160"/>
            <a:ext cx="19080" cy="258840"/>
          </a:xfrm>
          <a:custGeom>
            <a:avLst/>
            <a:gdLst/>
            <a:ahLst/>
            <a:rect l="l" t="t" r="r" b="b"/>
            <a:pathLst>
              <a:path w="11" h="148">
                <a:moveTo>
                  <a:pt x="11" y="0"/>
                </a:moveTo>
                <a:lnTo>
                  <a:pt x="11" y="148"/>
                </a:lnTo>
                <a:lnTo>
                  <a:pt x="0" y="148"/>
                </a:lnTo>
                <a:lnTo>
                  <a:pt x="0" y="0"/>
                </a:lnTo>
                <a:lnTo>
                  <a:pt x="11" y="0"/>
                </a:lnTo>
                <a:lnTo>
                  <a:pt x="11" y="0"/>
                </a:lnTo>
                <a:close/>
              </a:path>
            </a:pathLst>
          </a:custGeom>
          <a:solidFill>
            <a:srgbClr val="ffffff"/>
          </a:solidFill>
          <a:ln>
            <a:noFill/>
          </a:ln>
        </p:spPr>
        <p:style>
          <a:lnRef idx="0"/>
          <a:fillRef idx="0"/>
          <a:effectRef idx="0"/>
          <a:fontRef idx="minor"/>
        </p:style>
      </p:sp>
      <p:sp>
        <p:nvSpPr>
          <p:cNvPr id="129" name="CustomShape 46"/>
          <p:cNvSpPr/>
          <p:nvPr/>
        </p:nvSpPr>
        <p:spPr>
          <a:xfrm>
            <a:off x="1739880" y="2003400"/>
            <a:ext cx="133200" cy="219240"/>
          </a:xfrm>
          <a:custGeom>
            <a:avLst/>
            <a:gdLst/>
            <a:ahLst/>
            <a:rect l="l" t="t" r="r" b="b"/>
            <a:pathLst>
              <a:path w="180" h="295">
                <a:moveTo>
                  <a:pt x="180" y="284"/>
                </a:moveTo>
                <a:cubicBezTo>
                  <a:pt x="169" y="289"/>
                  <a:pt x="146" y="295"/>
                  <a:pt x="117" y="295"/>
                </a:cubicBezTo>
                <a:cubicBezTo>
                  <a:pt x="50" y="295"/>
                  <a:pt x="0" y="253"/>
                  <a:pt x="0" y="174"/>
                </a:cubicBezTo>
                <a:cubicBezTo>
                  <a:pt x="0" y="100"/>
                  <a:pt x="50" y="50"/>
                  <a:pt x="124" y="50"/>
                </a:cubicBezTo>
                <a:cubicBezTo>
                  <a:pt x="153" y="50"/>
                  <a:pt x="172" y="56"/>
                  <a:pt x="180" y="60"/>
                </a:cubicBezTo>
                <a:cubicBezTo>
                  <a:pt x="173" y="85"/>
                  <a:pt x="173" y="85"/>
                  <a:pt x="173" y="85"/>
                </a:cubicBezTo>
                <a:cubicBezTo>
                  <a:pt x="161" y="80"/>
                  <a:pt x="145" y="76"/>
                  <a:pt x="125" y="76"/>
                </a:cubicBezTo>
                <a:cubicBezTo>
                  <a:pt x="69" y="76"/>
                  <a:pt x="33" y="111"/>
                  <a:pt x="33" y="173"/>
                </a:cubicBezTo>
                <a:cubicBezTo>
                  <a:pt x="33" y="232"/>
                  <a:pt x="66" y="269"/>
                  <a:pt x="123" y="269"/>
                </a:cubicBezTo>
                <a:cubicBezTo>
                  <a:pt x="142" y="269"/>
                  <a:pt x="161" y="265"/>
                  <a:pt x="174" y="259"/>
                </a:cubicBezTo>
                <a:lnTo>
                  <a:pt x="180" y="284"/>
                </a:lnTo>
                <a:close/>
                <a:moveTo>
                  <a:pt x="100" y="40"/>
                </a:moveTo>
                <a:cubicBezTo>
                  <a:pt x="63" y="0"/>
                  <a:pt x="63" y="0"/>
                  <a:pt x="63" y="0"/>
                </a:cubicBezTo>
                <a:cubicBezTo>
                  <a:pt x="89" y="0"/>
                  <a:pt x="89" y="0"/>
                  <a:pt x="89" y="0"/>
                </a:cubicBezTo>
                <a:cubicBezTo>
                  <a:pt x="112" y="24"/>
                  <a:pt x="112" y="24"/>
                  <a:pt x="112" y="24"/>
                </a:cubicBezTo>
                <a:cubicBezTo>
                  <a:pt x="112" y="24"/>
                  <a:pt x="112" y="24"/>
                  <a:pt x="112" y="24"/>
                </a:cubicBezTo>
                <a:cubicBezTo>
                  <a:pt x="135" y="0"/>
                  <a:pt x="135" y="0"/>
                  <a:pt x="135" y="0"/>
                </a:cubicBezTo>
                <a:cubicBezTo>
                  <a:pt x="160" y="0"/>
                  <a:pt x="160" y="0"/>
                  <a:pt x="160" y="0"/>
                </a:cubicBezTo>
                <a:cubicBezTo>
                  <a:pt x="124" y="40"/>
                  <a:pt x="124" y="40"/>
                  <a:pt x="124" y="40"/>
                </a:cubicBezTo>
                <a:lnTo>
                  <a:pt x="100" y="40"/>
                </a:lnTo>
                <a:close/>
              </a:path>
            </a:pathLst>
          </a:custGeom>
          <a:solidFill>
            <a:srgbClr val="ffffff"/>
          </a:solidFill>
          <a:ln>
            <a:noFill/>
          </a:ln>
        </p:spPr>
        <p:style>
          <a:lnRef idx="0"/>
          <a:fillRef idx="0"/>
          <a:effectRef idx="0"/>
          <a:fontRef idx="minor"/>
        </p:style>
      </p:sp>
      <p:sp>
        <p:nvSpPr>
          <p:cNvPr id="130" name="CustomShape 47"/>
          <p:cNvSpPr/>
          <p:nvPr/>
        </p:nvSpPr>
        <p:spPr>
          <a:xfrm>
            <a:off x="1900080" y="2044800"/>
            <a:ext cx="98640" cy="174600"/>
          </a:xfrm>
          <a:custGeom>
            <a:avLst/>
            <a:gdLst/>
            <a:ahLst/>
            <a:rect l="l" t="t" r="r" b="b"/>
            <a:pathLst>
              <a:path w="56" h="100">
                <a:moveTo>
                  <a:pt x="52" y="53"/>
                </a:moveTo>
                <a:lnTo>
                  <a:pt x="13" y="53"/>
                </a:lnTo>
                <a:lnTo>
                  <a:pt x="13" y="89"/>
                </a:lnTo>
                <a:lnTo>
                  <a:pt x="56" y="89"/>
                </a:lnTo>
                <a:lnTo>
                  <a:pt x="56" y="100"/>
                </a:lnTo>
                <a:lnTo>
                  <a:pt x="0" y="100"/>
                </a:lnTo>
                <a:lnTo>
                  <a:pt x="0" y="0"/>
                </a:lnTo>
                <a:lnTo>
                  <a:pt x="54" y="0"/>
                </a:lnTo>
                <a:lnTo>
                  <a:pt x="54" y="10"/>
                </a:lnTo>
                <a:lnTo>
                  <a:pt x="13" y="10"/>
                </a:lnTo>
                <a:lnTo>
                  <a:pt x="13" y="42"/>
                </a:lnTo>
                <a:lnTo>
                  <a:pt x="52" y="42"/>
                </a:lnTo>
                <a:lnTo>
                  <a:pt x="52" y="53"/>
                </a:lnTo>
                <a:lnTo>
                  <a:pt x="52" y="53"/>
                </a:lnTo>
                <a:close/>
              </a:path>
            </a:pathLst>
          </a:custGeom>
          <a:solidFill>
            <a:srgbClr val="ffffff"/>
          </a:solidFill>
          <a:ln>
            <a:noFill/>
          </a:ln>
        </p:spPr>
        <p:style>
          <a:lnRef idx="0"/>
          <a:fillRef idx="0"/>
          <a:effectRef idx="0"/>
          <a:fontRef idx="minor"/>
        </p:style>
      </p:sp>
      <p:sp>
        <p:nvSpPr>
          <p:cNvPr id="131" name="CustomShape 48"/>
          <p:cNvSpPr/>
          <p:nvPr/>
        </p:nvSpPr>
        <p:spPr>
          <a:xfrm>
            <a:off x="2019240" y="2039760"/>
            <a:ext cx="106560" cy="182880"/>
          </a:xfrm>
          <a:custGeom>
            <a:avLst/>
            <a:gdLst/>
            <a:ahLst/>
            <a:rect l="l" t="t" r="r" b="b"/>
            <a:pathLst>
              <a:path w="143" h="245">
                <a:moveTo>
                  <a:pt x="8" y="204"/>
                </a:moveTo>
                <a:cubicBezTo>
                  <a:pt x="21" y="213"/>
                  <a:pt x="41" y="219"/>
                  <a:pt x="62" y="219"/>
                </a:cubicBezTo>
                <a:cubicBezTo>
                  <a:pt x="94" y="219"/>
                  <a:pt x="112" y="203"/>
                  <a:pt x="112" y="179"/>
                </a:cubicBezTo>
                <a:cubicBezTo>
                  <a:pt x="112" y="157"/>
                  <a:pt x="99" y="144"/>
                  <a:pt x="67" y="132"/>
                </a:cubicBezTo>
                <a:cubicBezTo>
                  <a:pt x="28" y="118"/>
                  <a:pt x="4" y="97"/>
                  <a:pt x="4" y="64"/>
                </a:cubicBezTo>
                <a:cubicBezTo>
                  <a:pt x="4" y="27"/>
                  <a:pt x="35" y="0"/>
                  <a:pt x="81" y="0"/>
                </a:cubicBezTo>
                <a:cubicBezTo>
                  <a:pt x="105" y="0"/>
                  <a:pt x="123" y="6"/>
                  <a:pt x="133" y="11"/>
                </a:cubicBezTo>
                <a:cubicBezTo>
                  <a:pt x="125" y="36"/>
                  <a:pt x="125" y="36"/>
                  <a:pt x="125" y="36"/>
                </a:cubicBezTo>
                <a:cubicBezTo>
                  <a:pt x="117" y="32"/>
                  <a:pt x="102" y="25"/>
                  <a:pt x="80" y="25"/>
                </a:cubicBezTo>
                <a:cubicBezTo>
                  <a:pt x="48" y="25"/>
                  <a:pt x="35" y="45"/>
                  <a:pt x="35" y="61"/>
                </a:cubicBezTo>
                <a:cubicBezTo>
                  <a:pt x="35" y="83"/>
                  <a:pt x="50" y="94"/>
                  <a:pt x="83" y="107"/>
                </a:cubicBezTo>
                <a:cubicBezTo>
                  <a:pt x="123" y="122"/>
                  <a:pt x="143" y="141"/>
                  <a:pt x="143" y="176"/>
                </a:cubicBezTo>
                <a:cubicBezTo>
                  <a:pt x="143" y="213"/>
                  <a:pt x="116" y="245"/>
                  <a:pt x="60" y="245"/>
                </a:cubicBezTo>
                <a:cubicBezTo>
                  <a:pt x="37" y="245"/>
                  <a:pt x="12" y="238"/>
                  <a:pt x="0" y="229"/>
                </a:cubicBezTo>
                <a:lnTo>
                  <a:pt x="8" y="204"/>
                </a:lnTo>
                <a:close/>
              </a:path>
            </a:pathLst>
          </a:custGeom>
          <a:solidFill>
            <a:srgbClr val="ffffff"/>
          </a:solidFill>
          <a:ln>
            <a:noFill/>
          </a:ln>
        </p:spPr>
        <p:style>
          <a:lnRef idx="0"/>
          <a:fillRef idx="0"/>
          <a:effectRef idx="0"/>
          <a:fontRef idx="minor"/>
        </p:style>
      </p:sp>
      <p:sp>
        <p:nvSpPr>
          <p:cNvPr id="132" name="CustomShape 49"/>
          <p:cNvSpPr/>
          <p:nvPr/>
        </p:nvSpPr>
        <p:spPr>
          <a:xfrm>
            <a:off x="2155680" y="2044800"/>
            <a:ext cx="123840" cy="174600"/>
          </a:xfrm>
          <a:custGeom>
            <a:avLst/>
            <a:gdLst/>
            <a:ahLst/>
            <a:rect l="l" t="t" r="r" b="b"/>
            <a:pathLst>
              <a:path w="168" h="237">
                <a:moveTo>
                  <a:pt x="0" y="0"/>
                </a:moveTo>
                <a:cubicBezTo>
                  <a:pt x="31" y="0"/>
                  <a:pt x="31" y="0"/>
                  <a:pt x="31" y="0"/>
                </a:cubicBezTo>
                <a:cubicBezTo>
                  <a:pt x="31" y="114"/>
                  <a:pt x="31" y="114"/>
                  <a:pt x="31" y="114"/>
                </a:cubicBezTo>
                <a:cubicBezTo>
                  <a:pt x="32" y="114"/>
                  <a:pt x="32" y="114"/>
                  <a:pt x="32" y="114"/>
                </a:cubicBezTo>
                <a:cubicBezTo>
                  <a:pt x="38" y="105"/>
                  <a:pt x="44" y="97"/>
                  <a:pt x="50" y="89"/>
                </a:cubicBezTo>
                <a:cubicBezTo>
                  <a:pt x="123" y="0"/>
                  <a:pt x="123" y="0"/>
                  <a:pt x="123" y="0"/>
                </a:cubicBezTo>
                <a:cubicBezTo>
                  <a:pt x="161" y="0"/>
                  <a:pt x="161" y="0"/>
                  <a:pt x="161" y="0"/>
                </a:cubicBezTo>
                <a:cubicBezTo>
                  <a:pt x="75" y="100"/>
                  <a:pt x="75" y="100"/>
                  <a:pt x="75" y="100"/>
                </a:cubicBezTo>
                <a:cubicBezTo>
                  <a:pt x="168" y="237"/>
                  <a:pt x="168" y="237"/>
                  <a:pt x="168" y="237"/>
                </a:cubicBezTo>
                <a:cubicBezTo>
                  <a:pt x="131" y="237"/>
                  <a:pt x="131" y="237"/>
                  <a:pt x="131" y="237"/>
                </a:cubicBezTo>
                <a:cubicBezTo>
                  <a:pt x="54" y="120"/>
                  <a:pt x="54" y="120"/>
                  <a:pt x="54" y="120"/>
                </a:cubicBezTo>
                <a:cubicBezTo>
                  <a:pt x="31" y="147"/>
                  <a:pt x="31" y="147"/>
                  <a:pt x="31" y="147"/>
                </a:cubicBezTo>
                <a:cubicBezTo>
                  <a:pt x="31" y="237"/>
                  <a:pt x="31" y="237"/>
                  <a:pt x="31" y="237"/>
                </a:cubicBezTo>
                <a:cubicBezTo>
                  <a:pt x="0" y="237"/>
                  <a:pt x="0" y="237"/>
                  <a:pt x="0" y="237"/>
                </a:cubicBezTo>
                <a:lnTo>
                  <a:pt x="0" y="0"/>
                </a:lnTo>
                <a:close/>
              </a:path>
            </a:pathLst>
          </a:custGeom>
          <a:solidFill>
            <a:srgbClr val="ffffff"/>
          </a:solidFill>
          <a:ln>
            <a:noFill/>
          </a:ln>
        </p:spPr>
        <p:style>
          <a:lnRef idx="0"/>
          <a:fillRef idx="0"/>
          <a:effectRef idx="0"/>
          <a:fontRef idx="minor"/>
        </p:style>
      </p:sp>
      <p:sp>
        <p:nvSpPr>
          <p:cNvPr id="133" name="CustomShape 50"/>
          <p:cNvSpPr/>
          <p:nvPr/>
        </p:nvSpPr>
        <p:spPr>
          <a:xfrm>
            <a:off x="2286000" y="2003400"/>
            <a:ext cx="147600" cy="216000"/>
          </a:xfrm>
          <a:custGeom>
            <a:avLst/>
            <a:gdLst/>
            <a:ahLst/>
            <a:rect l="l" t="t" r="r" b="b"/>
            <a:pathLst>
              <a:path w="199" h="291">
                <a:moveTo>
                  <a:pt x="57" y="216"/>
                </a:moveTo>
                <a:cubicBezTo>
                  <a:pt x="32" y="291"/>
                  <a:pt x="32" y="291"/>
                  <a:pt x="32" y="291"/>
                </a:cubicBezTo>
                <a:cubicBezTo>
                  <a:pt x="0" y="291"/>
                  <a:pt x="0" y="291"/>
                  <a:pt x="0" y="291"/>
                </a:cubicBezTo>
                <a:cubicBezTo>
                  <a:pt x="81" y="54"/>
                  <a:pt x="81" y="54"/>
                  <a:pt x="81" y="54"/>
                </a:cubicBezTo>
                <a:cubicBezTo>
                  <a:pt x="118" y="54"/>
                  <a:pt x="118" y="54"/>
                  <a:pt x="118" y="54"/>
                </a:cubicBezTo>
                <a:cubicBezTo>
                  <a:pt x="199" y="291"/>
                  <a:pt x="199" y="291"/>
                  <a:pt x="199" y="291"/>
                </a:cubicBezTo>
                <a:cubicBezTo>
                  <a:pt x="166" y="291"/>
                  <a:pt x="166" y="291"/>
                  <a:pt x="166" y="291"/>
                </a:cubicBezTo>
                <a:cubicBezTo>
                  <a:pt x="141" y="216"/>
                  <a:pt x="141" y="216"/>
                  <a:pt x="141" y="216"/>
                </a:cubicBezTo>
                <a:lnTo>
                  <a:pt x="57" y="216"/>
                </a:lnTo>
                <a:close/>
                <a:moveTo>
                  <a:pt x="135" y="192"/>
                </a:moveTo>
                <a:cubicBezTo>
                  <a:pt x="111" y="124"/>
                  <a:pt x="111" y="124"/>
                  <a:pt x="111" y="124"/>
                </a:cubicBezTo>
                <a:cubicBezTo>
                  <a:pt x="106" y="109"/>
                  <a:pt x="103" y="95"/>
                  <a:pt x="99" y="81"/>
                </a:cubicBezTo>
                <a:cubicBezTo>
                  <a:pt x="98" y="81"/>
                  <a:pt x="98" y="81"/>
                  <a:pt x="98" y="81"/>
                </a:cubicBezTo>
                <a:cubicBezTo>
                  <a:pt x="95" y="95"/>
                  <a:pt x="91" y="109"/>
                  <a:pt x="86" y="124"/>
                </a:cubicBezTo>
                <a:cubicBezTo>
                  <a:pt x="63" y="192"/>
                  <a:pt x="63" y="192"/>
                  <a:pt x="63" y="192"/>
                </a:cubicBezTo>
                <a:lnTo>
                  <a:pt x="135" y="192"/>
                </a:lnTo>
                <a:close/>
                <a:moveTo>
                  <a:pt x="151" y="0"/>
                </a:moveTo>
                <a:cubicBezTo>
                  <a:pt x="106" y="41"/>
                  <a:pt x="106" y="41"/>
                  <a:pt x="106" y="41"/>
                </a:cubicBezTo>
                <a:cubicBezTo>
                  <a:pt x="81" y="41"/>
                  <a:pt x="81" y="41"/>
                  <a:pt x="81" y="41"/>
                </a:cubicBezTo>
                <a:cubicBezTo>
                  <a:pt x="114" y="0"/>
                  <a:pt x="114" y="0"/>
                  <a:pt x="114" y="0"/>
                </a:cubicBezTo>
                <a:lnTo>
                  <a:pt x="151" y="0"/>
                </a:lnTo>
                <a:close/>
              </a:path>
            </a:pathLst>
          </a:custGeom>
          <a:solidFill>
            <a:srgbClr val="ffffff"/>
          </a:solidFill>
          <a:ln>
            <a:noFill/>
          </a:ln>
        </p:spPr>
        <p:style>
          <a:lnRef idx="0"/>
          <a:fillRef idx="0"/>
          <a:effectRef idx="0"/>
          <a:fontRef idx="minor"/>
        </p:style>
      </p:sp>
      <p:sp>
        <p:nvSpPr>
          <p:cNvPr id="134" name="CustomShape 51"/>
          <p:cNvSpPr/>
          <p:nvPr/>
        </p:nvSpPr>
        <p:spPr>
          <a:xfrm>
            <a:off x="2513160" y="2041560"/>
            <a:ext cx="115920" cy="177840"/>
          </a:xfrm>
          <a:custGeom>
            <a:avLst/>
            <a:gdLst/>
            <a:ahLst/>
            <a:rect l="l" t="t" r="r" b="b"/>
            <a:pathLst>
              <a:path w="155" h="239">
                <a:moveTo>
                  <a:pt x="0" y="5"/>
                </a:moveTo>
                <a:cubicBezTo>
                  <a:pt x="16" y="2"/>
                  <a:pt x="38" y="0"/>
                  <a:pt x="59" y="0"/>
                </a:cubicBezTo>
                <a:cubicBezTo>
                  <a:pt x="92" y="0"/>
                  <a:pt x="113" y="6"/>
                  <a:pt x="128" y="19"/>
                </a:cubicBezTo>
                <a:cubicBezTo>
                  <a:pt x="139" y="30"/>
                  <a:pt x="147" y="46"/>
                  <a:pt x="147" y="65"/>
                </a:cubicBezTo>
                <a:cubicBezTo>
                  <a:pt x="147" y="96"/>
                  <a:pt x="127" y="117"/>
                  <a:pt x="102" y="125"/>
                </a:cubicBezTo>
                <a:cubicBezTo>
                  <a:pt x="102" y="126"/>
                  <a:pt x="102" y="126"/>
                  <a:pt x="102" y="126"/>
                </a:cubicBezTo>
                <a:cubicBezTo>
                  <a:pt x="120" y="132"/>
                  <a:pt x="131" y="149"/>
                  <a:pt x="137" y="174"/>
                </a:cubicBezTo>
                <a:cubicBezTo>
                  <a:pt x="144" y="207"/>
                  <a:pt x="150" y="230"/>
                  <a:pt x="155" y="239"/>
                </a:cubicBezTo>
                <a:cubicBezTo>
                  <a:pt x="123" y="239"/>
                  <a:pt x="123" y="239"/>
                  <a:pt x="123" y="239"/>
                </a:cubicBezTo>
                <a:cubicBezTo>
                  <a:pt x="119" y="232"/>
                  <a:pt x="114" y="212"/>
                  <a:pt x="108" y="182"/>
                </a:cubicBezTo>
                <a:cubicBezTo>
                  <a:pt x="101" y="150"/>
                  <a:pt x="88" y="137"/>
                  <a:pt x="60" y="136"/>
                </a:cubicBezTo>
                <a:cubicBezTo>
                  <a:pt x="31" y="136"/>
                  <a:pt x="31" y="136"/>
                  <a:pt x="31" y="136"/>
                </a:cubicBezTo>
                <a:cubicBezTo>
                  <a:pt x="31" y="239"/>
                  <a:pt x="31" y="239"/>
                  <a:pt x="31" y="239"/>
                </a:cubicBezTo>
                <a:cubicBezTo>
                  <a:pt x="0" y="239"/>
                  <a:pt x="0" y="239"/>
                  <a:pt x="0" y="239"/>
                </a:cubicBezTo>
                <a:lnTo>
                  <a:pt x="0" y="5"/>
                </a:lnTo>
                <a:close/>
                <a:moveTo>
                  <a:pt x="31" y="113"/>
                </a:moveTo>
                <a:cubicBezTo>
                  <a:pt x="62" y="113"/>
                  <a:pt x="62" y="113"/>
                  <a:pt x="62" y="113"/>
                </a:cubicBezTo>
                <a:cubicBezTo>
                  <a:pt x="95" y="113"/>
                  <a:pt x="116" y="95"/>
                  <a:pt x="116" y="68"/>
                </a:cubicBezTo>
                <a:cubicBezTo>
                  <a:pt x="116" y="37"/>
                  <a:pt x="94" y="24"/>
                  <a:pt x="61" y="24"/>
                </a:cubicBezTo>
                <a:cubicBezTo>
                  <a:pt x="47" y="24"/>
                  <a:pt x="36" y="25"/>
                  <a:pt x="31" y="26"/>
                </a:cubicBezTo>
                <a:lnTo>
                  <a:pt x="31" y="113"/>
                </a:lnTo>
                <a:close/>
              </a:path>
            </a:pathLst>
          </a:custGeom>
          <a:solidFill>
            <a:srgbClr val="ffffff"/>
          </a:solidFill>
          <a:ln>
            <a:noFill/>
          </a:ln>
        </p:spPr>
        <p:style>
          <a:lnRef idx="0"/>
          <a:fillRef idx="0"/>
          <a:effectRef idx="0"/>
          <a:fontRef idx="minor"/>
        </p:style>
      </p:sp>
      <p:sp>
        <p:nvSpPr>
          <p:cNvPr id="135" name="CustomShape 52"/>
          <p:cNvSpPr/>
          <p:nvPr/>
        </p:nvSpPr>
        <p:spPr>
          <a:xfrm>
            <a:off x="2652840" y="2044800"/>
            <a:ext cx="99720" cy="174600"/>
          </a:xfrm>
          <a:custGeom>
            <a:avLst/>
            <a:gdLst/>
            <a:ahLst/>
            <a:rect l="l" t="t" r="r" b="b"/>
            <a:pathLst>
              <a:path w="57" h="100">
                <a:moveTo>
                  <a:pt x="52" y="53"/>
                </a:moveTo>
                <a:lnTo>
                  <a:pt x="13" y="53"/>
                </a:lnTo>
                <a:lnTo>
                  <a:pt x="13" y="89"/>
                </a:lnTo>
                <a:lnTo>
                  <a:pt x="57" y="89"/>
                </a:lnTo>
                <a:lnTo>
                  <a:pt x="57" y="100"/>
                </a:lnTo>
                <a:lnTo>
                  <a:pt x="0" y="100"/>
                </a:lnTo>
                <a:lnTo>
                  <a:pt x="0" y="0"/>
                </a:lnTo>
                <a:lnTo>
                  <a:pt x="54" y="0"/>
                </a:lnTo>
                <a:lnTo>
                  <a:pt x="54" y="10"/>
                </a:lnTo>
                <a:lnTo>
                  <a:pt x="13" y="10"/>
                </a:lnTo>
                <a:lnTo>
                  <a:pt x="13" y="42"/>
                </a:lnTo>
                <a:lnTo>
                  <a:pt x="52" y="42"/>
                </a:lnTo>
                <a:lnTo>
                  <a:pt x="52" y="53"/>
                </a:lnTo>
                <a:lnTo>
                  <a:pt x="52" y="53"/>
                </a:lnTo>
                <a:close/>
              </a:path>
            </a:pathLst>
          </a:custGeom>
          <a:solidFill>
            <a:srgbClr val="ffffff"/>
          </a:solidFill>
          <a:ln>
            <a:noFill/>
          </a:ln>
        </p:spPr>
        <p:style>
          <a:lnRef idx="0"/>
          <a:fillRef idx="0"/>
          <a:effectRef idx="0"/>
          <a:fontRef idx="minor"/>
        </p:style>
      </p:sp>
      <p:sp>
        <p:nvSpPr>
          <p:cNvPr id="136" name="CustomShape 53"/>
          <p:cNvSpPr/>
          <p:nvPr/>
        </p:nvSpPr>
        <p:spPr>
          <a:xfrm>
            <a:off x="2781360" y="2041560"/>
            <a:ext cx="108000" cy="177840"/>
          </a:xfrm>
          <a:custGeom>
            <a:avLst/>
            <a:gdLst/>
            <a:ahLst/>
            <a:rect l="l" t="t" r="r" b="b"/>
            <a:pathLst>
              <a:path w="146" h="239">
                <a:moveTo>
                  <a:pt x="0" y="5"/>
                </a:moveTo>
                <a:cubicBezTo>
                  <a:pt x="15" y="2"/>
                  <a:pt x="34" y="0"/>
                  <a:pt x="59" y="0"/>
                </a:cubicBezTo>
                <a:cubicBezTo>
                  <a:pt x="89" y="0"/>
                  <a:pt x="111" y="7"/>
                  <a:pt x="125" y="20"/>
                </a:cubicBezTo>
                <a:cubicBezTo>
                  <a:pt x="138" y="31"/>
                  <a:pt x="146" y="48"/>
                  <a:pt x="146" y="69"/>
                </a:cubicBezTo>
                <a:cubicBezTo>
                  <a:pt x="146" y="91"/>
                  <a:pt x="140" y="108"/>
                  <a:pt x="128" y="120"/>
                </a:cubicBezTo>
                <a:cubicBezTo>
                  <a:pt x="111" y="137"/>
                  <a:pt x="85" y="146"/>
                  <a:pt x="55" y="146"/>
                </a:cubicBezTo>
                <a:cubicBezTo>
                  <a:pt x="46" y="146"/>
                  <a:pt x="38" y="146"/>
                  <a:pt x="31" y="144"/>
                </a:cubicBezTo>
                <a:cubicBezTo>
                  <a:pt x="31" y="239"/>
                  <a:pt x="31" y="239"/>
                  <a:pt x="31" y="239"/>
                </a:cubicBezTo>
                <a:cubicBezTo>
                  <a:pt x="0" y="239"/>
                  <a:pt x="0" y="239"/>
                  <a:pt x="0" y="239"/>
                </a:cubicBezTo>
                <a:lnTo>
                  <a:pt x="0" y="5"/>
                </a:lnTo>
                <a:close/>
                <a:moveTo>
                  <a:pt x="31" y="119"/>
                </a:moveTo>
                <a:cubicBezTo>
                  <a:pt x="37" y="121"/>
                  <a:pt x="46" y="121"/>
                  <a:pt x="56" y="121"/>
                </a:cubicBezTo>
                <a:cubicBezTo>
                  <a:pt x="93" y="121"/>
                  <a:pt x="115" y="103"/>
                  <a:pt x="115" y="71"/>
                </a:cubicBezTo>
                <a:cubicBezTo>
                  <a:pt x="115" y="39"/>
                  <a:pt x="93" y="24"/>
                  <a:pt x="59" y="24"/>
                </a:cubicBezTo>
                <a:cubicBezTo>
                  <a:pt x="46" y="24"/>
                  <a:pt x="36" y="25"/>
                  <a:pt x="31" y="27"/>
                </a:cubicBezTo>
                <a:lnTo>
                  <a:pt x="31" y="119"/>
                </a:lnTo>
                <a:close/>
              </a:path>
            </a:pathLst>
          </a:custGeom>
          <a:solidFill>
            <a:srgbClr val="ffffff"/>
          </a:solidFill>
          <a:ln>
            <a:noFill/>
          </a:ln>
        </p:spPr>
        <p:style>
          <a:lnRef idx="0"/>
          <a:fillRef idx="0"/>
          <a:effectRef idx="0"/>
          <a:fontRef idx="minor"/>
        </p:style>
      </p:sp>
      <p:sp>
        <p:nvSpPr>
          <p:cNvPr id="137" name="CustomShape 54"/>
          <p:cNvSpPr/>
          <p:nvPr/>
        </p:nvSpPr>
        <p:spPr>
          <a:xfrm>
            <a:off x="2917800" y="2044800"/>
            <a:ext cx="130320" cy="177840"/>
          </a:xfrm>
          <a:custGeom>
            <a:avLst/>
            <a:gdLst/>
            <a:ahLst/>
            <a:rect l="l" t="t" r="r" b="b"/>
            <a:pathLst>
              <a:path w="175" h="241">
                <a:moveTo>
                  <a:pt x="31" y="0"/>
                </a:moveTo>
                <a:cubicBezTo>
                  <a:pt x="31" y="141"/>
                  <a:pt x="31" y="141"/>
                  <a:pt x="31" y="141"/>
                </a:cubicBezTo>
                <a:cubicBezTo>
                  <a:pt x="31" y="193"/>
                  <a:pt x="54" y="216"/>
                  <a:pt x="86" y="216"/>
                </a:cubicBezTo>
                <a:cubicBezTo>
                  <a:pt x="121" y="216"/>
                  <a:pt x="144" y="193"/>
                  <a:pt x="144" y="141"/>
                </a:cubicBezTo>
                <a:cubicBezTo>
                  <a:pt x="144" y="0"/>
                  <a:pt x="144" y="0"/>
                  <a:pt x="144" y="0"/>
                </a:cubicBezTo>
                <a:cubicBezTo>
                  <a:pt x="175" y="0"/>
                  <a:pt x="175" y="0"/>
                  <a:pt x="175" y="0"/>
                </a:cubicBezTo>
                <a:cubicBezTo>
                  <a:pt x="175" y="138"/>
                  <a:pt x="175" y="138"/>
                  <a:pt x="175" y="138"/>
                </a:cubicBezTo>
                <a:cubicBezTo>
                  <a:pt x="175" y="211"/>
                  <a:pt x="136" y="241"/>
                  <a:pt x="85" y="241"/>
                </a:cubicBezTo>
                <a:cubicBezTo>
                  <a:pt x="36" y="241"/>
                  <a:pt x="0" y="213"/>
                  <a:pt x="0" y="140"/>
                </a:cubicBezTo>
                <a:cubicBezTo>
                  <a:pt x="0" y="0"/>
                  <a:pt x="0" y="0"/>
                  <a:pt x="0" y="0"/>
                </a:cubicBezTo>
                <a:lnTo>
                  <a:pt x="31" y="0"/>
                </a:lnTo>
                <a:close/>
              </a:path>
            </a:pathLst>
          </a:custGeom>
          <a:solidFill>
            <a:srgbClr val="ffffff"/>
          </a:solidFill>
          <a:ln>
            <a:noFill/>
          </a:ln>
        </p:spPr>
        <p:style>
          <a:lnRef idx="0"/>
          <a:fillRef idx="0"/>
          <a:effectRef idx="0"/>
          <a:fontRef idx="minor"/>
        </p:style>
      </p:sp>
      <p:sp>
        <p:nvSpPr>
          <p:cNvPr id="138" name="CustomShape 55"/>
          <p:cNvSpPr/>
          <p:nvPr/>
        </p:nvSpPr>
        <p:spPr>
          <a:xfrm>
            <a:off x="3087720" y="2041560"/>
            <a:ext cx="109440" cy="177840"/>
          </a:xfrm>
          <a:custGeom>
            <a:avLst/>
            <a:gdLst/>
            <a:ahLst/>
            <a:rect l="l" t="t" r="r" b="b"/>
            <a:pathLst>
              <a:path w="150" h="241">
                <a:moveTo>
                  <a:pt x="0" y="5"/>
                </a:moveTo>
                <a:cubicBezTo>
                  <a:pt x="13" y="2"/>
                  <a:pt x="35" y="0"/>
                  <a:pt x="56" y="0"/>
                </a:cubicBezTo>
                <a:cubicBezTo>
                  <a:pt x="87" y="0"/>
                  <a:pt x="106" y="5"/>
                  <a:pt x="121" y="17"/>
                </a:cubicBezTo>
                <a:cubicBezTo>
                  <a:pt x="133" y="26"/>
                  <a:pt x="141" y="40"/>
                  <a:pt x="141" y="59"/>
                </a:cubicBezTo>
                <a:cubicBezTo>
                  <a:pt x="141" y="82"/>
                  <a:pt x="125" y="102"/>
                  <a:pt x="101" y="111"/>
                </a:cubicBezTo>
                <a:cubicBezTo>
                  <a:pt x="101" y="112"/>
                  <a:pt x="101" y="112"/>
                  <a:pt x="101" y="112"/>
                </a:cubicBezTo>
                <a:cubicBezTo>
                  <a:pt x="123" y="118"/>
                  <a:pt x="150" y="136"/>
                  <a:pt x="150" y="171"/>
                </a:cubicBezTo>
                <a:cubicBezTo>
                  <a:pt x="150" y="192"/>
                  <a:pt x="141" y="208"/>
                  <a:pt x="129" y="219"/>
                </a:cubicBezTo>
                <a:cubicBezTo>
                  <a:pt x="113" y="234"/>
                  <a:pt x="86" y="241"/>
                  <a:pt x="47" y="241"/>
                </a:cubicBezTo>
                <a:cubicBezTo>
                  <a:pt x="26" y="241"/>
                  <a:pt x="10" y="240"/>
                  <a:pt x="0" y="238"/>
                </a:cubicBezTo>
                <a:lnTo>
                  <a:pt x="0" y="5"/>
                </a:lnTo>
                <a:close/>
                <a:moveTo>
                  <a:pt x="31" y="102"/>
                </a:moveTo>
                <a:cubicBezTo>
                  <a:pt x="58" y="102"/>
                  <a:pt x="58" y="102"/>
                  <a:pt x="58" y="102"/>
                </a:cubicBezTo>
                <a:cubicBezTo>
                  <a:pt x="90" y="102"/>
                  <a:pt x="109" y="85"/>
                  <a:pt x="109" y="62"/>
                </a:cubicBezTo>
                <a:cubicBezTo>
                  <a:pt x="109" y="35"/>
                  <a:pt x="89" y="24"/>
                  <a:pt x="58" y="24"/>
                </a:cubicBezTo>
                <a:cubicBezTo>
                  <a:pt x="44" y="24"/>
                  <a:pt x="36" y="25"/>
                  <a:pt x="31" y="26"/>
                </a:cubicBezTo>
                <a:lnTo>
                  <a:pt x="31" y="102"/>
                </a:lnTo>
                <a:close/>
                <a:moveTo>
                  <a:pt x="31" y="216"/>
                </a:moveTo>
                <a:cubicBezTo>
                  <a:pt x="37" y="217"/>
                  <a:pt x="45" y="217"/>
                  <a:pt x="56" y="217"/>
                </a:cubicBezTo>
                <a:cubicBezTo>
                  <a:pt x="88" y="217"/>
                  <a:pt x="117" y="206"/>
                  <a:pt x="117" y="171"/>
                </a:cubicBezTo>
                <a:cubicBezTo>
                  <a:pt x="117" y="139"/>
                  <a:pt x="89" y="125"/>
                  <a:pt x="56" y="125"/>
                </a:cubicBezTo>
                <a:cubicBezTo>
                  <a:pt x="31" y="125"/>
                  <a:pt x="31" y="125"/>
                  <a:pt x="31" y="125"/>
                </a:cubicBezTo>
                <a:lnTo>
                  <a:pt x="31" y="216"/>
                </a:lnTo>
                <a:close/>
              </a:path>
            </a:pathLst>
          </a:custGeom>
          <a:solidFill>
            <a:srgbClr val="ffffff"/>
          </a:solidFill>
          <a:ln>
            <a:noFill/>
          </a:ln>
        </p:spPr>
        <p:style>
          <a:lnRef idx="0"/>
          <a:fillRef idx="0"/>
          <a:effectRef idx="0"/>
          <a:fontRef idx="minor"/>
        </p:style>
      </p:sp>
      <p:sp>
        <p:nvSpPr>
          <p:cNvPr id="139" name="CustomShape 56"/>
          <p:cNvSpPr/>
          <p:nvPr/>
        </p:nvSpPr>
        <p:spPr>
          <a:xfrm>
            <a:off x="3228840" y="2044800"/>
            <a:ext cx="98640" cy="174600"/>
          </a:xfrm>
          <a:custGeom>
            <a:avLst/>
            <a:gdLst/>
            <a:ahLst/>
            <a:rect l="l" t="t" r="r" b="b"/>
            <a:pathLst>
              <a:path w="56" h="100">
                <a:moveTo>
                  <a:pt x="0" y="0"/>
                </a:moveTo>
                <a:lnTo>
                  <a:pt x="13" y="0"/>
                </a:lnTo>
                <a:lnTo>
                  <a:pt x="13" y="89"/>
                </a:lnTo>
                <a:lnTo>
                  <a:pt x="56" y="89"/>
                </a:lnTo>
                <a:lnTo>
                  <a:pt x="56" y="100"/>
                </a:lnTo>
                <a:lnTo>
                  <a:pt x="0" y="100"/>
                </a:lnTo>
                <a:lnTo>
                  <a:pt x="0" y="0"/>
                </a:lnTo>
                <a:lnTo>
                  <a:pt x="0" y="0"/>
                </a:lnTo>
                <a:close/>
              </a:path>
            </a:pathLst>
          </a:custGeom>
          <a:solidFill>
            <a:srgbClr val="ffffff"/>
          </a:solidFill>
          <a:ln>
            <a:noFill/>
          </a:ln>
        </p:spPr>
        <p:style>
          <a:lnRef idx="0"/>
          <a:fillRef idx="0"/>
          <a:effectRef idx="0"/>
          <a:fontRef idx="minor"/>
        </p:style>
      </p:sp>
      <p:sp>
        <p:nvSpPr>
          <p:cNvPr id="140" name="CustomShape 57"/>
          <p:cNvSpPr/>
          <p:nvPr/>
        </p:nvSpPr>
        <p:spPr>
          <a:xfrm>
            <a:off x="3351240" y="2044800"/>
            <a:ext cx="22320" cy="174600"/>
          </a:xfrm>
          <a:custGeom>
            <a:avLst/>
            <a:gdLst/>
            <a:ahLst/>
            <a:rect l="l" t="t" r="r" b="b"/>
            <a:pathLst>
              <a:path w="13" h="100">
                <a:moveTo>
                  <a:pt x="13" y="0"/>
                </a:moveTo>
                <a:lnTo>
                  <a:pt x="13" y="100"/>
                </a:lnTo>
                <a:lnTo>
                  <a:pt x="0" y="100"/>
                </a:lnTo>
                <a:lnTo>
                  <a:pt x="0" y="0"/>
                </a:lnTo>
                <a:lnTo>
                  <a:pt x="13" y="0"/>
                </a:lnTo>
                <a:lnTo>
                  <a:pt x="13" y="0"/>
                </a:lnTo>
                <a:close/>
              </a:path>
            </a:pathLst>
          </a:custGeom>
          <a:solidFill>
            <a:srgbClr val="ffffff"/>
          </a:solidFill>
          <a:ln>
            <a:noFill/>
          </a:ln>
        </p:spPr>
        <p:style>
          <a:lnRef idx="0"/>
          <a:fillRef idx="0"/>
          <a:effectRef idx="0"/>
          <a:fontRef idx="minor"/>
        </p:style>
      </p:sp>
      <p:sp>
        <p:nvSpPr>
          <p:cNvPr id="141" name="CustomShape 58"/>
          <p:cNvSpPr/>
          <p:nvPr/>
        </p:nvSpPr>
        <p:spPr>
          <a:xfrm>
            <a:off x="3413160" y="2044800"/>
            <a:ext cx="122040" cy="174600"/>
          </a:xfrm>
          <a:custGeom>
            <a:avLst/>
            <a:gdLst/>
            <a:ahLst/>
            <a:rect l="l" t="t" r="r" b="b"/>
            <a:pathLst>
              <a:path w="168" h="237">
                <a:moveTo>
                  <a:pt x="0" y="0"/>
                </a:moveTo>
                <a:cubicBezTo>
                  <a:pt x="31" y="0"/>
                  <a:pt x="31" y="0"/>
                  <a:pt x="31" y="0"/>
                </a:cubicBezTo>
                <a:cubicBezTo>
                  <a:pt x="31" y="114"/>
                  <a:pt x="31" y="114"/>
                  <a:pt x="31" y="114"/>
                </a:cubicBezTo>
                <a:cubicBezTo>
                  <a:pt x="32" y="114"/>
                  <a:pt x="32" y="114"/>
                  <a:pt x="32" y="114"/>
                </a:cubicBezTo>
                <a:cubicBezTo>
                  <a:pt x="38" y="105"/>
                  <a:pt x="44" y="97"/>
                  <a:pt x="50" y="89"/>
                </a:cubicBezTo>
                <a:cubicBezTo>
                  <a:pt x="123" y="0"/>
                  <a:pt x="123" y="0"/>
                  <a:pt x="123" y="0"/>
                </a:cubicBezTo>
                <a:cubicBezTo>
                  <a:pt x="161" y="0"/>
                  <a:pt x="161" y="0"/>
                  <a:pt x="161" y="0"/>
                </a:cubicBezTo>
                <a:cubicBezTo>
                  <a:pt x="75" y="100"/>
                  <a:pt x="75" y="100"/>
                  <a:pt x="75" y="100"/>
                </a:cubicBezTo>
                <a:cubicBezTo>
                  <a:pt x="168" y="237"/>
                  <a:pt x="168" y="237"/>
                  <a:pt x="168" y="237"/>
                </a:cubicBezTo>
                <a:cubicBezTo>
                  <a:pt x="131" y="237"/>
                  <a:pt x="131" y="237"/>
                  <a:pt x="131" y="237"/>
                </a:cubicBezTo>
                <a:cubicBezTo>
                  <a:pt x="54" y="120"/>
                  <a:pt x="54" y="120"/>
                  <a:pt x="54" y="120"/>
                </a:cubicBezTo>
                <a:cubicBezTo>
                  <a:pt x="31" y="147"/>
                  <a:pt x="31" y="147"/>
                  <a:pt x="31" y="147"/>
                </a:cubicBezTo>
                <a:cubicBezTo>
                  <a:pt x="31" y="237"/>
                  <a:pt x="31" y="237"/>
                  <a:pt x="31" y="237"/>
                </a:cubicBezTo>
                <a:cubicBezTo>
                  <a:pt x="0" y="237"/>
                  <a:pt x="0" y="237"/>
                  <a:pt x="0" y="237"/>
                </a:cubicBezTo>
                <a:lnTo>
                  <a:pt x="0" y="0"/>
                </a:lnTo>
                <a:close/>
              </a:path>
            </a:pathLst>
          </a:custGeom>
          <a:solidFill>
            <a:srgbClr val="ffffff"/>
          </a:solidFill>
          <a:ln>
            <a:noFill/>
          </a:ln>
        </p:spPr>
        <p:style>
          <a:lnRef idx="0"/>
          <a:fillRef idx="0"/>
          <a:effectRef idx="0"/>
          <a:fontRef idx="minor"/>
        </p:style>
      </p:sp>
      <p:sp>
        <p:nvSpPr>
          <p:cNvPr id="142" name="CustomShape 59"/>
          <p:cNvSpPr/>
          <p:nvPr/>
        </p:nvSpPr>
        <p:spPr>
          <a:xfrm>
            <a:off x="3543480" y="2044800"/>
            <a:ext cx="147600" cy="174600"/>
          </a:xfrm>
          <a:custGeom>
            <a:avLst/>
            <a:gdLst/>
            <a:ahLst/>
            <a:rect l="l" t="t" r="r" b="b"/>
            <a:pathLst>
              <a:path w="199" h="237">
                <a:moveTo>
                  <a:pt x="57" y="162"/>
                </a:moveTo>
                <a:cubicBezTo>
                  <a:pt x="32" y="237"/>
                  <a:pt x="32" y="237"/>
                  <a:pt x="32" y="237"/>
                </a:cubicBezTo>
                <a:cubicBezTo>
                  <a:pt x="0" y="237"/>
                  <a:pt x="0" y="237"/>
                  <a:pt x="0" y="237"/>
                </a:cubicBezTo>
                <a:cubicBezTo>
                  <a:pt x="81" y="0"/>
                  <a:pt x="81" y="0"/>
                  <a:pt x="81" y="0"/>
                </a:cubicBezTo>
                <a:cubicBezTo>
                  <a:pt x="118" y="0"/>
                  <a:pt x="118" y="0"/>
                  <a:pt x="118" y="0"/>
                </a:cubicBezTo>
                <a:cubicBezTo>
                  <a:pt x="199" y="237"/>
                  <a:pt x="199" y="237"/>
                  <a:pt x="199" y="237"/>
                </a:cubicBezTo>
                <a:cubicBezTo>
                  <a:pt x="166" y="237"/>
                  <a:pt x="166" y="237"/>
                  <a:pt x="166" y="237"/>
                </a:cubicBezTo>
                <a:cubicBezTo>
                  <a:pt x="141" y="162"/>
                  <a:pt x="141" y="162"/>
                  <a:pt x="141" y="162"/>
                </a:cubicBezTo>
                <a:lnTo>
                  <a:pt x="57" y="162"/>
                </a:lnTo>
                <a:close/>
                <a:moveTo>
                  <a:pt x="135" y="138"/>
                </a:moveTo>
                <a:cubicBezTo>
                  <a:pt x="111" y="70"/>
                  <a:pt x="111" y="70"/>
                  <a:pt x="111" y="70"/>
                </a:cubicBezTo>
                <a:cubicBezTo>
                  <a:pt x="106" y="55"/>
                  <a:pt x="102" y="41"/>
                  <a:pt x="99" y="27"/>
                </a:cubicBezTo>
                <a:cubicBezTo>
                  <a:pt x="98" y="27"/>
                  <a:pt x="98" y="27"/>
                  <a:pt x="98" y="27"/>
                </a:cubicBezTo>
                <a:cubicBezTo>
                  <a:pt x="95" y="41"/>
                  <a:pt x="91" y="55"/>
                  <a:pt x="86" y="70"/>
                </a:cubicBezTo>
                <a:cubicBezTo>
                  <a:pt x="63" y="138"/>
                  <a:pt x="63" y="138"/>
                  <a:pt x="63" y="138"/>
                </a:cubicBezTo>
                <a:lnTo>
                  <a:pt x="135" y="138"/>
                </a:lnTo>
                <a:close/>
              </a:path>
            </a:pathLst>
          </a:custGeom>
          <a:solidFill>
            <a:srgbClr val="ffffff"/>
          </a:solidFill>
          <a:ln>
            <a:noFill/>
          </a:ln>
        </p:spPr>
        <p:style>
          <a:lnRef idx="0"/>
          <a:fillRef idx="0"/>
          <a:effectRef idx="0"/>
          <a:fontRef idx="minor"/>
        </p:style>
      </p:sp>
      <p:sp>
        <p:nvSpPr>
          <p:cNvPr id="143" name="CustomShape 60"/>
          <p:cNvSpPr/>
          <p:nvPr/>
        </p:nvSpPr>
        <p:spPr>
          <a:xfrm>
            <a:off x="3589200" y="6432480"/>
            <a:ext cx="870120" cy="695520"/>
          </a:xfrm>
          <a:custGeom>
            <a:avLst/>
            <a:gdLst/>
            <a:ahLst/>
            <a:rect l="l" t="t" r="r" b="b"/>
            <a:pathLst>
              <a:path w="1120" h="895">
                <a:moveTo>
                  <a:pt x="256" y="804"/>
                </a:moveTo>
                <a:cubicBezTo>
                  <a:pt x="247" y="804"/>
                  <a:pt x="242" y="808"/>
                  <a:pt x="239" y="815"/>
                </a:cubicBezTo>
                <a:cubicBezTo>
                  <a:pt x="238" y="815"/>
                  <a:pt x="238" y="815"/>
                  <a:pt x="238" y="815"/>
                </a:cubicBezTo>
                <a:cubicBezTo>
                  <a:pt x="238" y="805"/>
                  <a:pt x="238" y="805"/>
                  <a:pt x="238" y="805"/>
                </a:cubicBezTo>
                <a:cubicBezTo>
                  <a:pt x="220" y="805"/>
                  <a:pt x="220" y="805"/>
                  <a:pt x="220" y="805"/>
                </a:cubicBezTo>
                <a:cubicBezTo>
                  <a:pt x="220" y="895"/>
                  <a:pt x="220" y="895"/>
                  <a:pt x="220" y="895"/>
                </a:cubicBezTo>
                <a:cubicBezTo>
                  <a:pt x="240" y="895"/>
                  <a:pt x="240" y="895"/>
                  <a:pt x="240" y="895"/>
                </a:cubicBezTo>
                <a:cubicBezTo>
                  <a:pt x="240" y="865"/>
                  <a:pt x="240" y="865"/>
                  <a:pt x="240" y="865"/>
                </a:cubicBezTo>
                <a:cubicBezTo>
                  <a:pt x="240" y="865"/>
                  <a:pt x="240" y="865"/>
                  <a:pt x="240" y="865"/>
                </a:cubicBezTo>
                <a:cubicBezTo>
                  <a:pt x="243" y="871"/>
                  <a:pt x="249" y="874"/>
                  <a:pt x="255" y="874"/>
                </a:cubicBezTo>
                <a:cubicBezTo>
                  <a:pt x="275" y="874"/>
                  <a:pt x="281" y="855"/>
                  <a:pt x="281" y="839"/>
                </a:cubicBezTo>
                <a:cubicBezTo>
                  <a:pt x="281" y="831"/>
                  <a:pt x="280" y="823"/>
                  <a:pt x="276" y="815"/>
                </a:cubicBezTo>
                <a:cubicBezTo>
                  <a:pt x="271" y="808"/>
                  <a:pt x="265" y="804"/>
                  <a:pt x="256" y="804"/>
                </a:cubicBezTo>
                <a:moveTo>
                  <a:pt x="250" y="860"/>
                </a:moveTo>
                <a:cubicBezTo>
                  <a:pt x="247" y="860"/>
                  <a:pt x="243" y="858"/>
                  <a:pt x="241" y="855"/>
                </a:cubicBezTo>
                <a:cubicBezTo>
                  <a:pt x="239" y="851"/>
                  <a:pt x="240" y="845"/>
                  <a:pt x="240" y="841"/>
                </a:cubicBezTo>
                <a:cubicBezTo>
                  <a:pt x="240" y="835"/>
                  <a:pt x="240" y="835"/>
                  <a:pt x="240" y="835"/>
                </a:cubicBezTo>
                <a:cubicBezTo>
                  <a:pt x="240" y="831"/>
                  <a:pt x="240" y="827"/>
                  <a:pt x="242" y="823"/>
                </a:cubicBezTo>
                <a:cubicBezTo>
                  <a:pt x="243" y="820"/>
                  <a:pt x="246" y="818"/>
                  <a:pt x="250" y="818"/>
                </a:cubicBezTo>
                <a:cubicBezTo>
                  <a:pt x="260" y="818"/>
                  <a:pt x="261" y="831"/>
                  <a:pt x="261" y="838"/>
                </a:cubicBezTo>
                <a:cubicBezTo>
                  <a:pt x="261" y="845"/>
                  <a:pt x="260" y="860"/>
                  <a:pt x="250" y="860"/>
                </a:cubicBezTo>
                <a:close/>
                <a:moveTo>
                  <a:pt x="1055" y="645"/>
                </a:moveTo>
                <a:cubicBezTo>
                  <a:pt x="1034" y="645"/>
                  <a:pt x="1023" y="661"/>
                  <a:pt x="1023" y="680"/>
                </a:cubicBezTo>
                <a:cubicBezTo>
                  <a:pt x="1023" y="700"/>
                  <a:pt x="1034" y="715"/>
                  <a:pt x="1055" y="715"/>
                </a:cubicBezTo>
                <a:cubicBezTo>
                  <a:pt x="1075" y="715"/>
                  <a:pt x="1087" y="700"/>
                  <a:pt x="1087" y="681"/>
                </a:cubicBezTo>
                <a:cubicBezTo>
                  <a:pt x="1087" y="661"/>
                  <a:pt x="1076" y="645"/>
                  <a:pt x="1055" y="645"/>
                </a:cubicBezTo>
                <a:close/>
                <a:moveTo>
                  <a:pt x="1055" y="702"/>
                </a:moveTo>
                <a:cubicBezTo>
                  <a:pt x="1044" y="702"/>
                  <a:pt x="1044" y="686"/>
                  <a:pt x="1044" y="678"/>
                </a:cubicBezTo>
                <a:cubicBezTo>
                  <a:pt x="1044" y="670"/>
                  <a:pt x="1045" y="658"/>
                  <a:pt x="1055" y="658"/>
                </a:cubicBezTo>
                <a:cubicBezTo>
                  <a:pt x="1059" y="658"/>
                  <a:pt x="1063" y="660"/>
                  <a:pt x="1064" y="664"/>
                </a:cubicBezTo>
                <a:cubicBezTo>
                  <a:pt x="1066" y="669"/>
                  <a:pt x="1066" y="676"/>
                  <a:pt x="1066" y="681"/>
                </a:cubicBezTo>
                <a:cubicBezTo>
                  <a:pt x="1066" y="689"/>
                  <a:pt x="1066" y="702"/>
                  <a:pt x="1055" y="702"/>
                </a:cubicBezTo>
                <a:close/>
                <a:moveTo>
                  <a:pt x="151" y="628"/>
                </a:moveTo>
                <a:cubicBezTo>
                  <a:pt x="143" y="623"/>
                  <a:pt x="135" y="623"/>
                  <a:pt x="126" y="623"/>
                </a:cubicBezTo>
                <a:cubicBezTo>
                  <a:pt x="92" y="623"/>
                  <a:pt x="92" y="623"/>
                  <a:pt x="92" y="623"/>
                </a:cubicBezTo>
                <a:cubicBezTo>
                  <a:pt x="92" y="714"/>
                  <a:pt x="92" y="714"/>
                  <a:pt x="92" y="714"/>
                </a:cubicBezTo>
                <a:cubicBezTo>
                  <a:pt x="113" y="714"/>
                  <a:pt x="113" y="714"/>
                  <a:pt x="113" y="714"/>
                </a:cubicBezTo>
                <a:cubicBezTo>
                  <a:pt x="113" y="680"/>
                  <a:pt x="113" y="680"/>
                  <a:pt x="113" y="680"/>
                </a:cubicBezTo>
                <a:cubicBezTo>
                  <a:pt x="127" y="680"/>
                  <a:pt x="127" y="680"/>
                  <a:pt x="127" y="680"/>
                </a:cubicBezTo>
                <a:cubicBezTo>
                  <a:pt x="137" y="680"/>
                  <a:pt x="145" y="680"/>
                  <a:pt x="153" y="674"/>
                </a:cubicBezTo>
                <a:cubicBezTo>
                  <a:pt x="160" y="668"/>
                  <a:pt x="163" y="659"/>
                  <a:pt x="163" y="651"/>
                </a:cubicBezTo>
                <a:cubicBezTo>
                  <a:pt x="163" y="641"/>
                  <a:pt x="159" y="634"/>
                  <a:pt x="151" y="628"/>
                </a:cubicBezTo>
                <a:close/>
                <a:moveTo>
                  <a:pt x="138" y="660"/>
                </a:moveTo>
                <a:cubicBezTo>
                  <a:pt x="135" y="664"/>
                  <a:pt x="130" y="664"/>
                  <a:pt x="125" y="664"/>
                </a:cubicBezTo>
                <a:cubicBezTo>
                  <a:pt x="113" y="664"/>
                  <a:pt x="113" y="664"/>
                  <a:pt x="113" y="664"/>
                </a:cubicBezTo>
                <a:cubicBezTo>
                  <a:pt x="113" y="640"/>
                  <a:pt x="113" y="640"/>
                  <a:pt x="113" y="640"/>
                </a:cubicBezTo>
                <a:cubicBezTo>
                  <a:pt x="125" y="640"/>
                  <a:pt x="125" y="640"/>
                  <a:pt x="125" y="640"/>
                </a:cubicBezTo>
                <a:cubicBezTo>
                  <a:pt x="129" y="640"/>
                  <a:pt x="134" y="640"/>
                  <a:pt x="137" y="642"/>
                </a:cubicBezTo>
                <a:cubicBezTo>
                  <a:pt x="140" y="644"/>
                  <a:pt x="141" y="648"/>
                  <a:pt x="141" y="652"/>
                </a:cubicBezTo>
                <a:cubicBezTo>
                  <a:pt x="141" y="655"/>
                  <a:pt x="140" y="657"/>
                  <a:pt x="138" y="660"/>
                </a:cubicBezTo>
                <a:close/>
                <a:moveTo>
                  <a:pt x="337" y="647"/>
                </a:moveTo>
                <a:cubicBezTo>
                  <a:pt x="325" y="687"/>
                  <a:pt x="325" y="687"/>
                  <a:pt x="325" y="687"/>
                </a:cubicBezTo>
                <a:cubicBezTo>
                  <a:pt x="312" y="647"/>
                  <a:pt x="312" y="647"/>
                  <a:pt x="312" y="647"/>
                </a:cubicBezTo>
                <a:cubicBezTo>
                  <a:pt x="291" y="647"/>
                  <a:pt x="291" y="647"/>
                  <a:pt x="291" y="647"/>
                </a:cubicBezTo>
                <a:cubicBezTo>
                  <a:pt x="315" y="714"/>
                  <a:pt x="315" y="714"/>
                  <a:pt x="315" y="714"/>
                </a:cubicBezTo>
                <a:cubicBezTo>
                  <a:pt x="313" y="720"/>
                  <a:pt x="311" y="722"/>
                  <a:pt x="304" y="722"/>
                </a:cubicBezTo>
                <a:cubicBezTo>
                  <a:pt x="295" y="721"/>
                  <a:pt x="295" y="721"/>
                  <a:pt x="295" y="721"/>
                </a:cubicBezTo>
                <a:cubicBezTo>
                  <a:pt x="295" y="737"/>
                  <a:pt x="295" y="737"/>
                  <a:pt x="295" y="737"/>
                </a:cubicBezTo>
                <a:cubicBezTo>
                  <a:pt x="304" y="737"/>
                  <a:pt x="304" y="737"/>
                  <a:pt x="304" y="737"/>
                </a:cubicBezTo>
                <a:cubicBezTo>
                  <a:pt x="323" y="737"/>
                  <a:pt x="326" y="725"/>
                  <a:pt x="331" y="710"/>
                </a:cubicBezTo>
                <a:cubicBezTo>
                  <a:pt x="351" y="647"/>
                  <a:pt x="351" y="647"/>
                  <a:pt x="351" y="647"/>
                </a:cubicBezTo>
                <a:lnTo>
                  <a:pt x="337" y="647"/>
                </a:lnTo>
                <a:close/>
                <a:moveTo>
                  <a:pt x="312" y="818"/>
                </a:moveTo>
                <a:cubicBezTo>
                  <a:pt x="311" y="818"/>
                  <a:pt x="311" y="818"/>
                  <a:pt x="311" y="818"/>
                </a:cubicBezTo>
                <a:cubicBezTo>
                  <a:pt x="311" y="805"/>
                  <a:pt x="311" y="805"/>
                  <a:pt x="311" y="805"/>
                </a:cubicBezTo>
                <a:cubicBezTo>
                  <a:pt x="293" y="805"/>
                  <a:pt x="293" y="805"/>
                  <a:pt x="293" y="805"/>
                </a:cubicBezTo>
                <a:cubicBezTo>
                  <a:pt x="293" y="872"/>
                  <a:pt x="293" y="872"/>
                  <a:pt x="293" y="872"/>
                </a:cubicBezTo>
                <a:cubicBezTo>
                  <a:pt x="313" y="872"/>
                  <a:pt x="313" y="872"/>
                  <a:pt x="313" y="872"/>
                </a:cubicBezTo>
                <a:cubicBezTo>
                  <a:pt x="313" y="847"/>
                  <a:pt x="313" y="847"/>
                  <a:pt x="313" y="847"/>
                </a:cubicBezTo>
                <a:cubicBezTo>
                  <a:pt x="313" y="835"/>
                  <a:pt x="314" y="823"/>
                  <a:pt x="329" y="823"/>
                </a:cubicBezTo>
                <a:cubicBezTo>
                  <a:pt x="329" y="804"/>
                  <a:pt x="329" y="804"/>
                  <a:pt x="329" y="804"/>
                </a:cubicBezTo>
                <a:cubicBezTo>
                  <a:pt x="326" y="804"/>
                  <a:pt x="326" y="804"/>
                  <a:pt x="326" y="804"/>
                </a:cubicBezTo>
                <a:cubicBezTo>
                  <a:pt x="317" y="803"/>
                  <a:pt x="314" y="810"/>
                  <a:pt x="312" y="818"/>
                </a:cubicBezTo>
                <a:close/>
                <a:moveTo>
                  <a:pt x="989" y="689"/>
                </a:moveTo>
                <a:cubicBezTo>
                  <a:pt x="976" y="647"/>
                  <a:pt x="976" y="647"/>
                  <a:pt x="976" y="647"/>
                </a:cubicBezTo>
                <a:cubicBezTo>
                  <a:pt x="955" y="647"/>
                  <a:pt x="955" y="647"/>
                  <a:pt x="955" y="647"/>
                </a:cubicBezTo>
                <a:cubicBezTo>
                  <a:pt x="979" y="714"/>
                  <a:pt x="979" y="714"/>
                  <a:pt x="979" y="714"/>
                </a:cubicBezTo>
                <a:cubicBezTo>
                  <a:pt x="994" y="714"/>
                  <a:pt x="994" y="714"/>
                  <a:pt x="994" y="714"/>
                </a:cubicBezTo>
                <a:cubicBezTo>
                  <a:pt x="1017" y="647"/>
                  <a:pt x="1017" y="647"/>
                  <a:pt x="1017" y="647"/>
                </a:cubicBezTo>
                <a:cubicBezTo>
                  <a:pt x="1002" y="647"/>
                  <a:pt x="1002" y="647"/>
                  <a:pt x="1002" y="647"/>
                </a:cubicBezTo>
                <a:lnTo>
                  <a:pt x="989" y="689"/>
                </a:lnTo>
                <a:close/>
                <a:moveTo>
                  <a:pt x="250" y="688"/>
                </a:moveTo>
                <a:cubicBezTo>
                  <a:pt x="232" y="623"/>
                  <a:pt x="232" y="623"/>
                  <a:pt x="232" y="623"/>
                </a:cubicBezTo>
                <a:cubicBezTo>
                  <a:pt x="210" y="623"/>
                  <a:pt x="210" y="623"/>
                  <a:pt x="210" y="623"/>
                </a:cubicBezTo>
                <a:cubicBezTo>
                  <a:pt x="237" y="714"/>
                  <a:pt x="237" y="714"/>
                  <a:pt x="237" y="714"/>
                </a:cubicBezTo>
                <a:cubicBezTo>
                  <a:pt x="260" y="714"/>
                  <a:pt x="260" y="714"/>
                  <a:pt x="260" y="714"/>
                </a:cubicBezTo>
                <a:cubicBezTo>
                  <a:pt x="287" y="623"/>
                  <a:pt x="287" y="623"/>
                  <a:pt x="287" y="623"/>
                </a:cubicBezTo>
                <a:cubicBezTo>
                  <a:pt x="269" y="623"/>
                  <a:pt x="269" y="623"/>
                  <a:pt x="269" y="623"/>
                </a:cubicBezTo>
                <a:lnTo>
                  <a:pt x="250" y="688"/>
                </a:lnTo>
                <a:close/>
                <a:moveTo>
                  <a:pt x="864" y="714"/>
                </a:moveTo>
                <a:cubicBezTo>
                  <a:pt x="887" y="647"/>
                  <a:pt x="887" y="647"/>
                  <a:pt x="887" y="647"/>
                </a:cubicBezTo>
                <a:cubicBezTo>
                  <a:pt x="872" y="647"/>
                  <a:pt x="872" y="647"/>
                  <a:pt x="872" y="647"/>
                </a:cubicBezTo>
                <a:cubicBezTo>
                  <a:pt x="859" y="689"/>
                  <a:pt x="859" y="689"/>
                  <a:pt x="859" y="689"/>
                </a:cubicBezTo>
                <a:cubicBezTo>
                  <a:pt x="846" y="647"/>
                  <a:pt x="846" y="647"/>
                  <a:pt x="846" y="647"/>
                </a:cubicBezTo>
                <a:cubicBezTo>
                  <a:pt x="826" y="647"/>
                  <a:pt x="826" y="647"/>
                  <a:pt x="826" y="647"/>
                </a:cubicBezTo>
                <a:cubicBezTo>
                  <a:pt x="849" y="714"/>
                  <a:pt x="849" y="714"/>
                  <a:pt x="849" y="714"/>
                </a:cubicBezTo>
                <a:lnTo>
                  <a:pt x="864" y="714"/>
                </a:lnTo>
                <a:close/>
                <a:moveTo>
                  <a:pt x="942" y="629"/>
                </a:moveTo>
                <a:cubicBezTo>
                  <a:pt x="937" y="618"/>
                  <a:pt x="937" y="618"/>
                  <a:pt x="937" y="618"/>
                </a:cubicBezTo>
                <a:cubicBezTo>
                  <a:pt x="909" y="632"/>
                  <a:pt x="909" y="632"/>
                  <a:pt x="909" y="632"/>
                </a:cubicBezTo>
                <a:cubicBezTo>
                  <a:pt x="912" y="640"/>
                  <a:pt x="912" y="640"/>
                  <a:pt x="912" y="640"/>
                </a:cubicBezTo>
                <a:lnTo>
                  <a:pt x="942" y="629"/>
                </a:lnTo>
                <a:close/>
                <a:moveTo>
                  <a:pt x="1119" y="622"/>
                </a:moveTo>
                <a:cubicBezTo>
                  <a:pt x="1099" y="622"/>
                  <a:pt x="1099" y="622"/>
                  <a:pt x="1099" y="622"/>
                </a:cubicBezTo>
                <a:cubicBezTo>
                  <a:pt x="1099" y="640"/>
                  <a:pt x="1099" y="640"/>
                  <a:pt x="1099" y="640"/>
                </a:cubicBezTo>
                <a:cubicBezTo>
                  <a:pt x="1119" y="640"/>
                  <a:pt x="1119" y="640"/>
                  <a:pt x="1119" y="640"/>
                </a:cubicBezTo>
                <a:lnTo>
                  <a:pt x="1119" y="622"/>
                </a:lnTo>
                <a:close/>
                <a:moveTo>
                  <a:pt x="311" y="640"/>
                </a:moveTo>
                <a:cubicBezTo>
                  <a:pt x="342" y="629"/>
                  <a:pt x="342" y="629"/>
                  <a:pt x="342" y="629"/>
                </a:cubicBezTo>
                <a:cubicBezTo>
                  <a:pt x="337" y="618"/>
                  <a:pt x="337" y="618"/>
                  <a:pt x="337" y="618"/>
                </a:cubicBezTo>
                <a:cubicBezTo>
                  <a:pt x="308" y="632"/>
                  <a:pt x="308" y="632"/>
                  <a:pt x="308" y="632"/>
                </a:cubicBezTo>
                <a:lnTo>
                  <a:pt x="311" y="640"/>
                </a:lnTo>
                <a:close/>
                <a:moveTo>
                  <a:pt x="1119" y="708"/>
                </a:moveTo>
                <a:cubicBezTo>
                  <a:pt x="1119" y="647"/>
                  <a:pt x="1119" y="647"/>
                  <a:pt x="1119" y="647"/>
                </a:cubicBezTo>
                <a:cubicBezTo>
                  <a:pt x="1099" y="647"/>
                  <a:pt x="1099" y="647"/>
                  <a:pt x="1099" y="647"/>
                </a:cubicBezTo>
                <a:cubicBezTo>
                  <a:pt x="1099" y="708"/>
                  <a:pt x="1099" y="708"/>
                  <a:pt x="1099" y="708"/>
                </a:cubicBezTo>
                <a:cubicBezTo>
                  <a:pt x="1099" y="714"/>
                  <a:pt x="1099" y="721"/>
                  <a:pt x="1091" y="721"/>
                </a:cubicBezTo>
                <a:cubicBezTo>
                  <a:pt x="1087" y="721"/>
                  <a:pt x="1087" y="721"/>
                  <a:pt x="1087" y="721"/>
                </a:cubicBezTo>
                <a:cubicBezTo>
                  <a:pt x="1087" y="736"/>
                  <a:pt x="1087" y="736"/>
                  <a:pt x="1087" y="736"/>
                </a:cubicBezTo>
                <a:cubicBezTo>
                  <a:pt x="1090" y="737"/>
                  <a:pt x="1094" y="738"/>
                  <a:pt x="1097" y="738"/>
                </a:cubicBezTo>
                <a:cubicBezTo>
                  <a:pt x="1105" y="738"/>
                  <a:pt x="1113" y="735"/>
                  <a:pt x="1117" y="728"/>
                </a:cubicBezTo>
                <a:cubicBezTo>
                  <a:pt x="1120" y="722"/>
                  <a:pt x="1119" y="714"/>
                  <a:pt x="1119" y="708"/>
                </a:cubicBezTo>
                <a:close/>
                <a:moveTo>
                  <a:pt x="39" y="622"/>
                </a:moveTo>
                <a:cubicBezTo>
                  <a:pt x="12" y="622"/>
                  <a:pt x="0" y="644"/>
                  <a:pt x="0" y="668"/>
                </a:cubicBezTo>
                <a:cubicBezTo>
                  <a:pt x="0" y="680"/>
                  <a:pt x="2" y="692"/>
                  <a:pt x="9" y="701"/>
                </a:cubicBezTo>
                <a:cubicBezTo>
                  <a:pt x="16" y="711"/>
                  <a:pt x="26" y="715"/>
                  <a:pt x="39" y="715"/>
                </a:cubicBezTo>
                <a:cubicBezTo>
                  <a:pt x="51" y="715"/>
                  <a:pt x="62" y="710"/>
                  <a:pt x="69" y="700"/>
                </a:cubicBezTo>
                <a:cubicBezTo>
                  <a:pt x="74" y="691"/>
                  <a:pt x="77" y="679"/>
                  <a:pt x="77" y="668"/>
                </a:cubicBezTo>
                <a:cubicBezTo>
                  <a:pt x="77" y="657"/>
                  <a:pt x="74" y="644"/>
                  <a:pt x="67" y="636"/>
                </a:cubicBezTo>
                <a:cubicBezTo>
                  <a:pt x="60" y="626"/>
                  <a:pt x="51" y="622"/>
                  <a:pt x="39" y="622"/>
                </a:cubicBezTo>
                <a:close/>
                <a:moveTo>
                  <a:pt x="52" y="688"/>
                </a:moveTo>
                <a:cubicBezTo>
                  <a:pt x="50" y="694"/>
                  <a:pt x="46" y="698"/>
                  <a:pt x="39" y="698"/>
                </a:cubicBezTo>
                <a:cubicBezTo>
                  <a:pt x="24" y="698"/>
                  <a:pt x="22" y="680"/>
                  <a:pt x="22" y="668"/>
                </a:cubicBezTo>
                <a:cubicBezTo>
                  <a:pt x="22" y="663"/>
                  <a:pt x="23" y="655"/>
                  <a:pt x="25" y="649"/>
                </a:cubicBezTo>
                <a:cubicBezTo>
                  <a:pt x="27" y="643"/>
                  <a:pt x="31" y="639"/>
                  <a:pt x="39" y="639"/>
                </a:cubicBezTo>
                <a:cubicBezTo>
                  <a:pt x="45" y="639"/>
                  <a:pt x="49" y="642"/>
                  <a:pt x="52" y="648"/>
                </a:cubicBezTo>
                <a:cubicBezTo>
                  <a:pt x="54" y="654"/>
                  <a:pt x="55" y="662"/>
                  <a:pt x="55" y="668"/>
                </a:cubicBezTo>
                <a:cubicBezTo>
                  <a:pt x="55" y="674"/>
                  <a:pt x="54" y="682"/>
                  <a:pt x="52" y="688"/>
                </a:cubicBezTo>
                <a:close/>
                <a:moveTo>
                  <a:pt x="730" y="676"/>
                </a:moveTo>
                <a:cubicBezTo>
                  <a:pt x="721" y="679"/>
                  <a:pt x="714" y="686"/>
                  <a:pt x="714" y="696"/>
                </a:cubicBezTo>
                <a:cubicBezTo>
                  <a:pt x="714" y="709"/>
                  <a:pt x="724" y="715"/>
                  <a:pt x="736" y="715"/>
                </a:cubicBezTo>
                <a:cubicBezTo>
                  <a:pt x="746" y="715"/>
                  <a:pt x="752" y="711"/>
                  <a:pt x="757" y="703"/>
                </a:cubicBezTo>
                <a:cubicBezTo>
                  <a:pt x="757" y="707"/>
                  <a:pt x="757" y="710"/>
                  <a:pt x="758" y="714"/>
                </a:cubicBezTo>
                <a:cubicBezTo>
                  <a:pt x="777" y="714"/>
                  <a:pt x="777" y="714"/>
                  <a:pt x="777" y="714"/>
                </a:cubicBezTo>
                <a:cubicBezTo>
                  <a:pt x="776" y="711"/>
                  <a:pt x="776" y="707"/>
                  <a:pt x="776" y="704"/>
                </a:cubicBezTo>
                <a:cubicBezTo>
                  <a:pt x="776" y="672"/>
                  <a:pt x="776" y="672"/>
                  <a:pt x="776" y="672"/>
                </a:cubicBezTo>
                <a:cubicBezTo>
                  <a:pt x="776" y="664"/>
                  <a:pt x="777" y="657"/>
                  <a:pt x="770" y="651"/>
                </a:cubicBezTo>
                <a:cubicBezTo>
                  <a:pt x="764" y="647"/>
                  <a:pt x="755" y="645"/>
                  <a:pt x="749" y="645"/>
                </a:cubicBezTo>
                <a:cubicBezTo>
                  <a:pt x="734" y="645"/>
                  <a:pt x="718" y="650"/>
                  <a:pt x="717" y="666"/>
                </a:cubicBezTo>
                <a:cubicBezTo>
                  <a:pt x="735" y="668"/>
                  <a:pt x="735" y="668"/>
                  <a:pt x="735" y="668"/>
                </a:cubicBezTo>
                <a:cubicBezTo>
                  <a:pt x="735" y="661"/>
                  <a:pt x="740" y="658"/>
                  <a:pt x="747" y="658"/>
                </a:cubicBezTo>
                <a:cubicBezTo>
                  <a:pt x="749" y="658"/>
                  <a:pt x="753" y="659"/>
                  <a:pt x="755" y="661"/>
                </a:cubicBezTo>
                <a:cubicBezTo>
                  <a:pt x="757" y="664"/>
                  <a:pt x="756" y="667"/>
                  <a:pt x="756" y="670"/>
                </a:cubicBezTo>
                <a:cubicBezTo>
                  <a:pt x="756" y="672"/>
                  <a:pt x="756" y="672"/>
                  <a:pt x="756" y="672"/>
                </a:cubicBezTo>
                <a:cubicBezTo>
                  <a:pt x="748" y="673"/>
                  <a:pt x="737" y="673"/>
                  <a:pt x="730" y="676"/>
                </a:cubicBezTo>
                <a:close/>
                <a:moveTo>
                  <a:pt x="756" y="684"/>
                </a:moveTo>
                <a:cubicBezTo>
                  <a:pt x="756" y="689"/>
                  <a:pt x="756" y="693"/>
                  <a:pt x="754" y="697"/>
                </a:cubicBezTo>
                <a:cubicBezTo>
                  <a:pt x="751" y="701"/>
                  <a:pt x="748" y="703"/>
                  <a:pt x="744" y="703"/>
                </a:cubicBezTo>
                <a:cubicBezTo>
                  <a:pt x="738" y="703"/>
                  <a:pt x="735" y="699"/>
                  <a:pt x="735" y="694"/>
                </a:cubicBezTo>
                <a:cubicBezTo>
                  <a:pt x="735" y="684"/>
                  <a:pt x="749" y="683"/>
                  <a:pt x="756" y="682"/>
                </a:cubicBezTo>
                <a:lnTo>
                  <a:pt x="756" y="684"/>
                </a:lnTo>
                <a:close/>
                <a:moveTo>
                  <a:pt x="906" y="842"/>
                </a:moveTo>
                <a:cubicBezTo>
                  <a:pt x="907" y="833"/>
                  <a:pt x="905" y="823"/>
                  <a:pt x="900" y="816"/>
                </a:cubicBezTo>
                <a:cubicBezTo>
                  <a:pt x="894" y="808"/>
                  <a:pt x="884" y="804"/>
                  <a:pt x="875" y="804"/>
                </a:cubicBezTo>
                <a:cubicBezTo>
                  <a:pt x="854" y="804"/>
                  <a:pt x="842" y="820"/>
                  <a:pt x="842" y="840"/>
                </a:cubicBezTo>
                <a:cubicBezTo>
                  <a:pt x="842" y="860"/>
                  <a:pt x="855" y="874"/>
                  <a:pt x="875" y="874"/>
                </a:cubicBezTo>
                <a:cubicBezTo>
                  <a:pt x="898" y="874"/>
                  <a:pt x="906" y="854"/>
                  <a:pt x="906" y="851"/>
                </a:cubicBezTo>
                <a:cubicBezTo>
                  <a:pt x="888" y="849"/>
                  <a:pt x="888" y="849"/>
                  <a:pt x="888" y="849"/>
                </a:cubicBezTo>
                <a:cubicBezTo>
                  <a:pt x="888" y="855"/>
                  <a:pt x="882" y="860"/>
                  <a:pt x="876" y="860"/>
                </a:cubicBezTo>
                <a:cubicBezTo>
                  <a:pt x="868" y="860"/>
                  <a:pt x="863" y="853"/>
                  <a:pt x="863" y="845"/>
                </a:cubicBezTo>
                <a:cubicBezTo>
                  <a:pt x="863" y="842"/>
                  <a:pt x="863" y="842"/>
                  <a:pt x="863" y="842"/>
                </a:cubicBezTo>
                <a:lnTo>
                  <a:pt x="906" y="842"/>
                </a:lnTo>
                <a:close/>
                <a:moveTo>
                  <a:pt x="876" y="816"/>
                </a:moveTo>
                <a:cubicBezTo>
                  <a:pt x="884" y="816"/>
                  <a:pt x="887" y="823"/>
                  <a:pt x="887" y="830"/>
                </a:cubicBezTo>
                <a:cubicBezTo>
                  <a:pt x="863" y="830"/>
                  <a:pt x="863" y="830"/>
                  <a:pt x="863" y="830"/>
                </a:cubicBezTo>
                <a:cubicBezTo>
                  <a:pt x="864" y="823"/>
                  <a:pt x="867" y="816"/>
                  <a:pt x="876" y="816"/>
                </a:cubicBezTo>
                <a:close/>
                <a:moveTo>
                  <a:pt x="591" y="804"/>
                </a:moveTo>
                <a:cubicBezTo>
                  <a:pt x="570" y="804"/>
                  <a:pt x="559" y="819"/>
                  <a:pt x="559" y="839"/>
                </a:cubicBezTo>
                <a:cubicBezTo>
                  <a:pt x="559" y="858"/>
                  <a:pt x="570" y="874"/>
                  <a:pt x="591" y="874"/>
                </a:cubicBezTo>
                <a:cubicBezTo>
                  <a:pt x="611" y="874"/>
                  <a:pt x="623" y="858"/>
                  <a:pt x="623" y="839"/>
                </a:cubicBezTo>
                <a:cubicBezTo>
                  <a:pt x="623" y="819"/>
                  <a:pt x="612" y="804"/>
                  <a:pt x="591" y="804"/>
                </a:cubicBezTo>
                <a:close/>
                <a:moveTo>
                  <a:pt x="591" y="861"/>
                </a:moveTo>
                <a:cubicBezTo>
                  <a:pt x="580" y="861"/>
                  <a:pt x="580" y="844"/>
                  <a:pt x="580" y="837"/>
                </a:cubicBezTo>
                <a:cubicBezTo>
                  <a:pt x="580" y="829"/>
                  <a:pt x="580" y="817"/>
                  <a:pt x="591" y="817"/>
                </a:cubicBezTo>
                <a:cubicBezTo>
                  <a:pt x="595" y="817"/>
                  <a:pt x="599" y="818"/>
                  <a:pt x="600" y="823"/>
                </a:cubicBezTo>
                <a:cubicBezTo>
                  <a:pt x="602" y="828"/>
                  <a:pt x="602" y="834"/>
                  <a:pt x="602" y="839"/>
                </a:cubicBezTo>
                <a:cubicBezTo>
                  <a:pt x="602" y="847"/>
                  <a:pt x="602" y="861"/>
                  <a:pt x="591" y="861"/>
                </a:cubicBezTo>
                <a:close/>
                <a:moveTo>
                  <a:pt x="925" y="687"/>
                </a:moveTo>
                <a:cubicBezTo>
                  <a:pt x="912" y="647"/>
                  <a:pt x="912" y="647"/>
                  <a:pt x="912" y="647"/>
                </a:cubicBezTo>
                <a:cubicBezTo>
                  <a:pt x="891" y="647"/>
                  <a:pt x="891" y="647"/>
                  <a:pt x="891" y="647"/>
                </a:cubicBezTo>
                <a:cubicBezTo>
                  <a:pt x="916" y="714"/>
                  <a:pt x="916" y="714"/>
                  <a:pt x="916" y="714"/>
                </a:cubicBezTo>
                <a:cubicBezTo>
                  <a:pt x="914" y="720"/>
                  <a:pt x="911" y="722"/>
                  <a:pt x="905" y="722"/>
                </a:cubicBezTo>
                <a:cubicBezTo>
                  <a:pt x="895" y="721"/>
                  <a:pt x="895" y="721"/>
                  <a:pt x="895" y="721"/>
                </a:cubicBezTo>
                <a:cubicBezTo>
                  <a:pt x="895" y="737"/>
                  <a:pt x="895" y="737"/>
                  <a:pt x="895" y="737"/>
                </a:cubicBezTo>
                <a:cubicBezTo>
                  <a:pt x="905" y="737"/>
                  <a:pt x="905" y="737"/>
                  <a:pt x="905" y="737"/>
                </a:cubicBezTo>
                <a:cubicBezTo>
                  <a:pt x="924" y="737"/>
                  <a:pt x="926" y="725"/>
                  <a:pt x="931" y="710"/>
                </a:cubicBezTo>
                <a:cubicBezTo>
                  <a:pt x="952" y="647"/>
                  <a:pt x="952" y="647"/>
                  <a:pt x="952" y="647"/>
                </a:cubicBezTo>
                <a:cubicBezTo>
                  <a:pt x="937" y="647"/>
                  <a:pt x="937" y="647"/>
                  <a:pt x="937" y="647"/>
                </a:cubicBezTo>
                <a:lnTo>
                  <a:pt x="925" y="687"/>
                </a:lnTo>
                <a:close/>
                <a:moveTo>
                  <a:pt x="642" y="666"/>
                </a:moveTo>
                <a:cubicBezTo>
                  <a:pt x="642" y="669"/>
                  <a:pt x="642" y="676"/>
                  <a:pt x="642" y="678"/>
                </a:cubicBezTo>
                <a:cubicBezTo>
                  <a:pt x="642" y="714"/>
                  <a:pt x="642" y="714"/>
                  <a:pt x="642" y="714"/>
                </a:cubicBezTo>
                <a:cubicBezTo>
                  <a:pt x="661" y="714"/>
                  <a:pt x="661" y="714"/>
                  <a:pt x="661" y="714"/>
                </a:cubicBezTo>
                <a:cubicBezTo>
                  <a:pt x="661" y="672"/>
                  <a:pt x="661" y="672"/>
                  <a:pt x="661" y="672"/>
                </a:cubicBezTo>
                <a:cubicBezTo>
                  <a:pt x="661" y="665"/>
                  <a:pt x="662" y="657"/>
                  <a:pt x="658" y="652"/>
                </a:cubicBezTo>
                <a:cubicBezTo>
                  <a:pt x="654" y="647"/>
                  <a:pt x="647" y="645"/>
                  <a:pt x="641" y="645"/>
                </a:cubicBezTo>
                <a:cubicBezTo>
                  <a:pt x="633" y="645"/>
                  <a:pt x="625" y="649"/>
                  <a:pt x="622" y="657"/>
                </a:cubicBezTo>
                <a:cubicBezTo>
                  <a:pt x="618" y="649"/>
                  <a:pt x="612" y="645"/>
                  <a:pt x="603" y="645"/>
                </a:cubicBezTo>
                <a:cubicBezTo>
                  <a:pt x="595" y="645"/>
                  <a:pt x="588" y="649"/>
                  <a:pt x="585" y="657"/>
                </a:cubicBezTo>
                <a:cubicBezTo>
                  <a:pt x="584" y="657"/>
                  <a:pt x="584" y="657"/>
                  <a:pt x="584" y="657"/>
                </a:cubicBezTo>
                <a:cubicBezTo>
                  <a:pt x="584" y="647"/>
                  <a:pt x="584" y="647"/>
                  <a:pt x="584" y="647"/>
                </a:cubicBezTo>
                <a:cubicBezTo>
                  <a:pt x="566" y="647"/>
                  <a:pt x="566" y="647"/>
                  <a:pt x="566" y="647"/>
                </a:cubicBezTo>
                <a:cubicBezTo>
                  <a:pt x="566" y="714"/>
                  <a:pt x="566" y="714"/>
                  <a:pt x="566" y="714"/>
                </a:cubicBezTo>
                <a:cubicBezTo>
                  <a:pt x="585" y="714"/>
                  <a:pt x="585" y="714"/>
                  <a:pt x="585" y="714"/>
                </a:cubicBezTo>
                <a:cubicBezTo>
                  <a:pt x="585" y="678"/>
                  <a:pt x="585" y="678"/>
                  <a:pt x="585" y="678"/>
                </a:cubicBezTo>
                <a:cubicBezTo>
                  <a:pt x="585" y="671"/>
                  <a:pt x="585" y="661"/>
                  <a:pt x="595" y="661"/>
                </a:cubicBezTo>
                <a:cubicBezTo>
                  <a:pt x="605" y="661"/>
                  <a:pt x="604" y="671"/>
                  <a:pt x="604" y="678"/>
                </a:cubicBezTo>
                <a:cubicBezTo>
                  <a:pt x="604" y="714"/>
                  <a:pt x="604" y="714"/>
                  <a:pt x="604" y="714"/>
                </a:cubicBezTo>
                <a:cubicBezTo>
                  <a:pt x="623" y="714"/>
                  <a:pt x="623" y="714"/>
                  <a:pt x="623" y="714"/>
                </a:cubicBezTo>
                <a:cubicBezTo>
                  <a:pt x="623" y="678"/>
                  <a:pt x="623" y="678"/>
                  <a:pt x="623" y="678"/>
                </a:cubicBezTo>
                <a:cubicBezTo>
                  <a:pt x="623" y="675"/>
                  <a:pt x="623" y="669"/>
                  <a:pt x="625" y="666"/>
                </a:cubicBezTo>
                <a:cubicBezTo>
                  <a:pt x="626" y="663"/>
                  <a:pt x="630" y="661"/>
                  <a:pt x="633" y="661"/>
                </a:cubicBezTo>
                <a:cubicBezTo>
                  <a:pt x="637" y="661"/>
                  <a:pt x="641" y="662"/>
                  <a:pt x="642" y="666"/>
                </a:cubicBezTo>
                <a:close/>
                <a:moveTo>
                  <a:pt x="663" y="848"/>
                </a:moveTo>
                <a:cubicBezTo>
                  <a:pt x="650" y="805"/>
                  <a:pt x="650" y="805"/>
                  <a:pt x="650" y="805"/>
                </a:cubicBezTo>
                <a:cubicBezTo>
                  <a:pt x="629" y="805"/>
                  <a:pt x="629" y="805"/>
                  <a:pt x="629" y="805"/>
                </a:cubicBezTo>
                <a:cubicBezTo>
                  <a:pt x="652" y="872"/>
                  <a:pt x="652" y="872"/>
                  <a:pt x="652" y="872"/>
                </a:cubicBezTo>
                <a:cubicBezTo>
                  <a:pt x="668" y="872"/>
                  <a:pt x="668" y="872"/>
                  <a:pt x="668" y="872"/>
                </a:cubicBezTo>
                <a:cubicBezTo>
                  <a:pt x="691" y="805"/>
                  <a:pt x="691" y="805"/>
                  <a:pt x="691" y="805"/>
                </a:cubicBezTo>
                <a:cubicBezTo>
                  <a:pt x="676" y="805"/>
                  <a:pt x="676" y="805"/>
                  <a:pt x="676" y="805"/>
                </a:cubicBezTo>
                <a:lnTo>
                  <a:pt x="663" y="848"/>
                </a:lnTo>
                <a:close/>
                <a:moveTo>
                  <a:pt x="759" y="831"/>
                </a:moveTo>
                <a:cubicBezTo>
                  <a:pt x="759" y="823"/>
                  <a:pt x="759" y="815"/>
                  <a:pt x="752" y="810"/>
                </a:cubicBezTo>
                <a:cubicBezTo>
                  <a:pt x="747" y="805"/>
                  <a:pt x="738" y="804"/>
                  <a:pt x="731" y="804"/>
                </a:cubicBezTo>
                <a:cubicBezTo>
                  <a:pt x="717" y="804"/>
                  <a:pt x="701" y="809"/>
                  <a:pt x="699" y="825"/>
                </a:cubicBezTo>
                <a:cubicBezTo>
                  <a:pt x="717" y="827"/>
                  <a:pt x="717" y="827"/>
                  <a:pt x="717" y="827"/>
                </a:cubicBezTo>
                <a:cubicBezTo>
                  <a:pt x="717" y="820"/>
                  <a:pt x="723" y="817"/>
                  <a:pt x="729" y="817"/>
                </a:cubicBezTo>
                <a:cubicBezTo>
                  <a:pt x="732" y="817"/>
                  <a:pt x="735" y="818"/>
                  <a:pt x="737" y="820"/>
                </a:cubicBezTo>
                <a:cubicBezTo>
                  <a:pt x="739" y="822"/>
                  <a:pt x="739" y="826"/>
                  <a:pt x="739" y="829"/>
                </a:cubicBezTo>
                <a:cubicBezTo>
                  <a:pt x="739" y="830"/>
                  <a:pt x="739" y="830"/>
                  <a:pt x="739" y="830"/>
                </a:cubicBezTo>
                <a:cubicBezTo>
                  <a:pt x="731" y="831"/>
                  <a:pt x="720" y="832"/>
                  <a:pt x="712" y="835"/>
                </a:cubicBezTo>
                <a:cubicBezTo>
                  <a:pt x="703" y="838"/>
                  <a:pt x="697" y="845"/>
                  <a:pt x="697" y="855"/>
                </a:cubicBezTo>
                <a:cubicBezTo>
                  <a:pt x="697" y="867"/>
                  <a:pt x="706" y="874"/>
                  <a:pt x="718" y="874"/>
                </a:cubicBezTo>
                <a:cubicBezTo>
                  <a:pt x="728" y="874"/>
                  <a:pt x="734" y="870"/>
                  <a:pt x="740" y="862"/>
                </a:cubicBezTo>
                <a:cubicBezTo>
                  <a:pt x="740" y="865"/>
                  <a:pt x="740" y="869"/>
                  <a:pt x="741" y="872"/>
                </a:cubicBezTo>
                <a:cubicBezTo>
                  <a:pt x="760" y="872"/>
                  <a:pt x="760" y="872"/>
                  <a:pt x="760" y="872"/>
                </a:cubicBezTo>
                <a:cubicBezTo>
                  <a:pt x="759" y="869"/>
                  <a:pt x="759" y="866"/>
                  <a:pt x="759" y="862"/>
                </a:cubicBezTo>
                <a:lnTo>
                  <a:pt x="759" y="831"/>
                </a:lnTo>
                <a:close/>
                <a:moveTo>
                  <a:pt x="739" y="843"/>
                </a:moveTo>
                <a:cubicBezTo>
                  <a:pt x="739" y="848"/>
                  <a:pt x="739" y="852"/>
                  <a:pt x="736" y="856"/>
                </a:cubicBezTo>
                <a:cubicBezTo>
                  <a:pt x="734" y="859"/>
                  <a:pt x="730" y="861"/>
                  <a:pt x="726" y="861"/>
                </a:cubicBezTo>
                <a:cubicBezTo>
                  <a:pt x="721" y="861"/>
                  <a:pt x="718" y="858"/>
                  <a:pt x="718" y="853"/>
                </a:cubicBezTo>
                <a:cubicBezTo>
                  <a:pt x="718" y="843"/>
                  <a:pt x="731" y="841"/>
                  <a:pt x="739" y="840"/>
                </a:cubicBezTo>
                <a:lnTo>
                  <a:pt x="739" y="843"/>
                </a:lnTo>
                <a:close/>
                <a:moveTo>
                  <a:pt x="804" y="819"/>
                </a:moveTo>
                <a:cubicBezTo>
                  <a:pt x="811" y="819"/>
                  <a:pt x="814" y="825"/>
                  <a:pt x="814" y="831"/>
                </a:cubicBezTo>
                <a:cubicBezTo>
                  <a:pt x="833" y="830"/>
                  <a:pt x="833" y="830"/>
                  <a:pt x="833" y="830"/>
                </a:cubicBezTo>
                <a:cubicBezTo>
                  <a:pt x="831" y="814"/>
                  <a:pt x="819" y="804"/>
                  <a:pt x="803" y="804"/>
                </a:cubicBezTo>
                <a:cubicBezTo>
                  <a:pt x="782" y="804"/>
                  <a:pt x="770" y="819"/>
                  <a:pt x="770" y="839"/>
                </a:cubicBezTo>
                <a:cubicBezTo>
                  <a:pt x="770" y="859"/>
                  <a:pt x="782" y="874"/>
                  <a:pt x="802" y="874"/>
                </a:cubicBezTo>
                <a:cubicBezTo>
                  <a:pt x="819" y="874"/>
                  <a:pt x="831" y="864"/>
                  <a:pt x="833" y="847"/>
                </a:cubicBezTo>
                <a:cubicBezTo>
                  <a:pt x="814" y="846"/>
                  <a:pt x="814" y="846"/>
                  <a:pt x="814" y="846"/>
                </a:cubicBezTo>
                <a:cubicBezTo>
                  <a:pt x="814" y="852"/>
                  <a:pt x="810" y="858"/>
                  <a:pt x="803" y="858"/>
                </a:cubicBezTo>
                <a:cubicBezTo>
                  <a:pt x="792" y="858"/>
                  <a:pt x="792" y="846"/>
                  <a:pt x="792" y="838"/>
                </a:cubicBezTo>
                <a:cubicBezTo>
                  <a:pt x="792" y="829"/>
                  <a:pt x="793" y="819"/>
                  <a:pt x="804" y="819"/>
                </a:cubicBezTo>
                <a:close/>
                <a:moveTo>
                  <a:pt x="531" y="683"/>
                </a:moveTo>
                <a:cubicBezTo>
                  <a:pt x="531" y="686"/>
                  <a:pt x="532" y="690"/>
                  <a:pt x="530" y="693"/>
                </a:cubicBezTo>
                <a:cubicBezTo>
                  <a:pt x="529" y="697"/>
                  <a:pt x="525" y="700"/>
                  <a:pt x="521" y="700"/>
                </a:cubicBezTo>
                <a:cubicBezTo>
                  <a:pt x="514" y="700"/>
                  <a:pt x="513" y="694"/>
                  <a:pt x="513" y="689"/>
                </a:cubicBezTo>
                <a:cubicBezTo>
                  <a:pt x="513" y="647"/>
                  <a:pt x="513" y="647"/>
                  <a:pt x="513" y="647"/>
                </a:cubicBezTo>
                <a:cubicBezTo>
                  <a:pt x="494" y="647"/>
                  <a:pt x="494" y="647"/>
                  <a:pt x="494" y="647"/>
                </a:cubicBezTo>
                <a:cubicBezTo>
                  <a:pt x="494" y="689"/>
                  <a:pt x="494" y="689"/>
                  <a:pt x="494" y="689"/>
                </a:cubicBezTo>
                <a:cubicBezTo>
                  <a:pt x="494" y="696"/>
                  <a:pt x="493" y="702"/>
                  <a:pt x="497" y="708"/>
                </a:cubicBezTo>
                <a:cubicBezTo>
                  <a:pt x="501" y="714"/>
                  <a:pt x="507" y="715"/>
                  <a:pt x="513" y="715"/>
                </a:cubicBezTo>
                <a:cubicBezTo>
                  <a:pt x="523" y="715"/>
                  <a:pt x="529" y="711"/>
                  <a:pt x="533" y="702"/>
                </a:cubicBezTo>
                <a:cubicBezTo>
                  <a:pt x="533" y="702"/>
                  <a:pt x="533" y="702"/>
                  <a:pt x="533" y="702"/>
                </a:cubicBezTo>
                <a:cubicBezTo>
                  <a:pt x="533" y="714"/>
                  <a:pt x="533" y="714"/>
                  <a:pt x="533" y="714"/>
                </a:cubicBezTo>
                <a:cubicBezTo>
                  <a:pt x="551" y="714"/>
                  <a:pt x="551" y="714"/>
                  <a:pt x="551" y="714"/>
                </a:cubicBezTo>
                <a:cubicBezTo>
                  <a:pt x="551" y="647"/>
                  <a:pt x="551" y="647"/>
                  <a:pt x="551" y="647"/>
                </a:cubicBezTo>
                <a:cubicBezTo>
                  <a:pt x="531" y="647"/>
                  <a:pt x="531" y="647"/>
                  <a:pt x="531" y="647"/>
                </a:cubicBezTo>
                <a:lnTo>
                  <a:pt x="531" y="683"/>
                </a:lnTo>
                <a:close/>
                <a:moveTo>
                  <a:pt x="482" y="647"/>
                </a:moveTo>
                <a:cubicBezTo>
                  <a:pt x="463" y="647"/>
                  <a:pt x="463" y="647"/>
                  <a:pt x="463" y="647"/>
                </a:cubicBezTo>
                <a:cubicBezTo>
                  <a:pt x="444" y="669"/>
                  <a:pt x="444" y="669"/>
                  <a:pt x="444" y="669"/>
                </a:cubicBezTo>
                <a:cubicBezTo>
                  <a:pt x="438" y="677"/>
                  <a:pt x="438" y="677"/>
                  <a:pt x="438" y="677"/>
                </a:cubicBezTo>
                <a:cubicBezTo>
                  <a:pt x="438" y="623"/>
                  <a:pt x="438" y="623"/>
                  <a:pt x="438" y="623"/>
                </a:cubicBezTo>
                <a:cubicBezTo>
                  <a:pt x="418" y="623"/>
                  <a:pt x="418" y="623"/>
                  <a:pt x="418" y="623"/>
                </a:cubicBezTo>
                <a:cubicBezTo>
                  <a:pt x="418" y="714"/>
                  <a:pt x="418" y="714"/>
                  <a:pt x="418" y="714"/>
                </a:cubicBezTo>
                <a:cubicBezTo>
                  <a:pt x="438" y="714"/>
                  <a:pt x="438" y="714"/>
                  <a:pt x="438" y="714"/>
                </a:cubicBezTo>
                <a:cubicBezTo>
                  <a:pt x="438" y="697"/>
                  <a:pt x="438" y="697"/>
                  <a:pt x="438" y="697"/>
                </a:cubicBezTo>
                <a:cubicBezTo>
                  <a:pt x="449" y="683"/>
                  <a:pt x="449" y="683"/>
                  <a:pt x="449" y="683"/>
                </a:cubicBezTo>
                <a:cubicBezTo>
                  <a:pt x="463" y="714"/>
                  <a:pt x="463" y="714"/>
                  <a:pt x="463" y="714"/>
                </a:cubicBezTo>
                <a:cubicBezTo>
                  <a:pt x="485" y="714"/>
                  <a:pt x="485" y="714"/>
                  <a:pt x="485" y="714"/>
                </a:cubicBezTo>
                <a:cubicBezTo>
                  <a:pt x="463" y="670"/>
                  <a:pt x="463" y="670"/>
                  <a:pt x="463" y="670"/>
                </a:cubicBezTo>
                <a:lnTo>
                  <a:pt x="482" y="647"/>
                </a:lnTo>
                <a:close/>
                <a:moveTo>
                  <a:pt x="527" y="804"/>
                </a:moveTo>
                <a:cubicBezTo>
                  <a:pt x="517" y="804"/>
                  <a:pt x="512" y="808"/>
                  <a:pt x="508" y="816"/>
                </a:cubicBezTo>
                <a:cubicBezTo>
                  <a:pt x="507" y="816"/>
                  <a:pt x="507" y="816"/>
                  <a:pt x="507" y="816"/>
                </a:cubicBezTo>
                <a:cubicBezTo>
                  <a:pt x="507" y="805"/>
                  <a:pt x="507" y="805"/>
                  <a:pt x="507" y="805"/>
                </a:cubicBezTo>
                <a:cubicBezTo>
                  <a:pt x="489" y="805"/>
                  <a:pt x="489" y="805"/>
                  <a:pt x="489" y="805"/>
                </a:cubicBezTo>
                <a:cubicBezTo>
                  <a:pt x="489" y="872"/>
                  <a:pt x="489" y="872"/>
                  <a:pt x="489" y="872"/>
                </a:cubicBezTo>
                <a:cubicBezTo>
                  <a:pt x="508" y="872"/>
                  <a:pt x="508" y="872"/>
                  <a:pt x="508" y="872"/>
                </a:cubicBezTo>
                <a:cubicBezTo>
                  <a:pt x="508" y="836"/>
                  <a:pt x="508" y="836"/>
                  <a:pt x="508" y="836"/>
                </a:cubicBezTo>
                <a:cubicBezTo>
                  <a:pt x="508" y="832"/>
                  <a:pt x="509" y="828"/>
                  <a:pt x="511" y="824"/>
                </a:cubicBezTo>
                <a:cubicBezTo>
                  <a:pt x="512" y="821"/>
                  <a:pt x="515" y="819"/>
                  <a:pt x="519" y="819"/>
                </a:cubicBezTo>
                <a:cubicBezTo>
                  <a:pt x="529" y="819"/>
                  <a:pt x="528" y="829"/>
                  <a:pt x="528" y="836"/>
                </a:cubicBezTo>
                <a:cubicBezTo>
                  <a:pt x="528" y="872"/>
                  <a:pt x="528" y="872"/>
                  <a:pt x="528" y="872"/>
                </a:cubicBezTo>
                <a:cubicBezTo>
                  <a:pt x="547" y="872"/>
                  <a:pt x="547" y="872"/>
                  <a:pt x="547" y="872"/>
                </a:cubicBezTo>
                <a:cubicBezTo>
                  <a:pt x="547" y="831"/>
                  <a:pt x="547" y="831"/>
                  <a:pt x="547" y="831"/>
                </a:cubicBezTo>
                <a:cubicBezTo>
                  <a:pt x="547" y="825"/>
                  <a:pt x="547" y="816"/>
                  <a:pt x="544" y="811"/>
                </a:cubicBezTo>
                <a:cubicBezTo>
                  <a:pt x="540" y="806"/>
                  <a:pt x="533" y="804"/>
                  <a:pt x="527" y="804"/>
                </a:cubicBezTo>
                <a:close/>
                <a:moveTo>
                  <a:pt x="454" y="872"/>
                </a:moveTo>
                <a:cubicBezTo>
                  <a:pt x="473" y="872"/>
                  <a:pt x="473" y="872"/>
                  <a:pt x="473" y="872"/>
                </a:cubicBezTo>
                <a:cubicBezTo>
                  <a:pt x="473" y="805"/>
                  <a:pt x="473" y="805"/>
                  <a:pt x="473" y="805"/>
                </a:cubicBezTo>
                <a:cubicBezTo>
                  <a:pt x="454" y="805"/>
                  <a:pt x="454" y="805"/>
                  <a:pt x="454" y="805"/>
                </a:cubicBezTo>
                <a:lnTo>
                  <a:pt x="454" y="872"/>
                </a:lnTo>
                <a:close/>
                <a:moveTo>
                  <a:pt x="406" y="659"/>
                </a:moveTo>
                <a:cubicBezTo>
                  <a:pt x="406" y="647"/>
                  <a:pt x="406" y="647"/>
                  <a:pt x="406" y="647"/>
                </a:cubicBezTo>
                <a:cubicBezTo>
                  <a:pt x="357" y="647"/>
                  <a:pt x="357" y="647"/>
                  <a:pt x="357" y="647"/>
                </a:cubicBezTo>
                <a:cubicBezTo>
                  <a:pt x="357" y="660"/>
                  <a:pt x="357" y="660"/>
                  <a:pt x="357" y="660"/>
                </a:cubicBezTo>
                <a:cubicBezTo>
                  <a:pt x="384" y="660"/>
                  <a:pt x="384" y="660"/>
                  <a:pt x="384" y="660"/>
                </a:cubicBezTo>
                <a:cubicBezTo>
                  <a:pt x="355" y="699"/>
                  <a:pt x="355" y="699"/>
                  <a:pt x="355" y="699"/>
                </a:cubicBezTo>
                <a:cubicBezTo>
                  <a:pt x="355" y="714"/>
                  <a:pt x="355" y="714"/>
                  <a:pt x="355" y="714"/>
                </a:cubicBezTo>
                <a:cubicBezTo>
                  <a:pt x="408" y="714"/>
                  <a:pt x="408" y="714"/>
                  <a:pt x="408" y="714"/>
                </a:cubicBezTo>
                <a:cubicBezTo>
                  <a:pt x="408" y="699"/>
                  <a:pt x="408" y="699"/>
                  <a:pt x="408" y="699"/>
                </a:cubicBezTo>
                <a:cubicBezTo>
                  <a:pt x="376" y="699"/>
                  <a:pt x="376" y="699"/>
                  <a:pt x="376" y="699"/>
                </a:cubicBezTo>
                <a:lnTo>
                  <a:pt x="406" y="659"/>
                </a:lnTo>
                <a:close/>
                <a:moveTo>
                  <a:pt x="369" y="804"/>
                </a:moveTo>
                <a:cubicBezTo>
                  <a:pt x="348" y="804"/>
                  <a:pt x="337" y="819"/>
                  <a:pt x="337" y="839"/>
                </a:cubicBezTo>
                <a:cubicBezTo>
                  <a:pt x="337" y="858"/>
                  <a:pt x="348" y="874"/>
                  <a:pt x="369" y="874"/>
                </a:cubicBezTo>
                <a:cubicBezTo>
                  <a:pt x="389" y="874"/>
                  <a:pt x="401" y="858"/>
                  <a:pt x="401" y="839"/>
                </a:cubicBezTo>
                <a:cubicBezTo>
                  <a:pt x="401" y="819"/>
                  <a:pt x="390" y="804"/>
                  <a:pt x="369" y="804"/>
                </a:cubicBezTo>
                <a:close/>
                <a:moveTo>
                  <a:pt x="369" y="861"/>
                </a:moveTo>
                <a:cubicBezTo>
                  <a:pt x="358" y="861"/>
                  <a:pt x="358" y="844"/>
                  <a:pt x="358" y="837"/>
                </a:cubicBezTo>
                <a:cubicBezTo>
                  <a:pt x="358" y="829"/>
                  <a:pt x="359" y="817"/>
                  <a:pt x="369" y="817"/>
                </a:cubicBezTo>
                <a:cubicBezTo>
                  <a:pt x="374" y="817"/>
                  <a:pt x="377" y="818"/>
                  <a:pt x="378" y="823"/>
                </a:cubicBezTo>
                <a:cubicBezTo>
                  <a:pt x="380" y="828"/>
                  <a:pt x="381" y="834"/>
                  <a:pt x="381" y="839"/>
                </a:cubicBezTo>
                <a:cubicBezTo>
                  <a:pt x="381" y="847"/>
                  <a:pt x="380" y="861"/>
                  <a:pt x="369" y="861"/>
                </a:cubicBezTo>
                <a:close/>
                <a:moveTo>
                  <a:pt x="454" y="799"/>
                </a:moveTo>
                <a:cubicBezTo>
                  <a:pt x="473" y="799"/>
                  <a:pt x="473" y="799"/>
                  <a:pt x="473" y="799"/>
                </a:cubicBezTo>
                <a:cubicBezTo>
                  <a:pt x="473" y="780"/>
                  <a:pt x="473" y="780"/>
                  <a:pt x="473" y="780"/>
                </a:cubicBezTo>
                <a:cubicBezTo>
                  <a:pt x="454" y="780"/>
                  <a:pt x="454" y="780"/>
                  <a:pt x="454" y="780"/>
                </a:cubicBezTo>
                <a:lnTo>
                  <a:pt x="454" y="799"/>
                </a:lnTo>
                <a:close/>
                <a:moveTo>
                  <a:pt x="262" y="540"/>
                </a:moveTo>
                <a:cubicBezTo>
                  <a:pt x="281" y="540"/>
                  <a:pt x="297" y="524"/>
                  <a:pt x="297" y="505"/>
                </a:cubicBezTo>
                <a:cubicBezTo>
                  <a:pt x="297" y="485"/>
                  <a:pt x="281" y="469"/>
                  <a:pt x="262" y="469"/>
                </a:cubicBezTo>
                <a:cubicBezTo>
                  <a:pt x="242" y="469"/>
                  <a:pt x="227" y="485"/>
                  <a:pt x="227" y="505"/>
                </a:cubicBezTo>
                <a:cubicBezTo>
                  <a:pt x="227" y="524"/>
                  <a:pt x="242" y="540"/>
                  <a:pt x="262" y="540"/>
                </a:cubicBezTo>
                <a:close/>
                <a:moveTo>
                  <a:pt x="376" y="243"/>
                </a:moveTo>
                <a:cubicBezTo>
                  <a:pt x="356" y="243"/>
                  <a:pt x="340" y="259"/>
                  <a:pt x="340" y="278"/>
                </a:cubicBezTo>
                <a:cubicBezTo>
                  <a:pt x="340" y="298"/>
                  <a:pt x="356" y="314"/>
                  <a:pt x="376" y="314"/>
                </a:cubicBezTo>
                <a:cubicBezTo>
                  <a:pt x="395" y="314"/>
                  <a:pt x="411" y="298"/>
                  <a:pt x="411" y="278"/>
                </a:cubicBezTo>
                <a:cubicBezTo>
                  <a:pt x="411" y="259"/>
                  <a:pt x="395" y="243"/>
                  <a:pt x="376" y="243"/>
                </a:cubicBezTo>
                <a:close/>
                <a:moveTo>
                  <a:pt x="335" y="404"/>
                </a:moveTo>
                <a:cubicBezTo>
                  <a:pt x="345" y="398"/>
                  <a:pt x="351" y="388"/>
                  <a:pt x="351" y="376"/>
                </a:cubicBezTo>
                <a:cubicBezTo>
                  <a:pt x="351" y="356"/>
                  <a:pt x="335" y="340"/>
                  <a:pt x="315" y="340"/>
                </a:cubicBezTo>
                <a:cubicBezTo>
                  <a:pt x="296" y="340"/>
                  <a:pt x="280" y="356"/>
                  <a:pt x="280" y="376"/>
                </a:cubicBezTo>
                <a:cubicBezTo>
                  <a:pt x="280" y="377"/>
                  <a:pt x="280" y="378"/>
                  <a:pt x="280" y="379"/>
                </a:cubicBezTo>
                <a:cubicBezTo>
                  <a:pt x="298" y="388"/>
                  <a:pt x="316" y="396"/>
                  <a:pt x="335" y="404"/>
                </a:cubicBezTo>
                <a:close/>
                <a:moveTo>
                  <a:pt x="600" y="113"/>
                </a:moveTo>
                <a:cubicBezTo>
                  <a:pt x="603" y="108"/>
                  <a:pt x="605" y="102"/>
                  <a:pt x="605" y="96"/>
                </a:cubicBezTo>
                <a:cubicBezTo>
                  <a:pt x="605" y="76"/>
                  <a:pt x="589" y="60"/>
                  <a:pt x="570" y="60"/>
                </a:cubicBezTo>
                <a:cubicBezTo>
                  <a:pt x="550" y="60"/>
                  <a:pt x="535" y="76"/>
                  <a:pt x="535" y="96"/>
                </a:cubicBezTo>
                <a:cubicBezTo>
                  <a:pt x="535" y="98"/>
                  <a:pt x="535" y="100"/>
                  <a:pt x="535" y="102"/>
                </a:cubicBezTo>
                <a:cubicBezTo>
                  <a:pt x="557" y="105"/>
                  <a:pt x="578" y="109"/>
                  <a:pt x="600" y="113"/>
                </a:cubicBezTo>
                <a:close/>
                <a:moveTo>
                  <a:pt x="454" y="156"/>
                </a:moveTo>
                <a:cubicBezTo>
                  <a:pt x="444" y="156"/>
                  <a:pt x="436" y="160"/>
                  <a:pt x="429" y="165"/>
                </a:cubicBezTo>
                <a:cubicBezTo>
                  <a:pt x="423" y="172"/>
                  <a:pt x="418" y="181"/>
                  <a:pt x="418" y="191"/>
                </a:cubicBezTo>
                <a:cubicBezTo>
                  <a:pt x="418" y="211"/>
                  <a:pt x="434" y="227"/>
                  <a:pt x="454" y="227"/>
                </a:cubicBezTo>
                <a:cubicBezTo>
                  <a:pt x="473" y="227"/>
                  <a:pt x="489" y="211"/>
                  <a:pt x="489" y="191"/>
                </a:cubicBezTo>
                <a:cubicBezTo>
                  <a:pt x="489" y="185"/>
                  <a:pt x="487" y="180"/>
                  <a:pt x="485" y="175"/>
                </a:cubicBezTo>
                <a:cubicBezTo>
                  <a:pt x="479" y="164"/>
                  <a:pt x="467" y="156"/>
                  <a:pt x="454" y="156"/>
                </a:cubicBezTo>
                <a:close/>
                <a:moveTo>
                  <a:pt x="677" y="70"/>
                </a:moveTo>
                <a:cubicBezTo>
                  <a:pt x="696" y="70"/>
                  <a:pt x="712" y="54"/>
                  <a:pt x="712" y="35"/>
                </a:cubicBezTo>
                <a:cubicBezTo>
                  <a:pt x="712" y="15"/>
                  <a:pt x="696" y="0"/>
                  <a:pt x="677" y="0"/>
                </a:cubicBezTo>
                <a:cubicBezTo>
                  <a:pt x="657" y="0"/>
                  <a:pt x="641" y="15"/>
                  <a:pt x="641" y="35"/>
                </a:cubicBezTo>
                <a:cubicBezTo>
                  <a:pt x="641" y="54"/>
                  <a:pt x="657" y="70"/>
                  <a:pt x="677" y="70"/>
                </a:cubicBezTo>
                <a:close/>
              </a:path>
            </a:pathLst>
          </a:custGeom>
          <a:solidFill>
            <a:srgbClr val="1a171b"/>
          </a:solidFill>
          <a:ln>
            <a:noFill/>
          </a:ln>
        </p:spPr>
        <p:style>
          <a:lnRef idx="0"/>
          <a:fillRef idx="0"/>
          <a:effectRef idx="0"/>
          <a:fontRef idx="minor"/>
        </p:style>
      </p:sp>
      <p:sp>
        <p:nvSpPr>
          <p:cNvPr id="144" name="CustomShape 61"/>
          <p:cNvSpPr/>
          <p:nvPr/>
        </p:nvSpPr>
        <p:spPr>
          <a:xfrm>
            <a:off x="3573360" y="6483240"/>
            <a:ext cx="890640" cy="368280"/>
          </a:xfrm>
          <a:custGeom>
            <a:avLst/>
            <a:gdLst/>
            <a:ahLst/>
            <a:rect l="l" t="t" r="r" b="b"/>
            <a:pathLst>
              <a:path w="1146" h="474">
                <a:moveTo>
                  <a:pt x="713" y="69"/>
                </a:moveTo>
                <a:cubicBezTo>
                  <a:pt x="682" y="60"/>
                  <a:pt x="651" y="53"/>
                  <a:pt x="620" y="46"/>
                </a:cubicBezTo>
                <a:cubicBezTo>
                  <a:pt x="598" y="42"/>
                  <a:pt x="577" y="38"/>
                  <a:pt x="555" y="35"/>
                </a:cubicBezTo>
                <a:cubicBezTo>
                  <a:pt x="332" y="0"/>
                  <a:pt x="132" y="25"/>
                  <a:pt x="73" y="104"/>
                </a:cubicBezTo>
                <a:cubicBezTo>
                  <a:pt x="0" y="201"/>
                  <a:pt x="168" y="342"/>
                  <a:pt x="449" y="420"/>
                </a:cubicBezTo>
                <a:cubicBezTo>
                  <a:pt x="590" y="459"/>
                  <a:pt x="732" y="474"/>
                  <a:pt x="849" y="467"/>
                </a:cubicBezTo>
                <a:cubicBezTo>
                  <a:pt x="729" y="455"/>
                  <a:pt x="582" y="422"/>
                  <a:pt x="443" y="372"/>
                </a:cubicBezTo>
                <a:cubicBezTo>
                  <a:pt x="412" y="361"/>
                  <a:pt x="383" y="349"/>
                  <a:pt x="355" y="337"/>
                </a:cubicBezTo>
                <a:cubicBezTo>
                  <a:pt x="336" y="329"/>
                  <a:pt x="318" y="321"/>
                  <a:pt x="300" y="312"/>
                </a:cubicBezTo>
                <a:cubicBezTo>
                  <a:pt x="136" y="232"/>
                  <a:pt x="63" y="149"/>
                  <a:pt x="136" y="107"/>
                </a:cubicBezTo>
                <a:cubicBezTo>
                  <a:pt x="189" y="77"/>
                  <a:pt x="308" y="76"/>
                  <a:pt x="449" y="98"/>
                </a:cubicBezTo>
                <a:cubicBezTo>
                  <a:pt x="456" y="93"/>
                  <a:pt x="464" y="89"/>
                  <a:pt x="474" y="89"/>
                </a:cubicBezTo>
                <a:cubicBezTo>
                  <a:pt x="487" y="89"/>
                  <a:pt x="499" y="97"/>
                  <a:pt x="505" y="108"/>
                </a:cubicBezTo>
                <a:cubicBezTo>
                  <a:pt x="592" y="125"/>
                  <a:pt x="685" y="151"/>
                  <a:pt x="775" y="183"/>
                </a:cubicBezTo>
                <a:cubicBezTo>
                  <a:pt x="943" y="243"/>
                  <a:pt x="1059" y="314"/>
                  <a:pt x="1097" y="370"/>
                </a:cubicBezTo>
                <a:cubicBezTo>
                  <a:pt x="1146" y="274"/>
                  <a:pt x="980" y="142"/>
                  <a:pt x="713" y="69"/>
                </a:cubicBezTo>
                <a:moveTo>
                  <a:pt x="722" y="394"/>
                </a:moveTo>
                <a:cubicBezTo>
                  <a:pt x="705" y="407"/>
                  <a:pt x="705" y="407"/>
                  <a:pt x="705" y="407"/>
                </a:cubicBezTo>
                <a:cubicBezTo>
                  <a:pt x="705" y="419"/>
                  <a:pt x="705" y="419"/>
                  <a:pt x="705" y="419"/>
                </a:cubicBezTo>
                <a:cubicBezTo>
                  <a:pt x="744" y="419"/>
                  <a:pt x="744" y="419"/>
                  <a:pt x="744" y="419"/>
                </a:cubicBezTo>
                <a:cubicBezTo>
                  <a:pt x="744" y="406"/>
                  <a:pt x="744" y="406"/>
                  <a:pt x="744" y="406"/>
                </a:cubicBezTo>
                <a:cubicBezTo>
                  <a:pt x="724" y="406"/>
                  <a:pt x="724" y="406"/>
                  <a:pt x="724" y="406"/>
                </a:cubicBezTo>
                <a:cubicBezTo>
                  <a:pt x="726" y="406"/>
                  <a:pt x="726" y="406"/>
                  <a:pt x="726" y="406"/>
                </a:cubicBezTo>
                <a:cubicBezTo>
                  <a:pt x="737" y="397"/>
                  <a:pt x="737" y="397"/>
                  <a:pt x="737" y="397"/>
                </a:cubicBezTo>
                <a:cubicBezTo>
                  <a:pt x="741" y="393"/>
                  <a:pt x="744" y="389"/>
                  <a:pt x="744" y="384"/>
                </a:cubicBezTo>
                <a:cubicBezTo>
                  <a:pt x="744" y="373"/>
                  <a:pt x="735" y="367"/>
                  <a:pt x="725" y="367"/>
                </a:cubicBezTo>
                <a:cubicBezTo>
                  <a:pt x="714" y="367"/>
                  <a:pt x="706" y="374"/>
                  <a:pt x="705" y="385"/>
                </a:cubicBezTo>
                <a:cubicBezTo>
                  <a:pt x="718" y="387"/>
                  <a:pt x="718" y="387"/>
                  <a:pt x="718" y="387"/>
                </a:cubicBezTo>
                <a:cubicBezTo>
                  <a:pt x="718" y="384"/>
                  <a:pt x="719" y="379"/>
                  <a:pt x="724" y="379"/>
                </a:cubicBezTo>
                <a:cubicBezTo>
                  <a:pt x="727" y="379"/>
                  <a:pt x="729" y="381"/>
                  <a:pt x="729" y="384"/>
                </a:cubicBezTo>
                <a:cubicBezTo>
                  <a:pt x="729" y="388"/>
                  <a:pt x="725" y="392"/>
                  <a:pt x="722" y="394"/>
                </a:cubicBezTo>
                <a:close/>
                <a:moveTo>
                  <a:pt x="750" y="394"/>
                </a:moveTo>
                <a:cubicBezTo>
                  <a:pt x="750" y="406"/>
                  <a:pt x="756" y="420"/>
                  <a:pt x="771" y="420"/>
                </a:cubicBezTo>
                <a:cubicBezTo>
                  <a:pt x="785" y="420"/>
                  <a:pt x="791" y="406"/>
                  <a:pt x="791" y="394"/>
                </a:cubicBezTo>
                <a:cubicBezTo>
                  <a:pt x="791" y="381"/>
                  <a:pt x="786" y="367"/>
                  <a:pt x="771" y="367"/>
                </a:cubicBezTo>
                <a:cubicBezTo>
                  <a:pt x="756" y="367"/>
                  <a:pt x="750" y="381"/>
                  <a:pt x="750" y="394"/>
                </a:cubicBezTo>
                <a:close/>
                <a:moveTo>
                  <a:pt x="776" y="394"/>
                </a:moveTo>
                <a:cubicBezTo>
                  <a:pt x="776" y="409"/>
                  <a:pt x="773" y="409"/>
                  <a:pt x="771" y="409"/>
                </a:cubicBezTo>
                <a:cubicBezTo>
                  <a:pt x="769" y="409"/>
                  <a:pt x="765" y="409"/>
                  <a:pt x="765" y="394"/>
                </a:cubicBezTo>
                <a:cubicBezTo>
                  <a:pt x="765" y="377"/>
                  <a:pt x="769" y="378"/>
                  <a:pt x="771" y="378"/>
                </a:cubicBezTo>
                <a:cubicBezTo>
                  <a:pt x="772" y="378"/>
                  <a:pt x="776" y="377"/>
                  <a:pt x="776" y="394"/>
                </a:cubicBezTo>
                <a:close/>
                <a:moveTo>
                  <a:pt x="796" y="394"/>
                </a:moveTo>
                <a:cubicBezTo>
                  <a:pt x="796" y="406"/>
                  <a:pt x="802" y="420"/>
                  <a:pt x="817" y="420"/>
                </a:cubicBezTo>
                <a:cubicBezTo>
                  <a:pt x="831" y="420"/>
                  <a:pt x="837" y="406"/>
                  <a:pt x="837" y="394"/>
                </a:cubicBezTo>
                <a:cubicBezTo>
                  <a:pt x="837" y="381"/>
                  <a:pt x="832" y="367"/>
                  <a:pt x="817" y="367"/>
                </a:cubicBezTo>
                <a:cubicBezTo>
                  <a:pt x="802" y="367"/>
                  <a:pt x="796" y="381"/>
                  <a:pt x="796" y="394"/>
                </a:cubicBezTo>
                <a:close/>
                <a:moveTo>
                  <a:pt x="822" y="394"/>
                </a:moveTo>
                <a:cubicBezTo>
                  <a:pt x="822" y="409"/>
                  <a:pt x="819" y="409"/>
                  <a:pt x="817" y="409"/>
                </a:cubicBezTo>
                <a:cubicBezTo>
                  <a:pt x="815" y="409"/>
                  <a:pt x="811" y="409"/>
                  <a:pt x="811" y="394"/>
                </a:cubicBezTo>
                <a:cubicBezTo>
                  <a:pt x="811" y="377"/>
                  <a:pt x="815" y="378"/>
                  <a:pt x="817" y="378"/>
                </a:cubicBezTo>
                <a:cubicBezTo>
                  <a:pt x="818" y="378"/>
                  <a:pt x="822" y="377"/>
                  <a:pt x="822" y="394"/>
                </a:cubicBezTo>
                <a:close/>
                <a:moveTo>
                  <a:pt x="844" y="381"/>
                </a:moveTo>
                <a:cubicBezTo>
                  <a:pt x="868" y="381"/>
                  <a:pt x="868" y="381"/>
                  <a:pt x="868" y="381"/>
                </a:cubicBezTo>
                <a:cubicBezTo>
                  <a:pt x="858" y="391"/>
                  <a:pt x="852" y="405"/>
                  <a:pt x="851" y="419"/>
                </a:cubicBezTo>
                <a:cubicBezTo>
                  <a:pt x="868" y="419"/>
                  <a:pt x="868" y="419"/>
                  <a:pt x="868" y="419"/>
                </a:cubicBezTo>
                <a:cubicBezTo>
                  <a:pt x="868" y="416"/>
                  <a:pt x="868" y="416"/>
                  <a:pt x="868" y="416"/>
                </a:cubicBezTo>
                <a:cubicBezTo>
                  <a:pt x="868" y="403"/>
                  <a:pt x="873" y="388"/>
                  <a:pt x="882" y="377"/>
                </a:cubicBezTo>
                <a:cubicBezTo>
                  <a:pt x="882" y="368"/>
                  <a:pt x="882" y="368"/>
                  <a:pt x="882" y="368"/>
                </a:cubicBezTo>
                <a:cubicBezTo>
                  <a:pt x="845" y="368"/>
                  <a:pt x="845" y="368"/>
                  <a:pt x="845" y="368"/>
                </a:cubicBezTo>
                <a:lnTo>
                  <a:pt x="844" y="381"/>
                </a:lnTo>
                <a:close/>
                <a:moveTo>
                  <a:pt x="887" y="404"/>
                </a:moveTo>
                <a:cubicBezTo>
                  <a:pt x="924" y="404"/>
                  <a:pt x="924" y="404"/>
                  <a:pt x="924" y="404"/>
                </a:cubicBezTo>
                <a:cubicBezTo>
                  <a:pt x="924" y="393"/>
                  <a:pt x="924" y="393"/>
                  <a:pt x="924" y="393"/>
                </a:cubicBezTo>
                <a:cubicBezTo>
                  <a:pt x="887" y="393"/>
                  <a:pt x="887" y="393"/>
                  <a:pt x="887" y="393"/>
                </a:cubicBezTo>
                <a:lnTo>
                  <a:pt x="887" y="404"/>
                </a:lnTo>
                <a:close/>
                <a:moveTo>
                  <a:pt x="955" y="367"/>
                </a:moveTo>
                <a:cubicBezTo>
                  <a:pt x="944" y="367"/>
                  <a:pt x="944" y="367"/>
                  <a:pt x="944" y="367"/>
                </a:cubicBezTo>
                <a:cubicBezTo>
                  <a:pt x="941" y="372"/>
                  <a:pt x="935" y="374"/>
                  <a:pt x="929" y="376"/>
                </a:cubicBezTo>
                <a:cubicBezTo>
                  <a:pt x="929" y="387"/>
                  <a:pt x="929" y="387"/>
                  <a:pt x="929" y="387"/>
                </a:cubicBezTo>
                <a:cubicBezTo>
                  <a:pt x="933" y="387"/>
                  <a:pt x="936" y="385"/>
                  <a:pt x="940" y="384"/>
                </a:cubicBezTo>
                <a:cubicBezTo>
                  <a:pt x="940" y="383"/>
                  <a:pt x="940" y="383"/>
                  <a:pt x="940" y="383"/>
                </a:cubicBezTo>
                <a:cubicBezTo>
                  <a:pt x="941" y="408"/>
                  <a:pt x="941" y="408"/>
                  <a:pt x="941" y="408"/>
                </a:cubicBezTo>
                <a:cubicBezTo>
                  <a:pt x="928" y="408"/>
                  <a:pt x="928" y="408"/>
                  <a:pt x="928" y="408"/>
                </a:cubicBezTo>
                <a:cubicBezTo>
                  <a:pt x="928" y="419"/>
                  <a:pt x="928" y="419"/>
                  <a:pt x="928" y="419"/>
                </a:cubicBezTo>
                <a:cubicBezTo>
                  <a:pt x="967" y="419"/>
                  <a:pt x="967" y="419"/>
                  <a:pt x="967" y="419"/>
                </a:cubicBezTo>
                <a:cubicBezTo>
                  <a:pt x="967" y="407"/>
                  <a:pt x="967" y="407"/>
                  <a:pt x="967" y="407"/>
                </a:cubicBezTo>
                <a:cubicBezTo>
                  <a:pt x="955" y="408"/>
                  <a:pt x="955" y="408"/>
                  <a:pt x="955" y="408"/>
                </a:cubicBezTo>
                <a:lnTo>
                  <a:pt x="955" y="367"/>
                </a:lnTo>
                <a:close/>
                <a:moveTo>
                  <a:pt x="1005" y="392"/>
                </a:moveTo>
                <a:cubicBezTo>
                  <a:pt x="1010" y="391"/>
                  <a:pt x="1013" y="386"/>
                  <a:pt x="1013" y="381"/>
                </a:cubicBezTo>
                <a:cubicBezTo>
                  <a:pt x="1013" y="377"/>
                  <a:pt x="1010" y="372"/>
                  <a:pt x="1007" y="370"/>
                </a:cubicBezTo>
                <a:cubicBezTo>
                  <a:pt x="1003" y="368"/>
                  <a:pt x="999" y="367"/>
                  <a:pt x="995" y="367"/>
                </a:cubicBezTo>
                <a:cubicBezTo>
                  <a:pt x="985" y="367"/>
                  <a:pt x="977" y="372"/>
                  <a:pt x="974" y="382"/>
                </a:cubicBezTo>
                <a:cubicBezTo>
                  <a:pt x="987" y="384"/>
                  <a:pt x="987" y="384"/>
                  <a:pt x="987" y="384"/>
                </a:cubicBezTo>
                <a:cubicBezTo>
                  <a:pt x="987" y="381"/>
                  <a:pt x="990" y="378"/>
                  <a:pt x="993" y="378"/>
                </a:cubicBezTo>
                <a:cubicBezTo>
                  <a:pt x="996" y="378"/>
                  <a:pt x="999" y="380"/>
                  <a:pt x="999" y="383"/>
                </a:cubicBezTo>
                <a:cubicBezTo>
                  <a:pt x="999" y="385"/>
                  <a:pt x="998" y="386"/>
                  <a:pt x="996" y="387"/>
                </a:cubicBezTo>
                <a:cubicBezTo>
                  <a:pt x="995" y="388"/>
                  <a:pt x="992" y="387"/>
                  <a:pt x="991" y="387"/>
                </a:cubicBezTo>
                <a:cubicBezTo>
                  <a:pt x="987" y="387"/>
                  <a:pt x="987" y="387"/>
                  <a:pt x="987" y="387"/>
                </a:cubicBezTo>
                <a:cubicBezTo>
                  <a:pt x="987" y="398"/>
                  <a:pt x="987" y="398"/>
                  <a:pt x="987" y="398"/>
                </a:cubicBezTo>
                <a:cubicBezTo>
                  <a:pt x="992" y="398"/>
                  <a:pt x="992" y="398"/>
                  <a:pt x="992" y="398"/>
                </a:cubicBezTo>
                <a:cubicBezTo>
                  <a:pt x="994" y="398"/>
                  <a:pt x="996" y="398"/>
                  <a:pt x="997" y="399"/>
                </a:cubicBezTo>
                <a:cubicBezTo>
                  <a:pt x="999" y="400"/>
                  <a:pt x="1000" y="402"/>
                  <a:pt x="1000" y="403"/>
                </a:cubicBezTo>
                <a:cubicBezTo>
                  <a:pt x="1000" y="407"/>
                  <a:pt x="997" y="409"/>
                  <a:pt x="993" y="409"/>
                </a:cubicBezTo>
                <a:cubicBezTo>
                  <a:pt x="989" y="409"/>
                  <a:pt x="986" y="406"/>
                  <a:pt x="986" y="402"/>
                </a:cubicBezTo>
                <a:cubicBezTo>
                  <a:pt x="973" y="403"/>
                  <a:pt x="973" y="403"/>
                  <a:pt x="973" y="403"/>
                </a:cubicBezTo>
                <a:cubicBezTo>
                  <a:pt x="975" y="414"/>
                  <a:pt x="983" y="420"/>
                  <a:pt x="994" y="420"/>
                </a:cubicBezTo>
                <a:cubicBezTo>
                  <a:pt x="1004" y="420"/>
                  <a:pt x="1015" y="416"/>
                  <a:pt x="1015" y="404"/>
                </a:cubicBezTo>
                <a:cubicBezTo>
                  <a:pt x="1014" y="398"/>
                  <a:pt x="1011" y="394"/>
                  <a:pt x="1005" y="392"/>
                </a:cubicBezTo>
                <a:close/>
              </a:path>
            </a:pathLst>
          </a:custGeom>
          <a:solidFill>
            <a:srgbClr val="009534"/>
          </a:solidFill>
          <a:ln>
            <a:noFill/>
          </a:ln>
        </p:spPr>
        <p:style>
          <a:lnRef idx="0"/>
          <a:fillRef idx="0"/>
          <a:effectRef idx="0"/>
          <a:fontRef idx="minor"/>
        </p:style>
      </p:sp>
      <p:sp>
        <p:nvSpPr>
          <p:cNvPr id="145" name="CustomShape 62"/>
          <p:cNvSpPr/>
          <p:nvPr/>
        </p:nvSpPr>
        <p:spPr>
          <a:xfrm>
            <a:off x="1552680" y="6769080"/>
            <a:ext cx="1625400" cy="343080"/>
          </a:xfrm>
          <a:custGeom>
            <a:avLst/>
            <a:gdLst/>
            <a:ahLst/>
            <a:rect l="l" t="t" r="r" b="b"/>
            <a:pathLst>
              <a:path w="2094" h="440">
                <a:moveTo>
                  <a:pt x="41" y="88"/>
                </a:moveTo>
                <a:cubicBezTo>
                  <a:pt x="9" y="88"/>
                  <a:pt x="9" y="88"/>
                  <a:pt x="9" y="88"/>
                </a:cubicBezTo>
                <a:cubicBezTo>
                  <a:pt x="9" y="60"/>
                  <a:pt x="9" y="60"/>
                  <a:pt x="9" y="60"/>
                </a:cubicBezTo>
                <a:cubicBezTo>
                  <a:pt x="37" y="60"/>
                  <a:pt x="37" y="60"/>
                  <a:pt x="37" y="60"/>
                </a:cubicBezTo>
                <a:cubicBezTo>
                  <a:pt x="37" y="51"/>
                  <a:pt x="37" y="51"/>
                  <a:pt x="37" y="51"/>
                </a:cubicBezTo>
                <a:cubicBezTo>
                  <a:pt x="9" y="51"/>
                  <a:pt x="9" y="51"/>
                  <a:pt x="9" y="51"/>
                </a:cubicBezTo>
                <a:cubicBezTo>
                  <a:pt x="9" y="26"/>
                  <a:pt x="9" y="26"/>
                  <a:pt x="9" y="26"/>
                </a:cubicBezTo>
                <a:cubicBezTo>
                  <a:pt x="39" y="26"/>
                  <a:pt x="39" y="26"/>
                  <a:pt x="39" y="26"/>
                </a:cubicBezTo>
                <a:cubicBezTo>
                  <a:pt x="39" y="18"/>
                  <a:pt x="39" y="18"/>
                  <a:pt x="39" y="18"/>
                </a:cubicBezTo>
                <a:cubicBezTo>
                  <a:pt x="0" y="18"/>
                  <a:pt x="0" y="18"/>
                  <a:pt x="0" y="18"/>
                </a:cubicBezTo>
                <a:cubicBezTo>
                  <a:pt x="0" y="96"/>
                  <a:pt x="0" y="96"/>
                  <a:pt x="0" y="96"/>
                </a:cubicBezTo>
                <a:cubicBezTo>
                  <a:pt x="41" y="96"/>
                  <a:pt x="41" y="96"/>
                  <a:pt x="41" y="96"/>
                </a:cubicBezTo>
                <a:cubicBezTo>
                  <a:pt x="41" y="88"/>
                  <a:pt x="41" y="88"/>
                  <a:pt x="41" y="88"/>
                </a:cubicBezTo>
                <a:moveTo>
                  <a:pt x="85" y="96"/>
                </a:moveTo>
                <a:cubicBezTo>
                  <a:pt x="111" y="18"/>
                  <a:pt x="111" y="18"/>
                  <a:pt x="111" y="18"/>
                </a:cubicBezTo>
                <a:cubicBezTo>
                  <a:pt x="101" y="18"/>
                  <a:pt x="101" y="18"/>
                  <a:pt x="101" y="18"/>
                </a:cubicBezTo>
                <a:cubicBezTo>
                  <a:pt x="88" y="57"/>
                  <a:pt x="88" y="57"/>
                  <a:pt x="88" y="57"/>
                </a:cubicBezTo>
                <a:cubicBezTo>
                  <a:pt x="85" y="67"/>
                  <a:pt x="82" y="77"/>
                  <a:pt x="80" y="86"/>
                </a:cubicBezTo>
                <a:cubicBezTo>
                  <a:pt x="80" y="86"/>
                  <a:pt x="80" y="86"/>
                  <a:pt x="80" y="86"/>
                </a:cubicBezTo>
                <a:cubicBezTo>
                  <a:pt x="78" y="77"/>
                  <a:pt x="75" y="67"/>
                  <a:pt x="72" y="57"/>
                </a:cubicBezTo>
                <a:cubicBezTo>
                  <a:pt x="61" y="18"/>
                  <a:pt x="61" y="18"/>
                  <a:pt x="61" y="18"/>
                </a:cubicBezTo>
                <a:cubicBezTo>
                  <a:pt x="50" y="18"/>
                  <a:pt x="50" y="18"/>
                  <a:pt x="50" y="18"/>
                </a:cubicBezTo>
                <a:cubicBezTo>
                  <a:pt x="74" y="96"/>
                  <a:pt x="74" y="96"/>
                  <a:pt x="74" y="96"/>
                </a:cubicBezTo>
                <a:lnTo>
                  <a:pt x="85" y="96"/>
                </a:lnTo>
                <a:close/>
                <a:moveTo>
                  <a:pt x="132" y="62"/>
                </a:moveTo>
                <a:cubicBezTo>
                  <a:pt x="141" y="62"/>
                  <a:pt x="141" y="62"/>
                  <a:pt x="141" y="62"/>
                </a:cubicBezTo>
                <a:cubicBezTo>
                  <a:pt x="150" y="63"/>
                  <a:pt x="154" y="67"/>
                  <a:pt x="156" y="78"/>
                </a:cubicBezTo>
                <a:cubicBezTo>
                  <a:pt x="158" y="87"/>
                  <a:pt x="159" y="94"/>
                  <a:pt x="161" y="96"/>
                </a:cubicBezTo>
                <a:cubicBezTo>
                  <a:pt x="170" y="96"/>
                  <a:pt x="170" y="96"/>
                  <a:pt x="170" y="96"/>
                </a:cubicBezTo>
                <a:cubicBezTo>
                  <a:pt x="169" y="93"/>
                  <a:pt x="167" y="86"/>
                  <a:pt x="165" y="75"/>
                </a:cubicBezTo>
                <a:cubicBezTo>
                  <a:pt x="163" y="67"/>
                  <a:pt x="160" y="61"/>
                  <a:pt x="154" y="59"/>
                </a:cubicBezTo>
                <a:cubicBezTo>
                  <a:pt x="154" y="59"/>
                  <a:pt x="154" y="59"/>
                  <a:pt x="154" y="59"/>
                </a:cubicBezTo>
                <a:cubicBezTo>
                  <a:pt x="162" y="56"/>
                  <a:pt x="168" y="49"/>
                  <a:pt x="168" y="39"/>
                </a:cubicBezTo>
                <a:cubicBezTo>
                  <a:pt x="168" y="33"/>
                  <a:pt x="166" y="27"/>
                  <a:pt x="162" y="24"/>
                </a:cubicBezTo>
                <a:cubicBezTo>
                  <a:pt x="158" y="19"/>
                  <a:pt x="151" y="17"/>
                  <a:pt x="141" y="17"/>
                </a:cubicBezTo>
                <a:cubicBezTo>
                  <a:pt x="134" y="17"/>
                  <a:pt x="128" y="18"/>
                  <a:pt x="123" y="19"/>
                </a:cubicBezTo>
                <a:cubicBezTo>
                  <a:pt x="123" y="96"/>
                  <a:pt x="123" y="96"/>
                  <a:pt x="123" y="96"/>
                </a:cubicBezTo>
                <a:cubicBezTo>
                  <a:pt x="132" y="96"/>
                  <a:pt x="132" y="96"/>
                  <a:pt x="132" y="96"/>
                </a:cubicBezTo>
                <a:lnTo>
                  <a:pt x="132" y="62"/>
                </a:lnTo>
                <a:close/>
                <a:moveTo>
                  <a:pt x="132" y="26"/>
                </a:moveTo>
                <a:cubicBezTo>
                  <a:pt x="134" y="26"/>
                  <a:pt x="137" y="25"/>
                  <a:pt x="142" y="25"/>
                </a:cubicBezTo>
                <a:cubicBezTo>
                  <a:pt x="152" y="25"/>
                  <a:pt x="158" y="30"/>
                  <a:pt x="158" y="40"/>
                </a:cubicBezTo>
                <a:cubicBezTo>
                  <a:pt x="158" y="49"/>
                  <a:pt x="152" y="55"/>
                  <a:pt x="142" y="55"/>
                </a:cubicBezTo>
                <a:cubicBezTo>
                  <a:pt x="132" y="55"/>
                  <a:pt x="132" y="55"/>
                  <a:pt x="132" y="55"/>
                </a:cubicBezTo>
                <a:lnTo>
                  <a:pt x="132" y="26"/>
                </a:lnTo>
                <a:close/>
                <a:moveTo>
                  <a:pt x="214" y="98"/>
                </a:moveTo>
                <a:cubicBezTo>
                  <a:pt x="233" y="98"/>
                  <a:pt x="248" y="83"/>
                  <a:pt x="248" y="56"/>
                </a:cubicBezTo>
                <a:cubicBezTo>
                  <a:pt x="248" y="33"/>
                  <a:pt x="235" y="17"/>
                  <a:pt x="215" y="17"/>
                </a:cubicBezTo>
                <a:cubicBezTo>
                  <a:pt x="196" y="17"/>
                  <a:pt x="181" y="33"/>
                  <a:pt x="181" y="58"/>
                </a:cubicBezTo>
                <a:cubicBezTo>
                  <a:pt x="181" y="82"/>
                  <a:pt x="195" y="98"/>
                  <a:pt x="214" y="98"/>
                </a:cubicBezTo>
                <a:close/>
                <a:moveTo>
                  <a:pt x="215" y="25"/>
                </a:moveTo>
                <a:cubicBezTo>
                  <a:pt x="231" y="25"/>
                  <a:pt x="238" y="41"/>
                  <a:pt x="238" y="57"/>
                </a:cubicBezTo>
                <a:cubicBezTo>
                  <a:pt x="238" y="75"/>
                  <a:pt x="230" y="89"/>
                  <a:pt x="215" y="89"/>
                </a:cubicBezTo>
                <a:cubicBezTo>
                  <a:pt x="200" y="89"/>
                  <a:pt x="191" y="74"/>
                  <a:pt x="191" y="58"/>
                </a:cubicBezTo>
                <a:cubicBezTo>
                  <a:pt x="191" y="40"/>
                  <a:pt x="199" y="25"/>
                  <a:pt x="215" y="25"/>
                </a:cubicBezTo>
                <a:close/>
                <a:moveTo>
                  <a:pt x="274" y="65"/>
                </a:moveTo>
                <a:cubicBezTo>
                  <a:pt x="276" y="66"/>
                  <a:pt x="279" y="66"/>
                  <a:pt x="282" y="66"/>
                </a:cubicBezTo>
                <a:cubicBezTo>
                  <a:pt x="291" y="66"/>
                  <a:pt x="299" y="63"/>
                  <a:pt x="304" y="57"/>
                </a:cubicBezTo>
                <a:cubicBezTo>
                  <a:pt x="308" y="53"/>
                  <a:pt x="310" y="47"/>
                  <a:pt x="310" y="40"/>
                </a:cubicBezTo>
                <a:cubicBezTo>
                  <a:pt x="310" y="33"/>
                  <a:pt x="307" y="28"/>
                  <a:pt x="303" y="24"/>
                </a:cubicBezTo>
                <a:cubicBezTo>
                  <a:pt x="299" y="20"/>
                  <a:pt x="292" y="17"/>
                  <a:pt x="283" y="17"/>
                </a:cubicBezTo>
                <a:cubicBezTo>
                  <a:pt x="275" y="17"/>
                  <a:pt x="269" y="18"/>
                  <a:pt x="265" y="19"/>
                </a:cubicBezTo>
                <a:cubicBezTo>
                  <a:pt x="265" y="96"/>
                  <a:pt x="265" y="96"/>
                  <a:pt x="265" y="96"/>
                </a:cubicBezTo>
                <a:cubicBezTo>
                  <a:pt x="274" y="96"/>
                  <a:pt x="274" y="96"/>
                  <a:pt x="274" y="96"/>
                </a:cubicBezTo>
                <a:lnTo>
                  <a:pt x="274" y="65"/>
                </a:lnTo>
                <a:close/>
                <a:moveTo>
                  <a:pt x="274" y="26"/>
                </a:moveTo>
                <a:cubicBezTo>
                  <a:pt x="276" y="26"/>
                  <a:pt x="279" y="25"/>
                  <a:pt x="283" y="25"/>
                </a:cubicBezTo>
                <a:cubicBezTo>
                  <a:pt x="293" y="25"/>
                  <a:pt x="300" y="30"/>
                  <a:pt x="300" y="41"/>
                </a:cubicBezTo>
                <a:cubicBezTo>
                  <a:pt x="300" y="52"/>
                  <a:pt x="293" y="57"/>
                  <a:pt x="282" y="57"/>
                </a:cubicBezTo>
                <a:cubicBezTo>
                  <a:pt x="279" y="57"/>
                  <a:pt x="276" y="57"/>
                  <a:pt x="274" y="57"/>
                </a:cubicBezTo>
                <a:lnTo>
                  <a:pt x="274" y="26"/>
                </a:lnTo>
                <a:close/>
                <a:moveTo>
                  <a:pt x="348" y="52"/>
                </a:moveTo>
                <a:cubicBezTo>
                  <a:pt x="338" y="48"/>
                  <a:pt x="334" y="44"/>
                  <a:pt x="334" y="37"/>
                </a:cubicBezTo>
                <a:cubicBezTo>
                  <a:pt x="334" y="31"/>
                  <a:pt x="338" y="25"/>
                  <a:pt x="348" y="25"/>
                </a:cubicBezTo>
                <a:cubicBezTo>
                  <a:pt x="354" y="25"/>
                  <a:pt x="359" y="27"/>
                  <a:pt x="361" y="29"/>
                </a:cubicBezTo>
                <a:cubicBezTo>
                  <a:pt x="364" y="21"/>
                  <a:pt x="364" y="21"/>
                  <a:pt x="364" y="21"/>
                </a:cubicBezTo>
                <a:cubicBezTo>
                  <a:pt x="361" y="19"/>
                  <a:pt x="355" y="17"/>
                  <a:pt x="348" y="17"/>
                </a:cubicBezTo>
                <a:cubicBezTo>
                  <a:pt x="334" y="17"/>
                  <a:pt x="324" y="26"/>
                  <a:pt x="324" y="38"/>
                </a:cubicBezTo>
                <a:cubicBezTo>
                  <a:pt x="324" y="49"/>
                  <a:pt x="332" y="56"/>
                  <a:pt x="344" y="60"/>
                </a:cubicBezTo>
                <a:cubicBezTo>
                  <a:pt x="353" y="64"/>
                  <a:pt x="357" y="68"/>
                  <a:pt x="357" y="76"/>
                </a:cubicBezTo>
                <a:cubicBezTo>
                  <a:pt x="357" y="84"/>
                  <a:pt x="352" y="89"/>
                  <a:pt x="342" y="89"/>
                </a:cubicBezTo>
                <a:cubicBezTo>
                  <a:pt x="336" y="89"/>
                  <a:pt x="329" y="87"/>
                  <a:pt x="325" y="84"/>
                </a:cubicBezTo>
                <a:cubicBezTo>
                  <a:pt x="323" y="93"/>
                  <a:pt x="323" y="93"/>
                  <a:pt x="323" y="93"/>
                </a:cubicBezTo>
                <a:cubicBezTo>
                  <a:pt x="327" y="95"/>
                  <a:pt x="334" y="98"/>
                  <a:pt x="341" y="98"/>
                </a:cubicBezTo>
                <a:cubicBezTo>
                  <a:pt x="359" y="98"/>
                  <a:pt x="367" y="87"/>
                  <a:pt x="367" y="75"/>
                </a:cubicBezTo>
                <a:cubicBezTo>
                  <a:pt x="367" y="63"/>
                  <a:pt x="361" y="57"/>
                  <a:pt x="348" y="52"/>
                </a:cubicBezTo>
                <a:close/>
                <a:moveTo>
                  <a:pt x="434" y="18"/>
                </a:moveTo>
                <a:cubicBezTo>
                  <a:pt x="422" y="18"/>
                  <a:pt x="422" y="18"/>
                  <a:pt x="422" y="18"/>
                </a:cubicBezTo>
                <a:cubicBezTo>
                  <a:pt x="400" y="47"/>
                  <a:pt x="400" y="47"/>
                  <a:pt x="400" y="47"/>
                </a:cubicBezTo>
                <a:cubicBezTo>
                  <a:pt x="398" y="50"/>
                  <a:pt x="396" y="53"/>
                  <a:pt x="394" y="56"/>
                </a:cubicBezTo>
                <a:cubicBezTo>
                  <a:pt x="394" y="56"/>
                  <a:pt x="394" y="56"/>
                  <a:pt x="394" y="56"/>
                </a:cubicBezTo>
                <a:cubicBezTo>
                  <a:pt x="394" y="18"/>
                  <a:pt x="394" y="18"/>
                  <a:pt x="394" y="18"/>
                </a:cubicBezTo>
                <a:cubicBezTo>
                  <a:pt x="384" y="18"/>
                  <a:pt x="384" y="18"/>
                  <a:pt x="384" y="18"/>
                </a:cubicBezTo>
                <a:cubicBezTo>
                  <a:pt x="384" y="96"/>
                  <a:pt x="384" y="96"/>
                  <a:pt x="384" y="96"/>
                </a:cubicBezTo>
                <a:cubicBezTo>
                  <a:pt x="394" y="96"/>
                  <a:pt x="394" y="96"/>
                  <a:pt x="394" y="96"/>
                </a:cubicBezTo>
                <a:cubicBezTo>
                  <a:pt x="394" y="66"/>
                  <a:pt x="394" y="66"/>
                  <a:pt x="394" y="66"/>
                </a:cubicBezTo>
                <a:cubicBezTo>
                  <a:pt x="401" y="58"/>
                  <a:pt x="401" y="58"/>
                  <a:pt x="401" y="58"/>
                </a:cubicBezTo>
                <a:cubicBezTo>
                  <a:pt x="425" y="96"/>
                  <a:pt x="425" y="96"/>
                  <a:pt x="425" y="96"/>
                </a:cubicBezTo>
                <a:cubicBezTo>
                  <a:pt x="436" y="96"/>
                  <a:pt x="436" y="96"/>
                  <a:pt x="436" y="96"/>
                </a:cubicBezTo>
                <a:cubicBezTo>
                  <a:pt x="407" y="51"/>
                  <a:pt x="407" y="51"/>
                  <a:pt x="407" y="51"/>
                </a:cubicBezTo>
                <a:lnTo>
                  <a:pt x="434" y="18"/>
                </a:lnTo>
                <a:close/>
                <a:moveTo>
                  <a:pt x="489" y="0"/>
                </a:moveTo>
                <a:cubicBezTo>
                  <a:pt x="478" y="0"/>
                  <a:pt x="478" y="0"/>
                  <a:pt x="478" y="0"/>
                </a:cubicBezTo>
                <a:cubicBezTo>
                  <a:pt x="468" y="14"/>
                  <a:pt x="468" y="14"/>
                  <a:pt x="468" y="14"/>
                </a:cubicBezTo>
                <a:cubicBezTo>
                  <a:pt x="475" y="14"/>
                  <a:pt x="475" y="14"/>
                  <a:pt x="475" y="14"/>
                </a:cubicBezTo>
                <a:lnTo>
                  <a:pt x="489" y="0"/>
                </a:lnTo>
                <a:close/>
                <a:moveTo>
                  <a:pt x="467" y="18"/>
                </a:moveTo>
                <a:cubicBezTo>
                  <a:pt x="443" y="96"/>
                  <a:pt x="443" y="96"/>
                  <a:pt x="443" y="96"/>
                </a:cubicBezTo>
                <a:cubicBezTo>
                  <a:pt x="452" y="96"/>
                  <a:pt x="452" y="96"/>
                  <a:pt x="452" y="96"/>
                </a:cubicBezTo>
                <a:cubicBezTo>
                  <a:pt x="460" y="72"/>
                  <a:pt x="460" y="72"/>
                  <a:pt x="460" y="72"/>
                </a:cubicBezTo>
                <a:cubicBezTo>
                  <a:pt x="486" y="72"/>
                  <a:pt x="486" y="72"/>
                  <a:pt x="486" y="72"/>
                </a:cubicBezTo>
                <a:cubicBezTo>
                  <a:pt x="494" y="96"/>
                  <a:pt x="494" y="96"/>
                  <a:pt x="494" y="96"/>
                </a:cubicBezTo>
                <a:cubicBezTo>
                  <a:pt x="504" y="96"/>
                  <a:pt x="504" y="96"/>
                  <a:pt x="504" y="96"/>
                </a:cubicBezTo>
                <a:cubicBezTo>
                  <a:pt x="479" y="18"/>
                  <a:pt x="479" y="18"/>
                  <a:pt x="479" y="18"/>
                </a:cubicBezTo>
                <a:lnTo>
                  <a:pt x="467" y="18"/>
                </a:lnTo>
                <a:close/>
                <a:moveTo>
                  <a:pt x="462" y="64"/>
                </a:moveTo>
                <a:cubicBezTo>
                  <a:pt x="469" y="41"/>
                  <a:pt x="469" y="41"/>
                  <a:pt x="469" y="41"/>
                </a:cubicBezTo>
                <a:cubicBezTo>
                  <a:pt x="470" y="36"/>
                  <a:pt x="472" y="32"/>
                  <a:pt x="473" y="27"/>
                </a:cubicBezTo>
                <a:cubicBezTo>
                  <a:pt x="473" y="27"/>
                  <a:pt x="473" y="27"/>
                  <a:pt x="473" y="27"/>
                </a:cubicBezTo>
                <a:cubicBezTo>
                  <a:pt x="474" y="31"/>
                  <a:pt x="475" y="36"/>
                  <a:pt x="477" y="41"/>
                </a:cubicBezTo>
                <a:cubicBezTo>
                  <a:pt x="484" y="64"/>
                  <a:pt x="484" y="64"/>
                  <a:pt x="484" y="64"/>
                </a:cubicBezTo>
                <a:lnTo>
                  <a:pt x="462" y="64"/>
                </a:lnTo>
                <a:close/>
                <a:moveTo>
                  <a:pt x="572" y="98"/>
                </a:moveTo>
                <a:cubicBezTo>
                  <a:pt x="588" y="98"/>
                  <a:pt x="600" y="88"/>
                  <a:pt x="600" y="64"/>
                </a:cubicBezTo>
                <a:cubicBezTo>
                  <a:pt x="600" y="18"/>
                  <a:pt x="600" y="18"/>
                  <a:pt x="600" y="18"/>
                </a:cubicBezTo>
                <a:cubicBezTo>
                  <a:pt x="590" y="18"/>
                  <a:pt x="590" y="18"/>
                  <a:pt x="590" y="18"/>
                </a:cubicBezTo>
                <a:cubicBezTo>
                  <a:pt x="590" y="64"/>
                  <a:pt x="590" y="64"/>
                  <a:pt x="590" y="64"/>
                </a:cubicBezTo>
                <a:cubicBezTo>
                  <a:pt x="590" y="82"/>
                  <a:pt x="583" y="89"/>
                  <a:pt x="572" y="89"/>
                </a:cubicBezTo>
                <a:cubicBezTo>
                  <a:pt x="563" y="89"/>
                  <a:pt x="555" y="82"/>
                  <a:pt x="555" y="64"/>
                </a:cubicBezTo>
                <a:cubicBezTo>
                  <a:pt x="555" y="18"/>
                  <a:pt x="555" y="18"/>
                  <a:pt x="555" y="18"/>
                </a:cubicBezTo>
                <a:cubicBezTo>
                  <a:pt x="546" y="18"/>
                  <a:pt x="546" y="18"/>
                  <a:pt x="546" y="18"/>
                </a:cubicBezTo>
                <a:cubicBezTo>
                  <a:pt x="546" y="64"/>
                  <a:pt x="546" y="64"/>
                  <a:pt x="546" y="64"/>
                </a:cubicBezTo>
                <a:cubicBezTo>
                  <a:pt x="546" y="88"/>
                  <a:pt x="557" y="98"/>
                  <a:pt x="572" y="98"/>
                </a:cubicBezTo>
                <a:close/>
                <a:moveTo>
                  <a:pt x="675" y="18"/>
                </a:moveTo>
                <a:cubicBezTo>
                  <a:pt x="666" y="18"/>
                  <a:pt x="666" y="18"/>
                  <a:pt x="666" y="18"/>
                </a:cubicBezTo>
                <a:cubicBezTo>
                  <a:pt x="666" y="51"/>
                  <a:pt x="666" y="51"/>
                  <a:pt x="666" y="51"/>
                </a:cubicBezTo>
                <a:cubicBezTo>
                  <a:pt x="666" y="63"/>
                  <a:pt x="666" y="73"/>
                  <a:pt x="667" y="83"/>
                </a:cubicBezTo>
                <a:cubicBezTo>
                  <a:pt x="667" y="83"/>
                  <a:pt x="667" y="83"/>
                  <a:pt x="667" y="83"/>
                </a:cubicBezTo>
                <a:cubicBezTo>
                  <a:pt x="664" y="75"/>
                  <a:pt x="659" y="67"/>
                  <a:pt x="654" y="58"/>
                </a:cubicBezTo>
                <a:cubicBezTo>
                  <a:pt x="631" y="18"/>
                  <a:pt x="631" y="18"/>
                  <a:pt x="631" y="18"/>
                </a:cubicBezTo>
                <a:cubicBezTo>
                  <a:pt x="620" y="18"/>
                  <a:pt x="620" y="18"/>
                  <a:pt x="620" y="18"/>
                </a:cubicBezTo>
                <a:cubicBezTo>
                  <a:pt x="620" y="96"/>
                  <a:pt x="620" y="96"/>
                  <a:pt x="620" y="96"/>
                </a:cubicBezTo>
                <a:cubicBezTo>
                  <a:pt x="629" y="96"/>
                  <a:pt x="629" y="96"/>
                  <a:pt x="629" y="96"/>
                </a:cubicBezTo>
                <a:cubicBezTo>
                  <a:pt x="629" y="63"/>
                  <a:pt x="629" y="63"/>
                  <a:pt x="629" y="63"/>
                </a:cubicBezTo>
                <a:cubicBezTo>
                  <a:pt x="629" y="50"/>
                  <a:pt x="629" y="40"/>
                  <a:pt x="628" y="31"/>
                </a:cubicBezTo>
                <a:cubicBezTo>
                  <a:pt x="629" y="30"/>
                  <a:pt x="629" y="30"/>
                  <a:pt x="629" y="30"/>
                </a:cubicBezTo>
                <a:cubicBezTo>
                  <a:pt x="632" y="39"/>
                  <a:pt x="637" y="48"/>
                  <a:pt x="642" y="57"/>
                </a:cubicBezTo>
                <a:cubicBezTo>
                  <a:pt x="666" y="96"/>
                  <a:pt x="666" y="96"/>
                  <a:pt x="666" y="96"/>
                </a:cubicBezTo>
                <a:cubicBezTo>
                  <a:pt x="675" y="96"/>
                  <a:pt x="675" y="96"/>
                  <a:pt x="675" y="96"/>
                </a:cubicBezTo>
                <a:lnTo>
                  <a:pt x="675" y="18"/>
                </a:lnTo>
                <a:close/>
                <a:moveTo>
                  <a:pt x="705" y="18"/>
                </a:moveTo>
                <a:cubicBezTo>
                  <a:pt x="696" y="18"/>
                  <a:pt x="696" y="18"/>
                  <a:pt x="696" y="18"/>
                </a:cubicBezTo>
                <a:cubicBezTo>
                  <a:pt x="696" y="96"/>
                  <a:pt x="696" y="96"/>
                  <a:pt x="696" y="96"/>
                </a:cubicBezTo>
                <a:cubicBezTo>
                  <a:pt x="705" y="96"/>
                  <a:pt x="705" y="96"/>
                  <a:pt x="705" y="96"/>
                </a:cubicBezTo>
                <a:lnTo>
                  <a:pt x="705" y="18"/>
                </a:lnTo>
                <a:close/>
                <a:moveTo>
                  <a:pt x="767" y="88"/>
                </a:moveTo>
                <a:cubicBezTo>
                  <a:pt x="735" y="88"/>
                  <a:pt x="735" y="88"/>
                  <a:pt x="735" y="88"/>
                </a:cubicBezTo>
                <a:cubicBezTo>
                  <a:pt x="735" y="60"/>
                  <a:pt x="735" y="60"/>
                  <a:pt x="735" y="60"/>
                </a:cubicBezTo>
                <a:cubicBezTo>
                  <a:pt x="764" y="60"/>
                  <a:pt x="764" y="60"/>
                  <a:pt x="764" y="60"/>
                </a:cubicBezTo>
                <a:cubicBezTo>
                  <a:pt x="764" y="51"/>
                  <a:pt x="764" y="51"/>
                  <a:pt x="764" y="51"/>
                </a:cubicBezTo>
                <a:cubicBezTo>
                  <a:pt x="735" y="51"/>
                  <a:pt x="735" y="51"/>
                  <a:pt x="735" y="51"/>
                </a:cubicBezTo>
                <a:cubicBezTo>
                  <a:pt x="735" y="26"/>
                  <a:pt x="735" y="26"/>
                  <a:pt x="735" y="26"/>
                </a:cubicBezTo>
                <a:cubicBezTo>
                  <a:pt x="765" y="26"/>
                  <a:pt x="765" y="26"/>
                  <a:pt x="765" y="26"/>
                </a:cubicBezTo>
                <a:cubicBezTo>
                  <a:pt x="765" y="18"/>
                  <a:pt x="765" y="18"/>
                  <a:pt x="765" y="18"/>
                </a:cubicBezTo>
                <a:cubicBezTo>
                  <a:pt x="726" y="18"/>
                  <a:pt x="726" y="18"/>
                  <a:pt x="726" y="18"/>
                </a:cubicBezTo>
                <a:cubicBezTo>
                  <a:pt x="726" y="96"/>
                  <a:pt x="726" y="96"/>
                  <a:pt x="726" y="96"/>
                </a:cubicBezTo>
                <a:cubicBezTo>
                  <a:pt x="767" y="96"/>
                  <a:pt x="767" y="96"/>
                  <a:pt x="767" y="96"/>
                </a:cubicBezTo>
                <a:lnTo>
                  <a:pt x="767" y="88"/>
                </a:lnTo>
                <a:close/>
                <a:moveTo>
                  <a:pt x="41" y="259"/>
                </a:moveTo>
                <a:cubicBezTo>
                  <a:pt x="9" y="259"/>
                  <a:pt x="9" y="259"/>
                  <a:pt x="9" y="259"/>
                </a:cubicBezTo>
                <a:cubicBezTo>
                  <a:pt x="9" y="231"/>
                  <a:pt x="9" y="231"/>
                  <a:pt x="9" y="231"/>
                </a:cubicBezTo>
                <a:cubicBezTo>
                  <a:pt x="37" y="231"/>
                  <a:pt x="37" y="231"/>
                  <a:pt x="37" y="231"/>
                </a:cubicBezTo>
                <a:cubicBezTo>
                  <a:pt x="37" y="222"/>
                  <a:pt x="37" y="222"/>
                  <a:pt x="37" y="222"/>
                </a:cubicBezTo>
                <a:cubicBezTo>
                  <a:pt x="9" y="222"/>
                  <a:pt x="9" y="222"/>
                  <a:pt x="9" y="222"/>
                </a:cubicBezTo>
                <a:cubicBezTo>
                  <a:pt x="9" y="198"/>
                  <a:pt x="9" y="198"/>
                  <a:pt x="9" y="198"/>
                </a:cubicBezTo>
                <a:cubicBezTo>
                  <a:pt x="39" y="198"/>
                  <a:pt x="39" y="198"/>
                  <a:pt x="39" y="198"/>
                </a:cubicBezTo>
                <a:cubicBezTo>
                  <a:pt x="39" y="189"/>
                  <a:pt x="39" y="189"/>
                  <a:pt x="39" y="189"/>
                </a:cubicBezTo>
                <a:cubicBezTo>
                  <a:pt x="0" y="189"/>
                  <a:pt x="0" y="189"/>
                  <a:pt x="0" y="189"/>
                </a:cubicBezTo>
                <a:cubicBezTo>
                  <a:pt x="0" y="267"/>
                  <a:pt x="0" y="267"/>
                  <a:pt x="0" y="267"/>
                </a:cubicBezTo>
                <a:cubicBezTo>
                  <a:pt x="41" y="267"/>
                  <a:pt x="41" y="267"/>
                  <a:pt x="41" y="267"/>
                </a:cubicBezTo>
                <a:lnTo>
                  <a:pt x="41" y="259"/>
                </a:lnTo>
                <a:close/>
                <a:moveTo>
                  <a:pt x="101" y="189"/>
                </a:moveTo>
                <a:cubicBezTo>
                  <a:pt x="88" y="228"/>
                  <a:pt x="88" y="228"/>
                  <a:pt x="88" y="228"/>
                </a:cubicBezTo>
                <a:cubicBezTo>
                  <a:pt x="85" y="238"/>
                  <a:pt x="82" y="248"/>
                  <a:pt x="80" y="257"/>
                </a:cubicBezTo>
                <a:cubicBezTo>
                  <a:pt x="80" y="257"/>
                  <a:pt x="80" y="257"/>
                  <a:pt x="80" y="257"/>
                </a:cubicBezTo>
                <a:cubicBezTo>
                  <a:pt x="78" y="248"/>
                  <a:pt x="75" y="238"/>
                  <a:pt x="72" y="228"/>
                </a:cubicBezTo>
                <a:cubicBezTo>
                  <a:pt x="61" y="189"/>
                  <a:pt x="61" y="189"/>
                  <a:pt x="61" y="189"/>
                </a:cubicBezTo>
                <a:cubicBezTo>
                  <a:pt x="50" y="189"/>
                  <a:pt x="50" y="189"/>
                  <a:pt x="50" y="189"/>
                </a:cubicBezTo>
                <a:cubicBezTo>
                  <a:pt x="74" y="267"/>
                  <a:pt x="74" y="267"/>
                  <a:pt x="74" y="267"/>
                </a:cubicBezTo>
                <a:cubicBezTo>
                  <a:pt x="85" y="267"/>
                  <a:pt x="85" y="267"/>
                  <a:pt x="85" y="267"/>
                </a:cubicBezTo>
                <a:cubicBezTo>
                  <a:pt x="111" y="189"/>
                  <a:pt x="111" y="189"/>
                  <a:pt x="111" y="189"/>
                </a:cubicBezTo>
                <a:lnTo>
                  <a:pt x="101" y="189"/>
                </a:lnTo>
                <a:close/>
                <a:moveTo>
                  <a:pt x="165" y="246"/>
                </a:moveTo>
                <a:cubicBezTo>
                  <a:pt x="163" y="238"/>
                  <a:pt x="160" y="232"/>
                  <a:pt x="154" y="230"/>
                </a:cubicBezTo>
                <a:cubicBezTo>
                  <a:pt x="154" y="230"/>
                  <a:pt x="154" y="230"/>
                  <a:pt x="154" y="230"/>
                </a:cubicBezTo>
                <a:cubicBezTo>
                  <a:pt x="162" y="227"/>
                  <a:pt x="168" y="220"/>
                  <a:pt x="168" y="210"/>
                </a:cubicBezTo>
                <a:cubicBezTo>
                  <a:pt x="168" y="204"/>
                  <a:pt x="166" y="198"/>
                  <a:pt x="162" y="195"/>
                </a:cubicBezTo>
                <a:cubicBezTo>
                  <a:pt x="158" y="190"/>
                  <a:pt x="151" y="188"/>
                  <a:pt x="141" y="188"/>
                </a:cubicBezTo>
                <a:cubicBezTo>
                  <a:pt x="134" y="188"/>
                  <a:pt x="128" y="189"/>
                  <a:pt x="123" y="190"/>
                </a:cubicBezTo>
                <a:cubicBezTo>
                  <a:pt x="123" y="267"/>
                  <a:pt x="123" y="267"/>
                  <a:pt x="123" y="267"/>
                </a:cubicBezTo>
                <a:cubicBezTo>
                  <a:pt x="132" y="267"/>
                  <a:pt x="132" y="267"/>
                  <a:pt x="132" y="267"/>
                </a:cubicBezTo>
                <a:cubicBezTo>
                  <a:pt x="132" y="233"/>
                  <a:pt x="132" y="233"/>
                  <a:pt x="132" y="233"/>
                </a:cubicBezTo>
                <a:cubicBezTo>
                  <a:pt x="141" y="233"/>
                  <a:pt x="141" y="233"/>
                  <a:pt x="141" y="233"/>
                </a:cubicBezTo>
                <a:cubicBezTo>
                  <a:pt x="150" y="234"/>
                  <a:pt x="154" y="238"/>
                  <a:pt x="156" y="249"/>
                </a:cubicBezTo>
                <a:cubicBezTo>
                  <a:pt x="158" y="258"/>
                  <a:pt x="159" y="265"/>
                  <a:pt x="161" y="267"/>
                </a:cubicBezTo>
                <a:cubicBezTo>
                  <a:pt x="170" y="267"/>
                  <a:pt x="170" y="267"/>
                  <a:pt x="170" y="267"/>
                </a:cubicBezTo>
                <a:cubicBezTo>
                  <a:pt x="169" y="264"/>
                  <a:pt x="167" y="257"/>
                  <a:pt x="165" y="246"/>
                </a:cubicBezTo>
                <a:close/>
                <a:moveTo>
                  <a:pt x="142" y="226"/>
                </a:moveTo>
                <a:cubicBezTo>
                  <a:pt x="132" y="226"/>
                  <a:pt x="132" y="226"/>
                  <a:pt x="132" y="226"/>
                </a:cubicBezTo>
                <a:cubicBezTo>
                  <a:pt x="132" y="197"/>
                  <a:pt x="132" y="197"/>
                  <a:pt x="132" y="197"/>
                </a:cubicBezTo>
                <a:cubicBezTo>
                  <a:pt x="134" y="197"/>
                  <a:pt x="137" y="196"/>
                  <a:pt x="142" y="196"/>
                </a:cubicBezTo>
                <a:cubicBezTo>
                  <a:pt x="152" y="196"/>
                  <a:pt x="158" y="201"/>
                  <a:pt x="158" y="211"/>
                </a:cubicBezTo>
                <a:cubicBezTo>
                  <a:pt x="158" y="220"/>
                  <a:pt x="152" y="226"/>
                  <a:pt x="142" y="226"/>
                </a:cubicBezTo>
                <a:close/>
                <a:moveTo>
                  <a:pt x="248" y="227"/>
                </a:moveTo>
                <a:cubicBezTo>
                  <a:pt x="248" y="204"/>
                  <a:pt x="235" y="188"/>
                  <a:pt x="215" y="188"/>
                </a:cubicBezTo>
                <a:cubicBezTo>
                  <a:pt x="196" y="188"/>
                  <a:pt x="181" y="204"/>
                  <a:pt x="181" y="229"/>
                </a:cubicBezTo>
                <a:cubicBezTo>
                  <a:pt x="181" y="253"/>
                  <a:pt x="195" y="269"/>
                  <a:pt x="214" y="269"/>
                </a:cubicBezTo>
                <a:cubicBezTo>
                  <a:pt x="233" y="269"/>
                  <a:pt x="248" y="254"/>
                  <a:pt x="248" y="227"/>
                </a:cubicBezTo>
                <a:close/>
                <a:moveTo>
                  <a:pt x="215" y="260"/>
                </a:moveTo>
                <a:cubicBezTo>
                  <a:pt x="200" y="260"/>
                  <a:pt x="191" y="245"/>
                  <a:pt x="191" y="229"/>
                </a:cubicBezTo>
                <a:cubicBezTo>
                  <a:pt x="191" y="211"/>
                  <a:pt x="199" y="196"/>
                  <a:pt x="215" y="196"/>
                </a:cubicBezTo>
                <a:cubicBezTo>
                  <a:pt x="231" y="196"/>
                  <a:pt x="238" y="212"/>
                  <a:pt x="238" y="228"/>
                </a:cubicBezTo>
                <a:cubicBezTo>
                  <a:pt x="238" y="246"/>
                  <a:pt x="230" y="260"/>
                  <a:pt x="215" y="260"/>
                </a:cubicBezTo>
                <a:close/>
                <a:moveTo>
                  <a:pt x="304" y="228"/>
                </a:moveTo>
                <a:cubicBezTo>
                  <a:pt x="308" y="224"/>
                  <a:pt x="310" y="218"/>
                  <a:pt x="310" y="211"/>
                </a:cubicBezTo>
                <a:cubicBezTo>
                  <a:pt x="310" y="204"/>
                  <a:pt x="307" y="199"/>
                  <a:pt x="303" y="195"/>
                </a:cubicBezTo>
                <a:cubicBezTo>
                  <a:pt x="299" y="191"/>
                  <a:pt x="292" y="188"/>
                  <a:pt x="283" y="188"/>
                </a:cubicBezTo>
                <a:cubicBezTo>
                  <a:pt x="275" y="188"/>
                  <a:pt x="269" y="189"/>
                  <a:pt x="265" y="190"/>
                </a:cubicBezTo>
                <a:cubicBezTo>
                  <a:pt x="265" y="267"/>
                  <a:pt x="265" y="267"/>
                  <a:pt x="265" y="267"/>
                </a:cubicBezTo>
                <a:cubicBezTo>
                  <a:pt x="274" y="267"/>
                  <a:pt x="274" y="267"/>
                  <a:pt x="274" y="267"/>
                </a:cubicBezTo>
                <a:cubicBezTo>
                  <a:pt x="274" y="236"/>
                  <a:pt x="274" y="236"/>
                  <a:pt x="274" y="236"/>
                </a:cubicBezTo>
                <a:cubicBezTo>
                  <a:pt x="276" y="237"/>
                  <a:pt x="279" y="237"/>
                  <a:pt x="282" y="237"/>
                </a:cubicBezTo>
                <a:cubicBezTo>
                  <a:pt x="291" y="237"/>
                  <a:pt x="299" y="234"/>
                  <a:pt x="304" y="228"/>
                </a:cubicBezTo>
                <a:close/>
                <a:moveTo>
                  <a:pt x="274" y="197"/>
                </a:moveTo>
                <a:cubicBezTo>
                  <a:pt x="276" y="197"/>
                  <a:pt x="279" y="196"/>
                  <a:pt x="283" y="196"/>
                </a:cubicBezTo>
                <a:cubicBezTo>
                  <a:pt x="293" y="196"/>
                  <a:pt x="300" y="201"/>
                  <a:pt x="300" y="212"/>
                </a:cubicBezTo>
                <a:cubicBezTo>
                  <a:pt x="300" y="223"/>
                  <a:pt x="293" y="229"/>
                  <a:pt x="282" y="229"/>
                </a:cubicBezTo>
                <a:cubicBezTo>
                  <a:pt x="279" y="229"/>
                  <a:pt x="276" y="228"/>
                  <a:pt x="274" y="228"/>
                </a:cubicBezTo>
                <a:lnTo>
                  <a:pt x="274" y="197"/>
                </a:lnTo>
                <a:close/>
                <a:moveTo>
                  <a:pt x="348" y="223"/>
                </a:moveTo>
                <a:cubicBezTo>
                  <a:pt x="338" y="219"/>
                  <a:pt x="334" y="215"/>
                  <a:pt x="334" y="208"/>
                </a:cubicBezTo>
                <a:cubicBezTo>
                  <a:pt x="334" y="203"/>
                  <a:pt x="338" y="196"/>
                  <a:pt x="348" y="196"/>
                </a:cubicBezTo>
                <a:cubicBezTo>
                  <a:pt x="354" y="196"/>
                  <a:pt x="359" y="198"/>
                  <a:pt x="361" y="200"/>
                </a:cubicBezTo>
                <a:cubicBezTo>
                  <a:pt x="364" y="192"/>
                  <a:pt x="364" y="192"/>
                  <a:pt x="364" y="192"/>
                </a:cubicBezTo>
                <a:cubicBezTo>
                  <a:pt x="361" y="190"/>
                  <a:pt x="355" y="188"/>
                  <a:pt x="348" y="188"/>
                </a:cubicBezTo>
                <a:cubicBezTo>
                  <a:pt x="334" y="188"/>
                  <a:pt x="324" y="197"/>
                  <a:pt x="324" y="209"/>
                </a:cubicBezTo>
                <a:cubicBezTo>
                  <a:pt x="324" y="220"/>
                  <a:pt x="332" y="227"/>
                  <a:pt x="344" y="231"/>
                </a:cubicBezTo>
                <a:cubicBezTo>
                  <a:pt x="353" y="235"/>
                  <a:pt x="357" y="240"/>
                  <a:pt x="357" y="247"/>
                </a:cubicBezTo>
                <a:cubicBezTo>
                  <a:pt x="357" y="255"/>
                  <a:pt x="352" y="260"/>
                  <a:pt x="342" y="260"/>
                </a:cubicBezTo>
                <a:cubicBezTo>
                  <a:pt x="336" y="260"/>
                  <a:pt x="329" y="258"/>
                  <a:pt x="325" y="255"/>
                </a:cubicBezTo>
                <a:cubicBezTo>
                  <a:pt x="323" y="264"/>
                  <a:pt x="323" y="264"/>
                  <a:pt x="323" y="264"/>
                </a:cubicBezTo>
                <a:cubicBezTo>
                  <a:pt x="327" y="266"/>
                  <a:pt x="334" y="269"/>
                  <a:pt x="341" y="269"/>
                </a:cubicBezTo>
                <a:cubicBezTo>
                  <a:pt x="359" y="269"/>
                  <a:pt x="367" y="258"/>
                  <a:pt x="367" y="246"/>
                </a:cubicBezTo>
                <a:cubicBezTo>
                  <a:pt x="367" y="235"/>
                  <a:pt x="361" y="228"/>
                  <a:pt x="348" y="223"/>
                </a:cubicBezTo>
                <a:close/>
                <a:moveTo>
                  <a:pt x="434" y="189"/>
                </a:moveTo>
                <a:cubicBezTo>
                  <a:pt x="422" y="189"/>
                  <a:pt x="422" y="189"/>
                  <a:pt x="422" y="189"/>
                </a:cubicBezTo>
                <a:cubicBezTo>
                  <a:pt x="400" y="218"/>
                  <a:pt x="400" y="218"/>
                  <a:pt x="400" y="218"/>
                </a:cubicBezTo>
                <a:cubicBezTo>
                  <a:pt x="398" y="221"/>
                  <a:pt x="396" y="224"/>
                  <a:pt x="394" y="227"/>
                </a:cubicBezTo>
                <a:cubicBezTo>
                  <a:pt x="394" y="227"/>
                  <a:pt x="394" y="227"/>
                  <a:pt x="394" y="227"/>
                </a:cubicBezTo>
                <a:cubicBezTo>
                  <a:pt x="394" y="189"/>
                  <a:pt x="394" y="189"/>
                  <a:pt x="394" y="189"/>
                </a:cubicBezTo>
                <a:cubicBezTo>
                  <a:pt x="384" y="189"/>
                  <a:pt x="384" y="189"/>
                  <a:pt x="384" y="189"/>
                </a:cubicBezTo>
                <a:cubicBezTo>
                  <a:pt x="384" y="267"/>
                  <a:pt x="384" y="267"/>
                  <a:pt x="384" y="267"/>
                </a:cubicBezTo>
                <a:cubicBezTo>
                  <a:pt x="394" y="267"/>
                  <a:pt x="394" y="267"/>
                  <a:pt x="394" y="267"/>
                </a:cubicBezTo>
                <a:cubicBezTo>
                  <a:pt x="394" y="238"/>
                  <a:pt x="394" y="238"/>
                  <a:pt x="394" y="238"/>
                </a:cubicBezTo>
                <a:cubicBezTo>
                  <a:pt x="401" y="229"/>
                  <a:pt x="401" y="229"/>
                  <a:pt x="401" y="229"/>
                </a:cubicBezTo>
                <a:cubicBezTo>
                  <a:pt x="425" y="267"/>
                  <a:pt x="425" y="267"/>
                  <a:pt x="425" y="267"/>
                </a:cubicBezTo>
                <a:cubicBezTo>
                  <a:pt x="436" y="267"/>
                  <a:pt x="436" y="267"/>
                  <a:pt x="436" y="267"/>
                </a:cubicBezTo>
                <a:cubicBezTo>
                  <a:pt x="407" y="222"/>
                  <a:pt x="407" y="222"/>
                  <a:pt x="407" y="222"/>
                </a:cubicBezTo>
                <a:lnTo>
                  <a:pt x="434" y="189"/>
                </a:lnTo>
                <a:close/>
                <a:moveTo>
                  <a:pt x="484" y="172"/>
                </a:moveTo>
                <a:cubicBezTo>
                  <a:pt x="473" y="172"/>
                  <a:pt x="473" y="172"/>
                  <a:pt x="473" y="172"/>
                </a:cubicBezTo>
                <a:cubicBezTo>
                  <a:pt x="463" y="185"/>
                  <a:pt x="463" y="185"/>
                  <a:pt x="463" y="185"/>
                </a:cubicBezTo>
                <a:cubicBezTo>
                  <a:pt x="470" y="185"/>
                  <a:pt x="470" y="185"/>
                  <a:pt x="470" y="185"/>
                </a:cubicBezTo>
                <a:lnTo>
                  <a:pt x="484" y="172"/>
                </a:lnTo>
                <a:close/>
                <a:moveTo>
                  <a:pt x="475" y="211"/>
                </a:moveTo>
                <a:cubicBezTo>
                  <a:pt x="473" y="217"/>
                  <a:pt x="470" y="222"/>
                  <a:pt x="468" y="227"/>
                </a:cubicBezTo>
                <a:cubicBezTo>
                  <a:pt x="468" y="227"/>
                  <a:pt x="468" y="227"/>
                  <a:pt x="468" y="227"/>
                </a:cubicBezTo>
                <a:cubicBezTo>
                  <a:pt x="466" y="221"/>
                  <a:pt x="463" y="217"/>
                  <a:pt x="461" y="211"/>
                </a:cubicBezTo>
                <a:cubicBezTo>
                  <a:pt x="450" y="189"/>
                  <a:pt x="450" y="189"/>
                  <a:pt x="450" y="189"/>
                </a:cubicBezTo>
                <a:cubicBezTo>
                  <a:pt x="440" y="189"/>
                  <a:pt x="440" y="189"/>
                  <a:pt x="440" y="189"/>
                </a:cubicBezTo>
                <a:cubicBezTo>
                  <a:pt x="463" y="234"/>
                  <a:pt x="463" y="234"/>
                  <a:pt x="463" y="234"/>
                </a:cubicBezTo>
                <a:cubicBezTo>
                  <a:pt x="463" y="267"/>
                  <a:pt x="463" y="267"/>
                  <a:pt x="463" y="267"/>
                </a:cubicBezTo>
                <a:cubicBezTo>
                  <a:pt x="472" y="267"/>
                  <a:pt x="472" y="267"/>
                  <a:pt x="472" y="267"/>
                </a:cubicBezTo>
                <a:cubicBezTo>
                  <a:pt x="472" y="234"/>
                  <a:pt x="472" y="234"/>
                  <a:pt x="472" y="234"/>
                </a:cubicBezTo>
                <a:cubicBezTo>
                  <a:pt x="497" y="189"/>
                  <a:pt x="497" y="189"/>
                  <a:pt x="497" y="189"/>
                </a:cubicBezTo>
                <a:cubicBezTo>
                  <a:pt x="486" y="189"/>
                  <a:pt x="486" y="189"/>
                  <a:pt x="486" y="189"/>
                </a:cubicBezTo>
                <a:lnTo>
                  <a:pt x="475" y="211"/>
                </a:lnTo>
                <a:close/>
                <a:moveTo>
                  <a:pt x="546" y="232"/>
                </a:moveTo>
                <a:cubicBezTo>
                  <a:pt x="573" y="232"/>
                  <a:pt x="573" y="232"/>
                  <a:pt x="573" y="232"/>
                </a:cubicBezTo>
                <a:cubicBezTo>
                  <a:pt x="573" y="224"/>
                  <a:pt x="573" y="224"/>
                  <a:pt x="573" y="224"/>
                </a:cubicBezTo>
                <a:cubicBezTo>
                  <a:pt x="546" y="224"/>
                  <a:pt x="546" y="224"/>
                  <a:pt x="546" y="224"/>
                </a:cubicBezTo>
                <a:cubicBezTo>
                  <a:pt x="546" y="198"/>
                  <a:pt x="546" y="198"/>
                  <a:pt x="546" y="198"/>
                </a:cubicBezTo>
                <a:cubicBezTo>
                  <a:pt x="576" y="198"/>
                  <a:pt x="576" y="198"/>
                  <a:pt x="576" y="198"/>
                </a:cubicBezTo>
                <a:cubicBezTo>
                  <a:pt x="576" y="189"/>
                  <a:pt x="576" y="189"/>
                  <a:pt x="576" y="189"/>
                </a:cubicBezTo>
                <a:cubicBezTo>
                  <a:pt x="536" y="189"/>
                  <a:pt x="536" y="189"/>
                  <a:pt x="536" y="189"/>
                </a:cubicBezTo>
                <a:cubicBezTo>
                  <a:pt x="536" y="267"/>
                  <a:pt x="536" y="267"/>
                  <a:pt x="536" y="267"/>
                </a:cubicBezTo>
                <a:cubicBezTo>
                  <a:pt x="546" y="267"/>
                  <a:pt x="546" y="267"/>
                  <a:pt x="546" y="267"/>
                </a:cubicBezTo>
                <a:lnTo>
                  <a:pt x="546" y="232"/>
                </a:lnTo>
                <a:close/>
                <a:moveTo>
                  <a:pt x="622" y="269"/>
                </a:moveTo>
                <a:cubicBezTo>
                  <a:pt x="641" y="269"/>
                  <a:pt x="656" y="254"/>
                  <a:pt x="656" y="227"/>
                </a:cubicBezTo>
                <a:cubicBezTo>
                  <a:pt x="656" y="204"/>
                  <a:pt x="643" y="188"/>
                  <a:pt x="623" y="188"/>
                </a:cubicBezTo>
                <a:cubicBezTo>
                  <a:pt x="604" y="188"/>
                  <a:pt x="589" y="204"/>
                  <a:pt x="589" y="229"/>
                </a:cubicBezTo>
                <a:cubicBezTo>
                  <a:pt x="589" y="253"/>
                  <a:pt x="603" y="269"/>
                  <a:pt x="622" y="269"/>
                </a:cubicBezTo>
                <a:close/>
                <a:moveTo>
                  <a:pt x="623" y="196"/>
                </a:moveTo>
                <a:cubicBezTo>
                  <a:pt x="638" y="196"/>
                  <a:pt x="646" y="212"/>
                  <a:pt x="646" y="228"/>
                </a:cubicBezTo>
                <a:cubicBezTo>
                  <a:pt x="646" y="246"/>
                  <a:pt x="637" y="260"/>
                  <a:pt x="622" y="260"/>
                </a:cubicBezTo>
                <a:cubicBezTo>
                  <a:pt x="608" y="260"/>
                  <a:pt x="599" y="245"/>
                  <a:pt x="599" y="229"/>
                </a:cubicBezTo>
                <a:cubicBezTo>
                  <a:pt x="599" y="211"/>
                  <a:pt x="607" y="196"/>
                  <a:pt x="623" y="196"/>
                </a:cubicBezTo>
                <a:close/>
                <a:moveTo>
                  <a:pt x="694" y="228"/>
                </a:moveTo>
                <a:cubicBezTo>
                  <a:pt x="718" y="267"/>
                  <a:pt x="718" y="267"/>
                  <a:pt x="718" y="267"/>
                </a:cubicBezTo>
                <a:cubicBezTo>
                  <a:pt x="727" y="267"/>
                  <a:pt x="727" y="267"/>
                  <a:pt x="727" y="267"/>
                </a:cubicBezTo>
                <a:cubicBezTo>
                  <a:pt x="727" y="189"/>
                  <a:pt x="727" y="189"/>
                  <a:pt x="727" y="189"/>
                </a:cubicBezTo>
                <a:cubicBezTo>
                  <a:pt x="718" y="189"/>
                  <a:pt x="718" y="189"/>
                  <a:pt x="718" y="189"/>
                </a:cubicBezTo>
                <a:cubicBezTo>
                  <a:pt x="718" y="222"/>
                  <a:pt x="718" y="222"/>
                  <a:pt x="718" y="222"/>
                </a:cubicBezTo>
                <a:cubicBezTo>
                  <a:pt x="718" y="234"/>
                  <a:pt x="718" y="244"/>
                  <a:pt x="719" y="254"/>
                </a:cubicBezTo>
                <a:cubicBezTo>
                  <a:pt x="719" y="254"/>
                  <a:pt x="719" y="254"/>
                  <a:pt x="719" y="254"/>
                </a:cubicBezTo>
                <a:cubicBezTo>
                  <a:pt x="716" y="246"/>
                  <a:pt x="711" y="238"/>
                  <a:pt x="706" y="229"/>
                </a:cubicBezTo>
                <a:cubicBezTo>
                  <a:pt x="683" y="189"/>
                  <a:pt x="683" y="189"/>
                  <a:pt x="683" y="189"/>
                </a:cubicBezTo>
                <a:cubicBezTo>
                  <a:pt x="672" y="189"/>
                  <a:pt x="672" y="189"/>
                  <a:pt x="672" y="189"/>
                </a:cubicBezTo>
                <a:cubicBezTo>
                  <a:pt x="672" y="267"/>
                  <a:pt x="672" y="267"/>
                  <a:pt x="672" y="267"/>
                </a:cubicBezTo>
                <a:cubicBezTo>
                  <a:pt x="681" y="267"/>
                  <a:pt x="681" y="267"/>
                  <a:pt x="681" y="267"/>
                </a:cubicBezTo>
                <a:cubicBezTo>
                  <a:pt x="681" y="234"/>
                  <a:pt x="681" y="234"/>
                  <a:pt x="681" y="234"/>
                </a:cubicBezTo>
                <a:cubicBezTo>
                  <a:pt x="681" y="221"/>
                  <a:pt x="681" y="211"/>
                  <a:pt x="680" y="202"/>
                </a:cubicBezTo>
                <a:cubicBezTo>
                  <a:pt x="681" y="201"/>
                  <a:pt x="681" y="201"/>
                  <a:pt x="681" y="201"/>
                </a:cubicBezTo>
                <a:cubicBezTo>
                  <a:pt x="684" y="210"/>
                  <a:pt x="689" y="219"/>
                  <a:pt x="694" y="228"/>
                </a:cubicBezTo>
                <a:close/>
                <a:moveTo>
                  <a:pt x="748" y="267"/>
                </a:moveTo>
                <a:cubicBezTo>
                  <a:pt x="753" y="268"/>
                  <a:pt x="758" y="268"/>
                  <a:pt x="765" y="268"/>
                </a:cubicBezTo>
                <a:cubicBezTo>
                  <a:pt x="779" y="268"/>
                  <a:pt x="790" y="264"/>
                  <a:pt x="797" y="257"/>
                </a:cubicBezTo>
                <a:cubicBezTo>
                  <a:pt x="804" y="250"/>
                  <a:pt x="808" y="239"/>
                  <a:pt x="808" y="226"/>
                </a:cubicBezTo>
                <a:cubicBezTo>
                  <a:pt x="808" y="214"/>
                  <a:pt x="804" y="205"/>
                  <a:pt x="797" y="198"/>
                </a:cubicBezTo>
                <a:cubicBezTo>
                  <a:pt x="791" y="192"/>
                  <a:pt x="781" y="188"/>
                  <a:pt x="768" y="188"/>
                </a:cubicBezTo>
                <a:cubicBezTo>
                  <a:pt x="760" y="188"/>
                  <a:pt x="754" y="189"/>
                  <a:pt x="748" y="190"/>
                </a:cubicBezTo>
                <a:lnTo>
                  <a:pt x="748" y="267"/>
                </a:lnTo>
                <a:close/>
                <a:moveTo>
                  <a:pt x="757" y="198"/>
                </a:moveTo>
                <a:cubicBezTo>
                  <a:pt x="760" y="197"/>
                  <a:pt x="763" y="196"/>
                  <a:pt x="768" y="196"/>
                </a:cubicBezTo>
                <a:cubicBezTo>
                  <a:pt x="788" y="196"/>
                  <a:pt x="798" y="208"/>
                  <a:pt x="798" y="227"/>
                </a:cubicBezTo>
                <a:cubicBezTo>
                  <a:pt x="798" y="248"/>
                  <a:pt x="787" y="260"/>
                  <a:pt x="767" y="260"/>
                </a:cubicBezTo>
                <a:cubicBezTo>
                  <a:pt x="763" y="260"/>
                  <a:pt x="760" y="260"/>
                  <a:pt x="757" y="259"/>
                </a:cubicBezTo>
                <a:lnTo>
                  <a:pt x="757" y="198"/>
                </a:lnTo>
                <a:close/>
                <a:moveTo>
                  <a:pt x="861" y="236"/>
                </a:moveTo>
                <a:cubicBezTo>
                  <a:pt x="863" y="237"/>
                  <a:pt x="866" y="237"/>
                  <a:pt x="868" y="237"/>
                </a:cubicBezTo>
                <a:cubicBezTo>
                  <a:pt x="878" y="237"/>
                  <a:pt x="886" y="234"/>
                  <a:pt x="891" y="228"/>
                </a:cubicBezTo>
                <a:cubicBezTo>
                  <a:pt x="894" y="224"/>
                  <a:pt x="896" y="218"/>
                  <a:pt x="896" y="211"/>
                </a:cubicBezTo>
                <a:cubicBezTo>
                  <a:pt x="896" y="204"/>
                  <a:pt x="894" y="199"/>
                  <a:pt x="890" y="195"/>
                </a:cubicBezTo>
                <a:cubicBezTo>
                  <a:pt x="886" y="191"/>
                  <a:pt x="879" y="188"/>
                  <a:pt x="870" y="188"/>
                </a:cubicBezTo>
                <a:cubicBezTo>
                  <a:pt x="862" y="188"/>
                  <a:pt x="856" y="189"/>
                  <a:pt x="851" y="190"/>
                </a:cubicBezTo>
                <a:cubicBezTo>
                  <a:pt x="851" y="267"/>
                  <a:pt x="851" y="267"/>
                  <a:pt x="851" y="267"/>
                </a:cubicBezTo>
                <a:cubicBezTo>
                  <a:pt x="861" y="267"/>
                  <a:pt x="861" y="267"/>
                  <a:pt x="861" y="267"/>
                </a:cubicBezTo>
                <a:lnTo>
                  <a:pt x="861" y="236"/>
                </a:lnTo>
                <a:close/>
                <a:moveTo>
                  <a:pt x="861" y="197"/>
                </a:moveTo>
                <a:cubicBezTo>
                  <a:pt x="863" y="197"/>
                  <a:pt x="866" y="196"/>
                  <a:pt x="870" y="196"/>
                </a:cubicBezTo>
                <a:cubicBezTo>
                  <a:pt x="880" y="196"/>
                  <a:pt x="887" y="201"/>
                  <a:pt x="887" y="212"/>
                </a:cubicBezTo>
                <a:cubicBezTo>
                  <a:pt x="887" y="223"/>
                  <a:pt x="880" y="229"/>
                  <a:pt x="869" y="229"/>
                </a:cubicBezTo>
                <a:cubicBezTo>
                  <a:pt x="866" y="229"/>
                  <a:pt x="863" y="228"/>
                  <a:pt x="861" y="228"/>
                </a:cubicBezTo>
                <a:lnTo>
                  <a:pt x="861" y="197"/>
                </a:lnTo>
                <a:close/>
                <a:moveTo>
                  <a:pt x="961" y="267"/>
                </a:moveTo>
                <a:cubicBezTo>
                  <a:pt x="959" y="264"/>
                  <a:pt x="958" y="257"/>
                  <a:pt x="955" y="246"/>
                </a:cubicBezTo>
                <a:cubicBezTo>
                  <a:pt x="954" y="238"/>
                  <a:pt x="950" y="232"/>
                  <a:pt x="945" y="230"/>
                </a:cubicBezTo>
                <a:cubicBezTo>
                  <a:pt x="945" y="230"/>
                  <a:pt x="945" y="230"/>
                  <a:pt x="945" y="230"/>
                </a:cubicBezTo>
                <a:cubicBezTo>
                  <a:pt x="952" y="227"/>
                  <a:pt x="958" y="220"/>
                  <a:pt x="958" y="210"/>
                </a:cubicBezTo>
                <a:cubicBezTo>
                  <a:pt x="958" y="204"/>
                  <a:pt x="956" y="198"/>
                  <a:pt x="953" y="195"/>
                </a:cubicBezTo>
                <a:cubicBezTo>
                  <a:pt x="948" y="190"/>
                  <a:pt x="942" y="188"/>
                  <a:pt x="931" y="188"/>
                </a:cubicBezTo>
                <a:cubicBezTo>
                  <a:pt x="925" y="188"/>
                  <a:pt x="918" y="189"/>
                  <a:pt x="913" y="190"/>
                </a:cubicBezTo>
                <a:cubicBezTo>
                  <a:pt x="913" y="267"/>
                  <a:pt x="913" y="267"/>
                  <a:pt x="913" y="267"/>
                </a:cubicBezTo>
                <a:cubicBezTo>
                  <a:pt x="923" y="267"/>
                  <a:pt x="923" y="267"/>
                  <a:pt x="923" y="267"/>
                </a:cubicBezTo>
                <a:cubicBezTo>
                  <a:pt x="923" y="233"/>
                  <a:pt x="923" y="233"/>
                  <a:pt x="923" y="233"/>
                </a:cubicBezTo>
                <a:cubicBezTo>
                  <a:pt x="932" y="233"/>
                  <a:pt x="932" y="233"/>
                  <a:pt x="932" y="233"/>
                </a:cubicBezTo>
                <a:cubicBezTo>
                  <a:pt x="940" y="234"/>
                  <a:pt x="944" y="238"/>
                  <a:pt x="946" y="249"/>
                </a:cubicBezTo>
                <a:cubicBezTo>
                  <a:pt x="948" y="258"/>
                  <a:pt x="950" y="265"/>
                  <a:pt x="951" y="267"/>
                </a:cubicBezTo>
                <a:lnTo>
                  <a:pt x="961" y="267"/>
                </a:lnTo>
                <a:close/>
                <a:moveTo>
                  <a:pt x="932" y="226"/>
                </a:moveTo>
                <a:cubicBezTo>
                  <a:pt x="923" y="226"/>
                  <a:pt x="923" y="226"/>
                  <a:pt x="923" y="226"/>
                </a:cubicBezTo>
                <a:cubicBezTo>
                  <a:pt x="923" y="197"/>
                  <a:pt x="923" y="197"/>
                  <a:pt x="923" y="197"/>
                </a:cubicBezTo>
                <a:cubicBezTo>
                  <a:pt x="924" y="197"/>
                  <a:pt x="928" y="196"/>
                  <a:pt x="932" y="196"/>
                </a:cubicBezTo>
                <a:cubicBezTo>
                  <a:pt x="942" y="196"/>
                  <a:pt x="949" y="201"/>
                  <a:pt x="949" y="211"/>
                </a:cubicBezTo>
                <a:cubicBezTo>
                  <a:pt x="949" y="220"/>
                  <a:pt x="942" y="226"/>
                  <a:pt x="932" y="226"/>
                </a:cubicBezTo>
                <a:close/>
                <a:moveTo>
                  <a:pt x="1039" y="227"/>
                </a:moveTo>
                <a:cubicBezTo>
                  <a:pt x="1039" y="204"/>
                  <a:pt x="1026" y="188"/>
                  <a:pt x="1006" y="188"/>
                </a:cubicBezTo>
                <a:cubicBezTo>
                  <a:pt x="986" y="188"/>
                  <a:pt x="972" y="204"/>
                  <a:pt x="972" y="229"/>
                </a:cubicBezTo>
                <a:cubicBezTo>
                  <a:pt x="972" y="253"/>
                  <a:pt x="985" y="269"/>
                  <a:pt x="1005" y="269"/>
                </a:cubicBezTo>
                <a:cubicBezTo>
                  <a:pt x="1023" y="269"/>
                  <a:pt x="1039" y="254"/>
                  <a:pt x="1039" y="227"/>
                </a:cubicBezTo>
                <a:close/>
                <a:moveTo>
                  <a:pt x="1005" y="260"/>
                </a:moveTo>
                <a:cubicBezTo>
                  <a:pt x="990" y="260"/>
                  <a:pt x="982" y="245"/>
                  <a:pt x="982" y="229"/>
                </a:cubicBezTo>
                <a:cubicBezTo>
                  <a:pt x="982" y="211"/>
                  <a:pt x="990" y="196"/>
                  <a:pt x="1005" y="196"/>
                </a:cubicBezTo>
                <a:cubicBezTo>
                  <a:pt x="1021" y="196"/>
                  <a:pt x="1029" y="212"/>
                  <a:pt x="1029" y="228"/>
                </a:cubicBezTo>
                <a:cubicBezTo>
                  <a:pt x="1029" y="246"/>
                  <a:pt x="1020" y="260"/>
                  <a:pt x="1005" y="260"/>
                </a:cubicBezTo>
                <a:close/>
                <a:moveTo>
                  <a:pt x="1092" y="233"/>
                </a:moveTo>
                <a:cubicBezTo>
                  <a:pt x="1101" y="233"/>
                  <a:pt x="1101" y="233"/>
                  <a:pt x="1101" y="233"/>
                </a:cubicBezTo>
                <a:cubicBezTo>
                  <a:pt x="1109" y="234"/>
                  <a:pt x="1113" y="238"/>
                  <a:pt x="1115" y="249"/>
                </a:cubicBezTo>
                <a:cubicBezTo>
                  <a:pt x="1117" y="258"/>
                  <a:pt x="1119" y="265"/>
                  <a:pt x="1120" y="267"/>
                </a:cubicBezTo>
                <a:cubicBezTo>
                  <a:pt x="1130" y="267"/>
                  <a:pt x="1130" y="267"/>
                  <a:pt x="1130" y="267"/>
                </a:cubicBezTo>
                <a:cubicBezTo>
                  <a:pt x="1128" y="264"/>
                  <a:pt x="1127" y="257"/>
                  <a:pt x="1124" y="246"/>
                </a:cubicBezTo>
                <a:cubicBezTo>
                  <a:pt x="1122" y="238"/>
                  <a:pt x="1119" y="232"/>
                  <a:pt x="1114" y="230"/>
                </a:cubicBezTo>
                <a:cubicBezTo>
                  <a:pt x="1114" y="230"/>
                  <a:pt x="1114" y="230"/>
                  <a:pt x="1114" y="230"/>
                </a:cubicBezTo>
                <a:cubicBezTo>
                  <a:pt x="1121" y="227"/>
                  <a:pt x="1127" y="220"/>
                  <a:pt x="1127" y="210"/>
                </a:cubicBezTo>
                <a:cubicBezTo>
                  <a:pt x="1127" y="204"/>
                  <a:pt x="1125" y="198"/>
                  <a:pt x="1122" y="195"/>
                </a:cubicBezTo>
                <a:cubicBezTo>
                  <a:pt x="1117" y="190"/>
                  <a:pt x="1110" y="188"/>
                  <a:pt x="1100" y="188"/>
                </a:cubicBezTo>
                <a:cubicBezTo>
                  <a:pt x="1094" y="188"/>
                  <a:pt x="1087" y="189"/>
                  <a:pt x="1082" y="190"/>
                </a:cubicBezTo>
                <a:cubicBezTo>
                  <a:pt x="1082" y="267"/>
                  <a:pt x="1082" y="267"/>
                  <a:pt x="1082" y="267"/>
                </a:cubicBezTo>
                <a:cubicBezTo>
                  <a:pt x="1092" y="267"/>
                  <a:pt x="1092" y="267"/>
                  <a:pt x="1092" y="267"/>
                </a:cubicBezTo>
                <a:lnTo>
                  <a:pt x="1092" y="233"/>
                </a:lnTo>
                <a:close/>
                <a:moveTo>
                  <a:pt x="1092" y="197"/>
                </a:moveTo>
                <a:cubicBezTo>
                  <a:pt x="1093" y="197"/>
                  <a:pt x="1097" y="196"/>
                  <a:pt x="1101" y="196"/>
                </a:cubicBezTo>
                <a:cubicBezTo>
                  <a:pt x="1111" y="196"/>
                  <a:pt x="1118" y="201"/>
                  <a:pt x="1118" y="211"/>
                </a:cubicBezTo>
                <a:cubicBezTo>
                  <a:pt x="1118" y="220"/>
                  <a:pt x="1111" y="226"/>
                  <a:pt x="1101" y="226"/>
                </a:cubicBezTo>
                <a:cubicBezTo>
                  <a:pt x="1092" y="226"/>
                  <a:pt x="1092" y="226"/>
                  <a:pt x="1092" y="226"/>
                </a:cubicBezTo>
                <a:lnTo>
                  <a:pt x="1092" y="197"/>
                </a:lnTo>
                <a:close/>
                <a:moveTo>
                  <a:pt x="1186" y="259"/>
                </a:moveTo>
                <a:cubicBezTo>
                  <a:pt x="1154" y="259"/>
                  <a:pt x="1154" y="259"/>
                  <a:pt x="1154" y="259"/>
                </a:cubicBezTo>
                <a:cubicBezTo>
                  <a:pt x="1154" y="231"/>
                  <a:pt x="1154" y="231"/>
                  <a:pt x="1154" y="231"/>
                </a:cubicBezTo>
                <a:cubicBezTo>
                  <a:pt x="1183" y="231"/>
                  <a:pt x="1183" y="231"/>
                  <a:pt x="1183" y="231"/>
                </a:cubicBezTo>
                <a:cubicBezTo>
                  <a:pt x="1183" y="222"/>
                  <a:pt x="1183" y="222"/>
                  <a:pt x="1183" y="222"/>
                </a:cubicBezTo>
                <a:cubicBezTo>
                  <a:pt x="1154" y="222"/>
                  <a:pt x="1154" y="222"/>
                  <a:pt x="1154" y="222"/>
                </a:cubicBezTo>
                <a:cubicBezTo>
                  <a:pt x="1154" y="198"/>
                  <a:pt x="1154" y="198"/>
                  <a:pt x="1154" y="198"/>
                </a:cubicBezTo>
                <a:cubicBezTo>
                  <a:pt x="1184" y="198"/>
                  <a:pt x="1184" y="198"/>
                  <a:pt x="1184" y="198"/>
                </a:cubicBezTo>
                <a:cubicBezTo>
                  <a:pt x="1184" y="189"/>
                  <a:pt x="1184" y="189"/>
                  <a:pt x="1184" y="189"/>
                </a:cubicBezTo>
                <a:cubicBezTo>
                  <a:pt x="1145" y="189"/>
                  <a:pt x="1145" y="189"/>
                  <a:pt x="1145" y="189"/>
                </a:cubicBezTo>
                <a:cubicBezTo>
                  <a:pt x="1145" y="267"/>
                  <a:pt x="1145" y="267"/>
                  <a:pt x="1145" y="267"/>
                </a:cubicBezTo>
                <a:cubicBezTo>
                  <a:pt x="1186" y="267"/>
                  <a:pt x="1186" y="267"/>
                  <a:pt x="1186" y="267"/>
                </a:cubicBezTo>
                <a:lnTo>
                  <a:pt x="1186" y="259"/>
                </a:lnTo>
                <a:close/>
                <a:moveTo>
                  <a:pt x="1258" y="226"/>
                </a:moveTo>
                <a:cubicBezTo>
                  <a:pt x="1234" y="226"/>
                  <a:pt x="1234" y="226"/>
                  <a:pt x="1234" y="226"/>
                </a:cubicBezTo>
                <a:cubicBezTo>
                  <a:pt x="1234" y="234"/>
                  <a:pt x="1234" y="234"/>
                  <a:pt x="1234" y="234"/>
                </a:cubicBezTo>
                <a:cubicBezTo>
                  <a:pt x="1249" y="234"/>
                  <a:pt x="1249" y="234"/>
                  <a:pt x="1249" y="234"/>
                </a:cubicBezTo>
                <a:cubicBezTo>
                  <a:pt x="1249" y="258"/>
                  <a:pt x="1249" y="258"/>
                  <a:pt x="1249" y="258"/>
                </a:cubicBezTo>
                <a:cubicBezTo>
                  <a:pt x="1247" y="259"/>
                  <a:pt x="1242" y="260"/>
                  <a:pt x="1236" y="260"/>
                </a:cubicBezTo>
                <a:cubicBezTo>
                  <a:pt x="1219" y="260"/>
                  <a:pt x="1208" y="248"/>
                  <a:pt x="1208" y="228"/>
                </a:cubicBezTo>
                <a:cubicBezTo>
                  <a:pt x="1208" y="209"/>
                  <a:pt x="1220" y="197"/>
                  <a:pt x="1237" y="197"/>
                </a:cubicBezTo>
                <a:cubicBezTo>
                  <a:pt x="1245" y="197"/>
                  <a:pt x="1250" y="198"/>
                  <a:pt x="1253" y="200"/>
                </a:cubicBezTo>
                <a:cubicBezTo>
                  <a:pt x="1256" y="192"/>
                  <a:pt x="1256" y="192"/>
                  <a:pt x="1256" y="192"/>
                </a:cubicBezTo>
                <a:cubicBezTo>
                  <a:pt x="1253" y="190"/>
                  <a:pt x="1246" y="188"/>
                  <a:pt x="1238" y="188"/>
                </a:cubicBezTo>
                <a:cubicBezTo>
                  <a:pt x="1213" y="188"/>
                  <a:pt x="1198" y="205"/>
                  <a:pt x="1198" y="229"/>
                </a:cubicBezTo>
                <a:cubicBezTo>
                  <a:pt x="1198" y="241"/>
                  <a:pt x="1202" y="251"/>
                  <a:pt x="1208" y="258"/>
                </a:cubicBezTo>
                <a:cubicBezTo>
                  <a:pt x="1215" y="265"/>
                  <a:pt x="1224" y="268"/>
                  <a:pt x="1236" y="268"/>
                </a:cubicBezTo>
                <a:cubicBezTo>
                  <a:pt x="1245" y="268"/>
                  <a:pt x="1254" y="266"/>
                  <a:pt x="1258" y="264"/>
                </a:cubicBezTo>
                <a:lnTo>
                  <a:pt x="1258" y="226"/>
                </a:lnTo>
                <a:close/>
                <a:moveTo>
                  <a:pt x="1286" y="189"/>
                </a:moveTo>
                <a:cubicBezTo>
                  <a:pt x="1277" y="189"/>
                  <a:pt x="1277" y="189"/>
                  <a:pt x="1277" y="189"/>
                </a:cubicBezTo>
                <a:cubicBezTo>
                  <a:pt x="1277" y="267"/>
                  <a:pt x="1277" y="267"/>
                  <a:pt x="1277" y="267"/>
                </a:cubicBezTo>
                <a:cubicBezTo>
                  <a:pt x="1286" y="267"/>
                  <a:pt x="1286" y="267"/>
                  <a:pt x="1286" y="267"/>
                </a:cubicBezTo>
                <a:lnTo>
                  <a:pt x="1286" y="189"/>
                </a:lnTo>
                <a:close/>
                <a:moveTo>
                  <a:pt x="1336" y="188"/>
                </a:moveTo>
                <a:cubicBezTo>
                  <a:pt x="1317" y="188"/>
                  <a:pt x="1302" y="204"/>
                  <a:pt x="1302" y="229"/>
                </a:cubicBezTo>
                <a:cubicBezTo>
                  <a:pt x="1302" y="253"/>
                  <a:pt x="1316" y="269"/>
                  <a:pt x="1335" y="269"/>
                </a:cubicBezTo>
                <a:cubicBezTo>
                  <a:pt x="1354" y="269"/>
                  <a:pt x="1369" y="254"/>
                  <a:pt x="1369" y="227"/>
                </a:cubicBezTo>
                <a:cubicBezTo>
                  <a:pt x="1369" y="204"/>
                  <a:pt x="1356" y="188"/>
                  <a:pt x="1336" y="188"/>
                </a:cubicBezTo>
                <a:close/>
                <a:moveTo>
                  <a:pt x="1336" y="260"/>
                </a:moveTo>
                <a:cubicBezTo>
                  <a:pt x="1321" y="260"/>
                  <a:pt x="1313" y="245"/>
                  <a:pt x="1313" y="229"/>
                </a:cubicBezTo>
                <a:cubicBezTo>
                  <a:pt x="1313" y="211"/>
                  <a:pt x="1320" y="196"/>
                  <a:pt x="1336" y="196"/>
                </a:cubicBezTo>
                <a:cubicBezTo>
                  <a:pt x="1352" y="196"/>
                  <a:pt x="1359" y="212"/>
                  <a:pt x="1359" y="228"/>
                </a:cubicBezTo>
                <a:cubicBezTo>
                  <a:pt x="1359" y="246"/>
                  <a:pt x="1351" y="260"/>
                  <a:pt x="1336" y="260"/>
                </a:cubicBezTo>
                <a:close/>
                <a:moveTo>
                  <a:pt x="1432" y="222"/>
                </a:moveTo>
                <a:cubicBezTo>
                  <a:pt x="1432" y="234"/>
                  <a:pt x="1432" y="244"/>
                  <a:pt x="1433" y="254"/>
                </a:cubicBezTo>
                <a:cubicBezTo>
                  <a:pt x="1432" y="254"/>
                  <a:pt x="1432" y="254"/>
                  <a:pt x="1432" y="254"/>
                </a:cubicBezTo>
                <a:cubicBezTo>
                  <a:pt x="1429" y="246"/>
                  <a:pt x="1425" y="238"/>
                  <a:pt x="1419" y="229"/>
                </a:cubicBezTo>
                <a:cubicBezTo>
                  <a:pt x="1396" y="189"/>
                  <a:pt x="1396" y="189"/>
                  <a:pt x="1396" y="189"/>
                </a:cubicBezTo>
                <a:cubicBezTo>
                  <a:pt x="1386" y="189"/>
                  <a:pt x="1386" y="189"/>
                  <a:pt x="1386" y="189"/>
                </a:cubicBezTo>
                <a:cubicBezTo>
                  <a:pt x="1386" y="267"/>
                  <a:pt x="1386" y="267"/>
                  <a:pt x="1386" y="267"/>
                </a:cubicBezTo>
                <a:cubicBezTo>
                  <a:pt x="1395" y="267"/>
                  <a:pt x="1395" y="267"/>
                  <a:pt x="1395" y="267"/>
                </a:cubicBezTo>
                <a:cubicBezTo>
                  <a:pt x="1395" y="234"/>
                  <a:pt x="1395" y="234"/>
                  <a:pt x="1395" y="234"/>
                </a:cubicBezTo>
                <a:cubicBezTo>
                  <a:pt x="1395" y="221"/>
                  <a:pt x="1394" y="211"/>
                  <a:pt x="1394" y="202"/>
                </a:cubicBezTo>
                <a:cubicBezTo>
                  <a:pt x="1394" y="201"/>
                  <a:pt x="1394" y="201"/>
                  <a:pt x="1394" y="201"/>
                </a:cubicBezTo>
                <a:cubicBezTo>
                  <a:pt x="1398" y="210"/>
                  <a:pt x="1403" y="219"/>
                  <a:pt x="1408" y="228"/>
                </a:cubicBezTo>
                <a:cubicBezTo>
                  <a:pt x="1431" y="267"/>
                  <a:pt x="1431" y="267"/>
                  <a:pt x="1431" y="267"/>
                </a:cubicBezTo>
                <a:cubicBezTo>
                  <a:pt x="1440" y="267"/>
                  <a:pt x="1440" y="267"/>
                  <a:pt x="1440" y="267"/>
                </a:cubicBezTo>
                <a:cubicBezTo>
                  <a:pt x="1440" y="189"/>
                  <a:pt x="1440" y="189"/>
                  <a:pt x="1440" y="189"/>
                </a:cubicBezTo>
                <a:cubicBezTo>
                  <a:pt x="1432" y="189"/>
                  <a:pt x="1432" y="189"/>
                  <a:pt x="1432" y="189"/>
                </a:cubicBezTo>
                <a:lnTo>
                  <a:pt x="1432" y="222"/>
                </a:lnTo>
                <a:close/>
                <a:moveTo>
                  <a:pt x="1473" y="243"/>
                </a:moveTo>
                <a:cubicBezTo>
                  <a:pt x="1499" y="243"/>
                  <a:pt x="1499" y="243"/>
                  <a:pt x="1499" y="243"/>
                </a:cubicBezTo>
                <a:cubicBezTo>
                  <a:pt x="1507" y="267"/>
                  <a:pt x="1507" y="267"/>
                  <a:pt x="1507" y="267"/>
                </a:cubicBezTo>
                <a:cubicBezTo>
                  <a:pt x="1517" y="267"/>
                  <a:pt x="1517" y="267"/>
                  <a:pt x="1517" y="267"/>
                </a:cubicBezTo>
                <a:cubicBezTo>
                  <a:pt x="1492" y="189"/>
                  <a:pt x="1492" y="189"/>
                  <a:pt x="1492" y="189"/>
                </a:cubicBezTo>
                <a:cubicBezTo>
                  <a:pt x="1480" y="189"/>
                  <a:pt x="1480" y="189"/>
                  <a:pt x="1480" y="189"/>
                </a:cubicBezTo>
                <a:cubicBezTo>
                  <a:pt x="1456" y="267"/>
                  <a:pt x="1456" y="267"/>
                  <a:pt x="1456" y="267"/>
                </a:cubicBezTo>
                <a:cubicBezTo>
                  <a:pt x="1465" y="267"/>
                  <a:pt x="1465" y="267"/>
                  <a:pt x="1465" y="267"/>
                </a:cubicBezTo>
                <a:lnTo>
                  <a:pt x="1473" y="243"/>
                </a:lnTo>
                <a:close/>
                <a:moveTo>
                  <a:pt x="1482" y="212"/>
                </a:moveTo>
                <a:cubicBezTo>
                  <a:pt x="1483" y="207"/>
                  <a:pt x="1485" y="203"/>
                  <a:pt x="1486" y="198"/>
                </a:cubicBezTo>
                <a:cubicBezTo>
                  <a:pt x="1486" y="198"/>
                  <a:pt x="1486" y="198"/>
                  <a:pt x="1486" y="198"/>
                </a:cubicBezTo>
                <a:cubicBezTo>
                  <a:pt x="1487" y="203"/>
                  <a:pt x="1488" y="207"/>
                  <a:pt x="1490" y="212"/>
                </a:cubicBezTo>
                <a:cubicBezTo>
                  <a:pt x="1497" y="235"/>
                  <a:pt x="1497" y="235"/>
                  <a:pt x="1497" y="235"/>
                </a:cubicBezTo>
                <a:cubicBezTo>
                  <a:pt x="1475" y="235"/>
                  <a:pt x="1475" y="235"/>
                  <a:pt x="1475" y="235"/>
                </a:cubicBezTo>
                <a:lnTo>
                  <a:pt x="1482" y="212"/>
                </a:lnTo>
                <a:close/>
                <a:moveTo>
                  <a:pt x="1502" y="171"/>
                </a:moveTo>
                <a:cubicBezTo>
                  <a:pt x="1491" y="171"/>
                  <a:pt x="1491" y="171"/>
                  <a:pt x="1491" y="171"/>
                </a:cubicBezTo>
                <a:cubicBezTo>
                  <a:pt x="1481" y="185"/>
                  <a:pt x="1481" y="185"/>
                  <a:pt x="1481" y="185"/>
                </a:cubicBezTo>
                <a:cubicBezTo>
                  <a:pt x="1488" y="185"/>
                  <a:pt x="1488" y="185"/>
                  <a:pt x="1488" y="185"/>
                </a:cubicBezTo>
                <a:lnTo>
                  <a:pt x="1502" y="171"/>
                </a:lnTo>
                <a:close/>
                <a:moveTo>
                  <a:pt x="1572" y="259"/>
                </a:moveTo>
                <a:cubicBezTo>
                  <a:pt x="1541" y="259"/>
                  <a:pt x="1541" y="259"/>
                  <a:pt x="1541" y="259"/>
                </a:cubicBezTo>
                <a:cubicBezTo>
                  <a:pt x="1541" y="189"/>
                  <a:pt x="1541" y="189"/>
                  <a:pt x="1541" y="189"/>
                </a:cubicBezTo>
                <a:cubicBezTo>
                  <a:pt x="1532" y="189"/>
                  <a:pt x="1532" y="189"/>
                  <a:pt x="1532" y="189"/>
                </a:cubicBezTo>
                <a:cubicBezTo>
                  <a:pt x="1532" y="267"/>
                  <a:pt x="1532" y="267"/>
                  <a:pt x="1532" y="267"/>
                </a:cubicBezTo>
                <a:cubicBezTo>
                  <a:pt x="1572" y="267"/>
                  <a:pt x="1572" y="267"/>
                  <a:pt x="1572" y="267"/>
                </a:cubicBezTo>
                <a:lnTo>
                  <a:pt x="1572" y="259"/>
                </a:lnTo>
                <a:close/>
                <a:moveTo>
                  <a:pt x="1633" y="222"/>
                </a:moveTo>
                <a:cubicBezTo>
                  <a:pt x="1633" y="234"/>
                  <a:pt x="1633" y="244"/>
                  <a:pt x="1634" y="254"/>
                </a:cubicBezTo>
                <a:cubicBezTo>
                  <a:pt x="1634" y="254"/>
                  <a:pt x="1634" y="254"/>
                  <a:pt x="1634" y="254"/>
                </a:cubicBezTo>
                <a:cubicBezTo>
                  <a:pt x="1630" y="246"/>
                  <a:pt x="1626" y="238"/>
                  <a:pt x="1621" y="229"/>
                </a:cubicBezTo>
                <a:cubicBezTo>
                  <a:pt x="1597" y="189"/>
                  <a:pt x="1597" y="189"/>
                  <a:pt x="1597" y="189"/>
                </a:cubicBezTo>
                <a:cubicBezTo>
                  <a:pt x="1587" y="189"/>
                  <a:pt x="1587" y="189"/>
                  <a:pt x="1587" y="189"/>
                </a:cubicBezTo>
                <a:cubicBezTo>
                  <a:pt x="1587" y="267"/>
                  <a:pt x="1587" y="267"/>
                  <a:pt x="1587" y="267"/>
                </a:cubicBezTo>
                <a:cubicBezTo>
                  <a:pt x="1596" y="267"/>
                  <a:pt x="1596" y="267"/>
                  <a:pt x="1596" y="267"/>
                </a:cubicBezTo>
                <a:cubicBezTo>
                  <a:pt x="1596" y="234"/>
                  <a:pt x="1596" y="234"/>
                  <a:pt x="1596" y="234"/>
                </a:cubicBezTo>
                <a:cubicBezTo>
                  <a:pt x="1596" y="221"/>
                  <a:pt x="1596" y="211"/>
                  <a:pt x="1595" y="202"/>
                </a:cubicBezTo>
                <a:cubicBezTo>
                  <a:pt x="1596" y="201"/>
                  <a:pt x="1596" y="201"/>
                  <a:pt x="1596" y="201"/>
                </a:cubicBezTo>
                <a:cubicBezTo>
                  <a:pt x="1599" y="210"/>
                  <a:pt x="1604" y="219"/>
                  <a:pt x="1609" y="228"/>
                </a:cubicBezTo>
                <a:cubicBezTo>
                  <a:pt x="1632" y="267"/>
                  <a:pt x="1632" y="267"/>
                  <a:pt x="1632" y="267"/>
                </a:cubicBezTo>
                <a:cubicBezTo>
                  <a:pt x="1642" y="267"/>
                  <a:pt x="1642" y="267"/>
                  <a:pt x="1642" y="267"/>
                </a:cubicBezTo>
                <a:cubicBezTo>
                  <a:pt x="1642" y="189"/>
                  <a:pt x="1642" y="189"/>
                  <a:pt x="1642" y="189"/>
                </a:cubicBezTo>
                <a:cubicBezTo>
                  <a:pt x="1633" y="189"/>
                  <a:pt x="1633" y="189"/>
                  <a:pt x="1633" y="189"/>
                </a:cubicBezTo>
                <a:lnTo>
                  <a:pt x="1633" y="222"/>
                </a:lnTo>
                <a:close/>
                <a:moveTo>
                  <a:pt x="1663" y="267"/>
                </a:moveTo>
                <a:cubicBezTo>
                  <a:pt x="1672" y="267"/>
                  <a:pt x="1672" y="267"/>
                  <a:pt x="1672" y="267"/>
                </a:cubicBezTo>
                <a:cubicBezTo>
                  <a:pt x="1672" y="189"/>
                  <a:pt x="1672" y="189"/>
                  <a:pt x="1672" y="189"/>
                </a:cubicBezTo>
                <a:cubicBezTo>
                  <a:pt x="1663" y="189"/>
                  <a:pt x="1663" y="189"/>
                  <a:pt x="1663" y="189"/>
                </a:cubicBezTo>
                <a:lnTo>
                  <a:pt x="1663" y="267"/>
                </a:lnTo>
                <a:close/>
                <a:moveTo>
                  <a:pt x="1662" y="185"/>
                </a:moveTo>
                <a:cubicBezTo>
                  <a:pt x="1669" y="185"/>
                  <a:pt x="1669" y="185"/>
                  <a:pt x="1669" y="185"/>
                </a:cubicBezTo>
                <a:cubicBezTo>
                  <a:pt x="1683" y="171"/>
                  <a:pt x="1683" y="171"/>
                  <a:pt x="1683" y="171"/>
                </a:cubicBezTo>
                <a:cubicBezTo>
                  <a:pt x="1672" y="171"/>
                  <a:pt x="1672" y="171"/>
                  <a:pt x="1672" y="171"/>
                </a:cubicBezTo>
                <a:lnTo>
                  <a:pt x="1662" y="185"/>
                </a:lnTo>
                <a:close/>
                <a:moveTo>
                  <a:pt x="1751" y="230"/>
                </a:moveTo>
                <a:cubicBezTo>
                  <a:pt x="1751" y="230"/>
                  <a:pt x="1751" y="230"/>
                  <a:pt x="1751" y="230"/>
                </a:cubicBezTo>
                <a:cubicBezTo>
                  <a:pt x="1759" y="227"/>
                  <a:pt x="1765" y="220"/>
                  <a:pt x="1765" y="210"/>
                </a:cubicBezTo>
                <a:cubicBezTo>
                  <a:pt x="1765" y="204"/>
                  <a:pt x="1763" y="198"/>
                  <a:pt x="1759" y="195"/>
                </a:cubicBezTo>
                <a:cubicBezTo>
                  <a:pt x="1755" y="190"/>
                  <a:pt x="1748" y="188"/>
                  <a:pt x="1738" y="188"/>
                </a:cubicBezTo>
                <a:cubicBezTo>
                  <a:pt x="1732" y="188"/>
                  <a:pt x="1725" y="189"/>
                  <a:pt x="1720" y="190"/>
                </a:cubicBezTo>
                <a:cubicBezTo>
                  <a:pt x="1720" y="267"/>
                  <a:pt x="1720" y="267"/>
                  <a:pt x="1720" y="267"/>
                </a:cubicBezTo>
                <a:cubicBezTo>
                  <a:pt x="1730" y="267"/>
                  <a:pt x="1730" y="267"/>
                  <a:pt x="1730" y="267"/>
                </a:cubicBezTo>
                <a:cubicBezTo>
                  <a:pt x="1730" y="233"/>
                  <a:pt x="1730" y="233"/>
                  <a:pt x="1730" y="233"/>
                </a:cubicBezTo>
                <a:cubicBezTo>
                  <a:pt x="1738" y="233"/>
                  <a:pt x="1738" y="233"/>
                  <a:pt x="1738" y="233"/>
                </a:cubicBezTo>
                <a:cubicBezTo>
                  <a:pt x="1747" y="234"/>
                  <a:pt x="1751" y="238"/>
                  <a:pt x="1753" y="249"/>
                </a:cubicBezTo>
                <a:cubicBezTo>
                  <a:pt x="1755" y="258"/>
                  <a:pt x="1757" y="265"/>
                  <a:pt x="1758" y="267"/>
                </a:cubicBezTo>
                <a:cubicBezTo>
                  <a:pt x="1768" y="267"/>
                  <a:pt x="1768" y="267"/>
                  <a:pt x="1768" y="267"/>
                </a:cubicBezTo>
                <a:cubicBezTo>
                  <a:pt x="1766" y="264"/>
                  <a:pt x="1764" y="257"/>
                  <a:pt x="1762" y="246"/>
                </a:cubicBezTo>
                <a:cubicBezTo>
                  <a:pt x="1760" y="238"/>
                  <a:pt x="1757" y="232"/>
                  <a:pt x="1751" y="230"/>
                </a:cubicBezTo>
                <a:close/>
                <a:moveTo>
                  <a:pt x="1739" y="226"/>
                </a:moveTo>
                <a:cubicBezTo>
                  <a:pt x="1730" y="226"/>
                  <a:pt x="1730" y="226"/>
                  <a:pt x="1730" y="226"/>
                </a:cubicBezTo>
                <a:cubicBezTo>
                  <a:pt x="1730" y="197"/>
                  <a:pt x="1730" y="197"/>
                  <a:pt x="1730" y="197"/>
                </a:cubicBezTo>
                <a:cubicBezTo>
                  <a:pt x="1731" y="197"/>
                  <a:pt x="1734" y="196"/>
                  <a:pt x="1739" y="196"/>
                </a:cubicBezTo>
                <a:cubicBezTo>
                  <a:pt x="1749" y="196"/>
                  <a:pt x="1756" y="201"/>
                  <a:pt x="1756" y="211"/>
                </a:cubicBezTo>
                <a:cubicBezTo>
                  <a:pt x="1756" y="220"/>
                  <a:pt x="1749" y="226"/>
                  <a:pt x="1739" y="226"/>
                </a:cubicBezTo>
                <a:close/>
                <a:moveTo>
                  <a:pt x="1812" y="188"/>
                </a:moveTo>
                <a:cubicBezTo>
                  <a:pt x="1793" y="188"/>
                  <a:pt x="1779" y="204"/>
                  <a:pt x="1779" y="229"/>
                </a:cubicBezTo>
                <a:cubicBezTo>
                  <a:pt x="1779" y="253"/>
                  <a:pt x="1792" y="269"/>
                  <a:pt x="1811" y="269"/>
                </a:cubicBezTo>
                <a:cubicBezTo>
                  <a:pt x="1830" y="269"/>
                  <a:pt x="1845" y="254"/>
                  <a:pt x="1845" y="227"/>
                </a:cubicBezTo>
                <a:cubicBezTo>
                  <a:pt x="1845" y="204"/>
                  <a:pt x="1832" y="188"/>
                  <a:pt x="1812" y="188"/>
                </a:cubicBezTo>
                <a:close/>
                <a:moveTo>
                  <a:pt x="1812" y="260"/>
                </a:moveTo>
                <a:cubicBezTo>
                  <a:pt x="1797" y="260"/>
                  <a:pt x="1789" y="245"/>
                  <a:pt x="1789" y="229"/>
                </a:cubicBezTo>
                <a:cubicBezTo>
                  <a:pt x="1789" y="211"/>
                  <a:pt x="1796" y="196"/>
                  <a:pt x="1812" y="196"/>
                </a:cubicBezTo>
                <a:cubicBezTo>
                  <a:pt x="1828" y="196"/>
                  <a:pt x="1835" y="212"/>
                  <a:pt x="1835" y="228"/>
                </a:cubicBezTo>
                <a:cubicBezTo>
                  <a:pt x="1835" y="246"/>
                  <a:pt x="1827" y="260"/>
                  <a:pt x="1812" y="260"/>
                </a:cubicBezTo>
                <a:close/>
                <a:moveTo>
                  <a:pt x="1869" y="259"/>
                </a:moveTo>
                <a:cubicBezTo>
                  <a:pt x="1910" y="195"/>
                  <a:pt x="1910" y="195"/>
                  <a:pt x="1910" y="195"/>
                </a:cubicBezTo>
                <a:cubicBezTo>
                  <a:pt x="1910" y="189"/>
                  <a:pt x="1910" y="189"/>
                  <a:pt x="1910" y="189"/>
                </a:cubicBezTo>
                <a:cubicBezTo>
                  <a:pt x="1860" y="189"/>
                  <a:pt x="1860" y="189"/>
                  <a:pt x="1860" y="189"/>
                </a:cubicBezTo>
                <a:cubicBezTo>
                  <a:pt x="1860" y="198"/>
                  <a:pt x="1860" y="198"/>
                  <a:pt x="1860" y="198"/>
                </a:cubicBezTo>
                <a:cubicBezTo>
                  <a:pt x="1897" y="198"/>
                  <a:pt x="1897" y="198"/>
                  <a:pt x="1897" y="198"/>
                </a:cubicBezTo>
                <a:cubicBezTo>
                  <a:pt x="1897" y="198"/>
                  <a:pt x="1897" y="198"/>
                  <a:pt x="1897" y="198"/>
                </a:cubicBezTo>
                <a:cubicBezTo>
                  <a:pt x="1857" y="262"/>
                  <a:pt x="1857" y="262"/>
                  <a:pt x="1857" y="262"/>
                </a:cubicBezTo>
                <a:cubicBezTo>
                  <a:pt x="1857" y="267"/>
                  <a:pt x="1857" y="267"/>
                  <a:pt x="1857" y="267"/>
                </a:cubicBezTo>
                <a:cubicBezTo>
                  <a:pt x="1910" y="267"/>
                  <a:pt x="1910" y="267"/>
                  <a:pt x="1910" y="267"/>
                </a:cubicBezTo>
                <a:cubicBezTo>
                  <a:pt x="1910" y="259"/>
                  <a:pt x="1910" y="259"/>
                  <a:pt x="1910" y="259"/>
                </a:cubicBezTo>
                <a:cubicBezTo>
                  <a:pt x="1869" y="259"/>
                  <a:pt x="1869" y="259"/>
                  <a:pt x="1869" y="259"/>
                </a:cubicBezTo>
                <a:close/>
                <a:moveTo>
                  <a:pt x="1956" y="228"/>
                </a:moveTo>
                <a:cubicBezTo>
                  <a:pt x="1953" y="238"/>
                  <a:pt x="1950" y="248"/>
                  <a:pt x="1948" y="257"/>
                </a:cubicBezTo>
                <a:cubicBezTo>
                  <a:pt x="1947" y="257"/>
                  <a:pt x="1947" y="257"/>
                  <a:pt x="1947" y="257"/>
                </a:cubicBezTo>
                <a:cubicBezTo>
                  <a:pt x="1946" y="248"/>
                  <a:pt x="1943" y="238"/>
                  <a:pt x="1940" y="228"/>
                </a:cubicBezTo>
                <a:cubicBezTo>
                  <a:pt x="1928" y="189"/>
                  <a:pt x="1928" y="189"/>
                  <a:pt x="1928" y="189"/>
                </a:cubicBezTo>
                <a:cubicBezTo>
                  <a:pt x="1918" y="189"/>
                  <a:pt x="1918" y="189"/>
                  <a:pt x="1918" y="189"/>
                </a:cubicBezTo>
                <a:cubicBezTo>
                  <a:pt x="1942" y="267"/>
                  <a:pt x="1942" y="267"/>
                  <a:pt x="1942" y="267"/>
                </a:cubicBezTo>
                <a:cubicBezTo>
                  <a:pt x="1952" y="267"/>
                  <a:pt x="1952" y="267"/>
                  <a:pt x="1952" y="267"/>
                </a:cubicBezTo>
                <a:cubicBezTo>
                  <a:pt x="1978" y="189"/>
                  <a:pt x="1978" y="189"/>
                  <a:pt x="1978" y="189"/>
                </a:cubicBezTo>
                <a:cubicBezTo>
                  <a:pt x="1968" y="189"/>
                  <a:pt x="1968" y="189"/>
                  <a:pt x="1968" y="189"/>
                </a:cubicBezTo>
                <a:lnTo>
                  <a:pt x="1956" y="228"/>
                </a:lnTo>
                <a:close/>
                <a:moveTo>
                  <a:pt x="2020" y="188"/>
                </a:moveTo>
                <a:cubicBezTo>
                  <a:pt x="2001" y="188"/>
                  <a:pt x="1986" y="204"/>
                  <a:pt x="1986" y="229"/>
                </a:cubicBezTo>
                <a:cubicBezTo>
                  <a:pt x="1986" y="253"/>
                  <a:pt x="2000" y="269"/>
                  <a:pt x="2019" y="269"/>
                </a:cubicBezTo>
                <a:cubicBezTo>
                  <a:pt x="2038" y="269"/>
                  <a:pt x="2053" y="254"/>
                  <a:pt x="2053" y="227"/>
                </a:cubicBezTo>
                <a:cubicBezTo>
                  <a:pt x="2053" y="204"/>
                  <a:pt x="2040" y="188"/>
                  <a:pt x="2020" y="188"/>
                </a:cubicBezTo>
                <a:close/>
                <a:moveTo>
                  <a:pt x="2020" y="260"/>
                </a:moveTo>
                <a:cubicBezTo>
                  <a:pt x="2005" y="260"/>
                  <a:pt x="1996" y="245"/>
                  <a:pt x="1996" y="229"/>
                </a:cubicBezTo>
                <a:cubicBezTo>
                  <a:pt x="1996" y="211"/>
                  <a:pt x="2004" y="196"/>
                  <a:pt x="2020" y="196"/>
                </a:cubicBezTo>
                <a:cubicBezTo>
                  <a:pt x="2035" y="196"/>
                  <a:pt x="2043" y="212"/>
                  <a:pt x="2043" y="228"/>
                </a:cubicBezTo>
                <a:cubicBezTo>
                  <a:pt x="2043" y="246"/>
                  <a:pt x="2035" y="260"/>
                  <a:pt x="2020" y="260"/>
                </a:cubicBezTo>
                <a:close/>
                <a:moveTo>
                  <a:pt x="2084" y="189"/>
                </a:moveTo>
                <a:cubicBezTo>
                  <a:pt x="2084" y="241"/>
                  <a:pt x="2084" y="241"/>
                  <a:pt x="2084" y="241"/>
                </a:cubicBezTo>
                <a:cubicBezTo>
                  <a:pt x="2084" y="256"/>
                  <a:pt x="2079" y="260"/>
                  <a:pt x="2071" y="260"/>
                </a:cubicBezTo>
                <a:cubicBezTo>
                  <a:pt x="2068" y="260"/>
                  <a:pt x="2065" y="259"/>
                  <a:pt x="2063" y="259"/>
                </a:cubicBezTo>
                <a:cubicBezTo>
                  <a:pt x="2062" y="267"/>
                  <a:pt x="2062" y="267"/>
                  <a:pt x="2062" y="267"/>
                </a:cubicBezTo>
                <a:cubicBezTo>
                  <a:pt x="2064" y="268"/>
                  <a:pt x="2068" y="269"/>
                  <a:pt x="2072" y="269"/>
                </a:cubicBezTo>
                <a:cubicBezTo>
                  <a:pt x="2084" y="269"/>
                  <a:pt x="2094" y="262"/>
                  <a:pt x="2094" y="241"/>
                </a:cubicBezTo>
                <a:cubicBezTo>
                  <a:pt x="2094" y="189"/>
                  <a:pt x="2094" y="189"/>
                  <a:pt x="2094" y="189"/>
                </a:cubicBezTo>
                <a:lnTo>
                  <a:pt x="2084" y="189"/>
                </a:lnTo>
                <a:close/>
                <a:moveTo>
                  <a:pt x="0" y="438"/>
                </a:moveTo>
                <a:cubicBezTo>
                  <a:pt x="9" y="438"/>
                  <a:pt x="9" y="438"/>
                  <a:pt x="9" y="438"/>
                </a:cubicBezTo>
                <a:cubicBezTo>
                  <a:pt x="9" y="360"/>
                  <a:pt x="9" y="360"/>
                  <a:pt x="9" y="360"/>
                </a:cubicBezTo>
                <a:cubicBezTo>
                  <a:pt x="0" y="360"/>
                  <a:pt x="0" y="360"/>
                  <a:pt x="0" y="360"/>
                </a:cubicBezTo>
                <a:lnTo>
                  <a:pt x="0" y="438"/>
                </a:lnTo>
                <a:close/>
                <a:moveTo>
                  <a:pt x="76" y="393"/>
                </a:moveTo>
                <a:cubicBezTo>
                  <a:pt x="76" y="405"/>
                  <a:pt x="76" y="415"/>
                  <a:pt x="77" y="425"/>
                </a:cubicBezTo>
                <a:cubicBezTo>
                  <a:pt x="77" y="425"/>
                  <a:pt x="77" y="425"/>
                  <a:pt x="77" y="425"/>
                </a:cubicBezTo>
                <a:cubicBezTo>
                  <a:pt x="73" y="417"/>
                  <a:pt x="69" y="409"/>
                  <a:pt x="63" y="400"/>
                </a:cubicBezTo>
                <a:cubicBezTo>
                  <a:pt x="40" y="360"/>
                  <a:pt x="40" y="360"/>
                  <a:pt x="40" y="360"/>
                </a:cubicBezTo>
                <a:cubicBezTo>
                  <a:pt x="30" y="360"/>
                  <a:pt x="30" y="360"/>
                  <a:pt x="30" y="360"/>
                </a:cubicBezTo>
                <a:cubicBezTo>
                  <a:pt x="30" y="438"/>
                  <a:pt x="30" y="438"/>
                  <a:pt x="30" y="438"/>
                </a:cubicBezTo>
                <a:cubicBezTo>
                  <a:pt x="39" y="438"/>
                  <a:pt x="39" y="438"/>
                  <a:pt x="39" y="438"/>
                </a:cubicBezTo>
                <a:cubicBezTo>
                  <a:pt x="39" y="405"/>
                  <a:pt x="39" y="405"/>
                  <a:pt x="39" y="405"/>
                </a:cubicBezTo>
                <a:cubicBezTo>
                  <a:pt x="39" y="392"/>
                  <a:pt x="39" y="383"/>
                  <a:pt x="38" y="373"/>
                </a:cubicBezTo>
                <a:cubicBezTo>
                  <a:pt x="38" y="373"/>
                  <a:pt x="38" y="373"/>
                  <a:pt x="38" y="373"/>
                </a:cubicBezTo>
                <a:cubicBezTo>
                  <a:pt x="42" y="381"/>
                  <a:pt x="47" y="390"/>
                  <a:pt x="52" y="399"/>
                </a:cubicBezTo>
                <a:cubicBezTo>
                  <a:pt x="75" y="438"/>
                  <a:pt x="75" y="438"/>
                  <a:pt x="75" y="438"/>
                </a:cubicBezTo>
                <a:cubicBezTo>
                  <a:pt x="85" y="438"/>
                  <a:pt x="85" y="438"/>
                  <a:pt x="85" y="438"/>
                </a:cubicBezTo>
                <a:cubicBezTo>
                  <a:pt x="85" y="360"/>
                  <a:pt x="85" y="360"/>
                  <a:pt x="85" y="360"/>
                </a:cubicBezTo>
                <a:cubicBezTo>
                  <a:pt x="76" y="360"/>
                  <a:pt x="76" y="360"/>
                  <a:pt x="76" y="360"/>
                </a:cubicBezTo>
                <a:lnTo>
                  <a:pt x="76" y="393"/>
                </a:lnTo>
                <a:close/>
                <a:moveTo>
                  <a:pt x="135" y="399"/>
                </a:moveTo>
                <a:cubicBezTo>
                  <a:pt x="132" y="409"/>
                  <a:pt x="129" y="419"/>
                  <a:pt x="127" y="428"/>
                </a:cubicBezTo>
                <a:cubicBezTo>
                  <a:pt x="127" y="428"/>
                  <a:pt x="127" y="428"/>
                  <a:pt x="127" y="428"/>
                </a:cubicBezTo>
                <a:cubicBezTo>
                  <a:pt x="125" y="419"/>
                  <a:pt x="122" y="409"/>
                  <a:pt x="119" y="399"/>
                </a:cubicBezTo>
                <a:cubicBezTo>
                  <a:pt x="108" y="360"/>
                  <a:pt x="108" y="360"/>
                  <a:pt x="108" y="360"/>
                </a:cubicBezTo>
                <a:cubicBezTo>
                  <a:pt x="98" y="360"/>
                  <a:pt x="98" y="360"/>
                  <a:pt x="98" y="360"/>
                </a:cubicBezTo>
                <a:cubicBezTo>
                  <a:pt x="121" y="438"/>
                  <a:pt x="121" y="438"/>
                  <a:pt x="121" y="438"/>
                </a:cubicBezTo>
                <a:cubicBezTo>
                  <a:pt x="132" y="438"/>
                  <a:pt x="132" y="438"/>
                  <a:pt x="132" y="438"/>
                </a:cubicBezTo>
                <a:cubicBezTo>
                  <a:pt x="158" y="360"/>
                  <a:pt x="158" y="360"/>
                  <a:pt x="158" y="360"/>
                </a:cubicBezTo>
                <a:cubicBezTo>
                  <a:pt x="148" y="360"/>
                  <a:pt x="148" y="360"/>
                  <a:pt x="148" y="360"/>
                </a:cubicBezTo>
                <a:lnTo>
                  <a:pt x="135" y="399"/>
                </a:lnTo>
                <a:close/>
                <a:moveTo>
                  <a:pt x="179" y="402"/>
                </a:moveTo>
                <a:cubicBezTo>
                  <a:pt x="208" y="402"/>
                  <a:pt x="208" y="402"/>
                  <a:pt x="208" y="402"/>
                </a:cubicBezTo>
                <a:cubicBezTo>
                  <a:pt x="208" y="393"/>
                  <a:pt x="208" y="393"/>
                  <a:pt x="208" y="393"/>
                </a:cubicBezTo>
                <a:cubicBezTo>
                  <a:pt x="179" y="393"/>
                  <a:pt x="179" y="393"/>
                  <a:pt x="179" y="393"/>
                </a:cubicBezTo>
                <a:cubicBezTo>
                  <a:pt x="179" y="369"/>
                  <a:pt x="179" y="369"/>
                  <a:pt x="179" y="369"/>
                </a:cubicBezTo>
                <a:cubicBezTo>
                  <a:pt x="209" y="369"/>
                  <a:pt x="209" y="369"/>
                  <a:pt x="209" y="369"/>
                </a:cubicBezTo>
                <a:cubicBezTo>
                  <a:pt x="209" y="360"/>
                  <a:pt x="209" y="360"/>
                  <a:pt x="209" y="360"/>
                </a:cubicBezTo>
                <a:cubicBezTo>
                  <a:pt x="170" y="360"/>
                  <a:pt x="170" y="360"/>
                  <a:pt x="170" y="360"/>
                </a:cubicBezTo>
                <a:cubicBezTo>
                  <a:pt x="170" y="438"/>
                  <a:pt x="170" y="438"/>
                  <a:pt x="170" y="438"/>
                </a:cubicBezTo>
                <a:cubicBezTo>
                  <a:pt x="211" y="438"/>
                  <a:pt x="211" y="438"/>
                  <a:pt x="211" y="438"/>
                </a:cubicBezTo>
                <a:cubicBezTo>
                  <a:pt x="211" y="430"/>
                  <a:pt x="211" y="430"/>
                  <a:pt x="211" y="430"/>
                </a:cubicBezTo>
                <a:cubicBezTo>
                  <a:pt x="179" y="430"/>
                  <a:pt x="179" y="430"/>
                  <a:pt x="179" y="430"/>
                </a:cubicBezTo>
                <a:lnTo>
                  <a:pt x="179" y="402"/>
                </a:lnTo>
                <a:close/>
                <a:moveTo>
                  <a:pt x="249" y="394"/>
                </a:moveTo>
                <a:cubicBezTo>
                  <a:pt x="239" y="390"/>
                  <a:pt x="235" y="386"/>
                  <a:pt x="235" y="379"/>
                </a:cubicBezTo>
                <a:cubicBezTo>
                  <a:pt x="235" y="374"/>
                  <a:pt x="239" y="367"/>
                  <a:pt x="249" y="367"/>
                </a:cubicBezTo>
                <a:cubicBezTo>
                  <a:pt x="255" y="367"/>
                  <a:pt x="260" y="370"/>
                  <a:pt x="263" y="371"/>
                </a:cubicBezTo>
                <a:cubicBezTo>
                  <a:pt x="265" y="363"/>
                  <a:pt x="265" y="363"/>
                  <a:pt x="265" y="363"/>
                </a:cubicBezTo>
                <a:cubicBezTo>
                  <a:pt x="262" y="361"/>
                  <a:pt x="256" y="359"/>
                  <a:pt x="249" y="359"/>
                </a:cubicBezTo>
                <a:cubicBezTo>
                  <a:pt x="235" y="359"/>
                  <a:pt x="225" y="368"/>
                  <a:pt x="225" y="380"/>
                </a:cubicBezTo>
                <a:cubicBezTo>
                  <a:pt x="225" y="391"/>
                  <a:pt x="233" y="398"/>
                  <a:pt x="245" y="402"/>
                </a:cubicBezTo>
                <a:cubicBezTo>
                  <a:pt x="255" y="406"/>
                  <a:pt x="258" y="411"/>
                  <a:pt x="258" y="418"/>
                </a:cubicBezTo>
                <a:cubicBezTo>
                  <a:pt x="258" y="426"/>
                  <a:pt x="253" y="431"/>
                  <a:pt x="243" y="431"/>
                </a:cubicBezTo>
                <a:cubicBezTo>
                  <a:pt x="237" y="431"/>
                  <a:pt x="231" y="429"/>
                  <a:pt x="226" y="426"/>
                </a:cubicBezTo>
                <a:cubicBezTo>
                  <a:pt x="224" y="435"/>
                  <a:pt x="224" y="435"/>
                  <a:pt x="224" y="435"/>
                </a:cubicBezTo>
                <a:cubicBezTo>
                  <a:pt x="228" y="437"/>
                  <a:pt x="236" y="440"/>
                  <a:pt x="243" y="440"/>
                </a:cubicBezTo>
                <a:cubicBezTo>
                  <a:pt x="260" y="440"/>
                  <a:pt x="268" y="429"/>
                  <a:pt x="268" y="417"/>
                </a:cubicBezTo>
                <a:cubicBezTo>
                  <a:pt x="268" y="406"/>
                  <a:pt x="262" y="399"/>
                  <a:pt x="249" y="394"/>
                </a:cubicBezTo>
                <a:close/>
                <a:moveTo>
                  <a:pt x="277" y="369"/>
                </a:moveTo>
                <a:cubicBezTo>
                  <a:pt x="299" y="369"/>
                  <a:pt x="299" y="369"/>
                  <a:pt x="299" y="369"/>
                </a:cubicBezTo>
                <a:cubicBezTo>
                  <a:pt x="299" y="438"/>
                  <a:pt x="299" y="438"/>
                  <a:pt x="299" y="438"/>
                </a:cubicBezTo>
                <a:cubicBezTo>
                  <a:pt x="309" y="438"/>
                  <a:pt x="309" y="438"/>
                  <a:pt x="309" y="438"/>
                </a:cubicBezTo>
                <a:cubicBezTo>
                  <a:pt x="309" y="369"/>
                  <a:pt x="309" y="369"/>
                  <a:pt x="309" y="369"/>
                </a:cubicBezTo>
                <a:cubicBezTo>
                  <a:pt x="331" y="369"/>
                  <a:pt x="331" y="369"/>
                  <a:pt x="331" y="369"/>
                </a:cubicBezTo>
                <a:cubicBezTo>
                  <a:pt x="331" y="360"/>
                  <a:pt x="331" y="360"/>
                  <a:pt x="331" y="360"/>
                </a:cubicBezTo>
                <a:cubicBezTo>
                  <a:pt x="277" y="360"/>
                  <a:pt x="277" y="360"/>
                  <a:pt x="277" y="360"/>
                </a:cubicBezTo>
                <a:lnTo>
                  <a:pt x="277" y="369"/>
                </a:lnTo>
                <a:close/>
                <a:moveTo>
                  <a:pt x="343" y="438"/>
                </a:moveTo>
                <a:cubicBezTo>
                  <a:pt x="353" y="438"/>
                  <a:pt x="353" y="438"/>
                  <a:pt x="353" y="438"/>
                </a:cubicBezTo>
                <a:cubicBezTo>
                  <a:pt x="353" y="360"/>
                  <a:pt x="353" y="360"/>
                  <a:pt x="353" y="360"/>
                </a:cubicBezTo>
                <a:cubicBezTo>
                  <a:pt x="343" y="360"/>
                  <a:pt x="343" y="360"/>
                  <a:pt x="343" y="360"/>
                </a:cubicBezTo>
                <a:lnTo>
                  <a:pt x="343" y="438"/>
                </a:lnTo>
                <a:close/>
                <a:moveTo>
                  <a:pt x="408" y="367"/>
                </a:moveTo>
                <a:cubicBezTo>
                  <a:pt x="414" y="367"/>
                  <a:pt x="419" y="369"/>
                  <a:pt x="422" y="371"/>
                </a:cubicBezTo>
                <a:cubicBezTo>
                  <a:pt x="425" y="362"/>
                  <a:pt x="425" y="362"/>
                  <a:pt x="425" y="362"/>
                </a:cubicBezTo>
                <a:cubicBezTo>
                  <a:pt x="422" y="361"/>
                  <a:pt x="416" y="359"/>
                  <a:pt x="407" y="359"/>
                </a:cubicBezTo>
                <a:cubicBezTo>
                  <a:pt x="385" y="359"/>
                  <a:pt x="369" y="375"/>
                  <a:pt x="369" y="400"/>
                </a:cubicBezTo>
                <a:cubicBezTo>
                  <a:pt x="369" y="426"/>
                  <a:pt x="385" y="440"/>
                  <a:pt x="405" y="440"/>
                </a:cubicBezTo>
                <a:cubicBezTo>
                  <a:pt x="414" y="440"/>
                  <a:pt x="421" y="438"/>
                  <a:pt x="425" y="436"/>
                </a:cubicBezTo>
                <a:cubicBezTo>
                  <a:pt x="423" y="428"/>
                  <a:pt x="423" y="428"/>
                  <a:pt x="423" y="428"/>
                </a:cubicBezTo>
                <a:cubicBezTo>
                  <a:pt x="419" y="430"/>
                  <a:pt x="413" y="431"/>
                  <a:pt x="407" y="431"/>
                </a:cubicBezTo>
                <a:cubicBezTo>
                  <a:pt x="389" y="431"/>
                  <a:pt x="379" y="419"/>
                  <a:pt x="379" y="400"/>
                </a:cubicBezTo>
                <a:cubicBezTo>
                  <a:pt x="379" y="379"/>
                  <a:pt x="391" y="367"/>
                  <a:pt x="408" y="367"/>
                </a:cubicBezTo>
                <a:close/>
                <a:moveTo>
                  <a:pt x="450" y="402"/>
                </a:moveTo>
                <a:cubicBezTo>
                  <a:pt x="478" y="402"/>
                  <a:pt x="478" y="402"/>
                  <a:pt x="478" y="402"/>
                </a:cubicBezTo>
                <a:cubicBezTo>
                  <a:pt x="478" y="393"/>
                  <a:pt x="478" y="393"/>
                  <a:pt x="478" y="393"/>
                </a:cubicBezTo>
                <a:cubicBezTo>
                  <a:pt x="450" y="393"/>
                  <a:pt x="450" y="393"/>
                  <a:pt x="450" y="393"/>
                </a:cubicBezTo>
                <a:cubicBezTo>
                  <a:pt x="450" y="369"/>
                  <a:pt x="450" y="369"/>
                  <a:pt x="450" y="369"/>
                </a:cubicBezTo>
                <a:cubicBezTo>
                  <a:pt x="480" y="369"/>
                  <a:pt x="480" y="369"/>
                  <a:pt x="480" y="369"/>
                </a:cubicBezTo>
                <a:cubicBezTo>
                  <a:pt x="480" y="360"/>
                  <a:pt x="480" y="360"/>
                  <a:pt x="480" y="360"/>
                </a:cubicBezTo>
                <a:cubicBezTo>
                  <a:pt x="441" y="360"/>
                  <a:pt x="441" y="360"/>
                  <a:pt x="441" y="360"/>
                </a:cubicBezTo>
                <a:cubicBezTo>
                  <a:pt x="441" y="438"/>
                  <a:pt x="441" y="438"/>
                  <a:pt x="441" y="438"/>
                </a:cubicBezTo>
                <a:cubicBezTo>
                  <a:pt x="482" y="438"/>
                  <a:pt x="482" y="438"/>
                  <a:pt x="482" y="438"/>
                </a:cubicBezTo>
                <a:cubicBezTo>
                  <a:pt x="482" y="430"/>
                  <a:pt x="482" y="430"/>
                  <a:pt x="482" y="430"/>
                </a:cubicBezTo>
                <a:cubicBezTo>
                  <a:pt x="450" y="430"/>
                  <a:pt x="450" y="430"/>
                  <a:pt x="450" y="430"/>
                </a:cubicBezTo>
                <a:lnTo>
                  <a:pt x="450" y="402"/>
                </a:lnTo>
                <a:close/>
                <a:moveTo>
                  <a:pt x="545" y="359"/>
                </a:moveTo>
                <a:cubicBezTo>
                  <a:pt x="538" y="359"/>
                  <a:pt x="531" y="360"/>
                  <a:pt x="525" y="361"/>
                </a:cubicBezTo>
                <a:cubicBezTo>
                  <a:pt x="525" y="438"/>
                  <a:pt x="525" y="438"/>
                  <a:pt x="525" y="438"/>
                </a:cubicBezTo>
                <a:cubicBezTo>
                  <a:pt x="530" y="439"/>
                  <a:pt x="536" y="439"/>
                  <a:pt x="543" y="439"/>
                </a:cubicBezTo>
                <a:cubicBezTo>
                  <a:pt x="557" y="439"/>
                  <a:pt x="568" y="435"/>
                  <a:pt x="575" y="428"/>
                </a:cubicBezTo>
                <a:cubicBezTo>
                  <a:pt x="582" y="421"/>
                  <a:pt x="585" y="410"/>
                  <a:pt x="585" y="397"/>
                </a:cubicBezTo>
                <a:cubicBezTo>
                  <a:pt x="585" y="385"/>
                  <a:pt x="581" y="376"/>
                  <a:pt x="575" y="369"/>
                </a:cubicBezTo>
                <a:cubicBezTo>
                  <a:pt x="569" y="363"/>
                  <a:pt x="559" y="359"/>
                  <a:pt x="545" y="359"/>
                </a:cubicBezTo>
                <a:close/>
                <a:moveTo>
                  <a:pt x="544" y="431"/>
                </a:moveTo>
                <a:cubicBezTo>
                  <a:pt x="541" y="431"/>
                  <a:pt x="537" y="431"/>
                  <a:pt x="535" y="430"/>
                </a:cubicBezTo>
                <a:cubicBezTo>
                  <a:pt x="535" y="369"/>
                  <a:pt x="535" y="369"/>
                  <a:pt x="535" y="369"/>
                </a:cubicBezTo>
                <a:cubicBezTo>
                  <a:pt x="537" y="368"/>
                  <a:pt x="541" y="368"/>
                  <a:pt x="546" y="368"/>
                </a:cubicBezTo>
                <a:cubicBezTo>
                  <a:pt x="566" y="368"/>
                  <a:pt x="576" y="379"/>
                  <a:pt x="575" y="398"/>
                </a:cubicBezTo>
                <a:cubicBezTo>
                  <a:pt x="575" y="419"/>
                  <a:pt x="564" y="431"/>
                  <a:pt x="544" y="431"/>
                </a:cubicBezTo>
                <a:close/>
                <a:moveTo>
                  <a:pt x="631" y="359"/>
                </a:moveTo>
                <a:cubicBezTo>
                  <a:pt x="612" y="359"/>
                  <a:pt x="597" y="375"/>
                  <a:pt x="597" y="400"/>
                </a:cubicBezTo>
                <a:cubicBezTo>
                  <a:pt x="597" y="424"/>
                  <a:pt x="611" y="440"/>
                  <a:pt x="630" y="440"/>
                </a:cubicBezTo>
                <a:cubicBezTo>
                  <a:pt x="649" y="440"/>
                  <a:pt x="664" y="425"/>
                  <a:pt x="664" y="398"/>
                </a:cubicBezTo>
                <a:cubicBezTo>
                  <a:pt x="664" y="375"/>
                  <a:pt x="651" y="359"/>
                  <a:pt x="631" y="359"/>
                </a:cubicBezTo>
                <a:close/>
                <a:moveTo>
                  <a:pt x="631" y="432"/>
                </a:moveTo>
                <a:cubicBezTo>
                  <a:pt x="616" y="432"/>
                  <a:pt x="608" y="417"/>
                  <a:pt x="608" y="400"/>
                </a:cubicBezTo>
                <a:cubicBezTo>
                  <a:pt x="608" y="383"/>
                  <a:pt x="615" y="367"/>
                  <a:pt x="631" y="367"/>
                </a:cubicBezTo>
                <a:cubicBezTo>
                  <a:pt x="647" y="367"/>
                  <a:pt x="654" y="383"/>
                  <a:pt x="654" y="399"/>
                </a:cubicBezTo>
                <a:cubicBezTo>
                  <a:pt x="654" y="417"/>
                  <a:pt x="646" y="432"/>
                  <a:pt x="631" y="432"/>
                </a:cubicBezTo>
                <a:close/>
                <a:moveTo>
                  <a:pt x="734" y="399"/>
                </a:moveTo>
                <a:cubicBezTo>
                  <a:pt x="731" y="409"/>
                  <a:pt x="728" y="419"/>
                  <a:pt x="726" y="428"/>
                </a:cubicBezTo>
                <a:cubicBezTo>
                  <a:pt x="726" y="428"/>
                  <a:pt x="726" y="428"/>
                  <a:pt x="726" y="428"/>
                </a:cubicBezTo>
                <a:cubicBezTo>
                  <a:pt x="724" y="419"/>
                  <a:pt x="721" y="409"/>
                  <a:pt x="718" y="399"/>
                </a:cubicBezTo>
                <a:cubicBezTo>
                  <a:pt x="706" y="360"/>
                  <a:pt x="706" y="360"/>
                  <a:pt x="706" y="360"/>
                </a:cubicBezTo>
                <a:cubicBezTo>
                  <a:pt x="696" y="360"/>
                  <a:pt x="696" y="360"/>
                  <a:pt x="696" y="360"/>
                </a:cubicBezTo>
                <a:cubicBezTo>
                  <a:pt x="720" y="438"/>
                  <a:pt x="720" y="438"/>
                  <a:pt x="720" y="438"/>
                </a:cubicBezTo>
                <a:cubicBezTo>
                  <a:pt x="730" y="438"/>
                  <a:pt x="730" y="438"/>
                  <a:pt x="730" y="438"/>
                </a:cubicBezTo>
                <a:cubicBezTo>
                  <a:pt x="756" y="360"/>
                  <a:pt x="756" y="360"/>
                  <a:pt x="756" y="360"/>
                </a:cubicBezTo>
                <a:cubicBezTo>
                  <a:pt x="746" y="360"/>
                  <a:pt x="746" y="360"/>
                  <a:pt x="746" y="360"/>
                </a:cubicBezTo>
                <a:lnTo>
                  <a:pt x="734" y="399"/>
                </a:lnTo>
                <a:close/>
                <a:moveTo>
                  <a:pt x="782" y="360"/>
                </a:moveTo>
                <a:cubicBezTo>
                  <a:pt x="757" y="438"/>
                  <a:pt x="757" y="438"/>
                  <a:pt x="757" y="438"/>
                </a:cubicBezTo>
                <a:cubicBezTo>
                  <a:pt x="767" y="438"/>
                  <a:pt x="767" y="438"/>
                  <a:pt x="767" y="438"/>
                </a:cubicBezTo>
                <a:cubicBezTo>
                  <a:pt x="774" y="414"/>
                  <a:pt x="774" y="414"/>
                  <a:pt x="774" y="414"/>
                </a:cubicBezTo>
                <a:cubicBezTo>
                  <a:pt x="800" y="414"/>
                  <a:pt x="800" y="414"/>
                  <a:pt x="800" y="414"/>
                </a:cubicBezTo>
                <a:cubicBezTo>
                  <a:pt x="808" y="438"/>
                  <a:pt x="808" y="438"/>
                  <a:pt x="808" y="438"/>
                </a:cubicBezTo>
                <a:cubicBezTo>
                  <a:pt x="818" y="438"/>
                  <a:pt x="818" y="438"/>
                  <a:pt x="818" y="438"/>
                </a:cubicBezTo>
                <a:cubicBezTo>
                  <a:pt x="793" y="360"/>
                  <a:pt x="793" y="360"/>
                  <a:pt x="793" y="360"/>
                </a:cubicBezTo>
                <a:lnTo>
                  <a:pt x="782" y="360"/>
                </a:lnTo>
                <a:close/>
                <a:moveTo>
                  <a:pt x="776" y="406"/>
                </a:moveTo>
                <a:cubicBezTo>
                  <a:pt x="783" y="383"/>
                  <a:pt x="783" y="383"/>
                  <a:pt x="783" y="383"/>
                </a:cubicBezTo>
                <a:cubicBezTo>
                  <a:pt x="785" y="378"/>
                  <a:pt x="786" y="374"/>
                  <a:pt x="787" y="369"/>
                </a:cubicBezTo>
                <a:cubicBezTo>
                  <a:pt x="787" y="369"/>
                  <a:pt x="787" y="369"/>
                  <a:pt x="787" y="369"/>
                </a:cubicBezTo>
                <a:cubicBezTo>
                  <a:pt x="788" y="374"/>
                  <a:pt x="790" y="378"/>
                  <a:pt x="791" y="383"/>
                </a:cubicBezTo>
                <a:cubicBezTo>
                  <a:pt x="798" y="406"/>
                  <a:pt x="798" y="406"/>
                  <a:pt x="798" y="406"/>
                </a:cubicBezTo>
                <a:lnTo>
                  <a:pt x="776" y="406"/>
                </a:lnTo>
                <a:close/>
                <a:moveTo>
                  <a:pt x="856" y="356"/>
                </a:moveTo>
                <a:cubicBezTo>
                  <a:pt x="868" y="342"/>
                  <a:pt x="868" y="342"/>
                  <a:pt x="868" y="342"/>
                </a:cubicBezTo>
                <a:cubicBezTo>
                  <a:pt x="860" y="342"/>
                  <a:pt x="860" y="342"/>
                  <a:pt x="860" y="342"/>
                </a:cubicBezTo>
                <a:cubicBezTo>
                  <a:pt x="853" y="350"/>
                  <a:pt x="853" y="350"/>
                  <a:pt x="853" y="350"/>
                </a:cubicBezTo>
                <a:cubicBezTo>
                  <a:pt x="853" y="350"/>
                  <a:pt x="853" y="350"/>
                  <a:pt x="853" y="350"/>
                </a:cubicBezTo>
                <a:cubicBezTo>
                  <a:pt x="846" y="342"/>
                  <a:pt x="846" y="342"/>
                  <a:pt x="846" y="342"/>
                </a:cubicBezTo>
                <a:cubicBezTo>
                  <a:pt x="838" y="342"/>
                  <a:pt x="838" y="342"/>
                  <a:pt x="838" y="342"/>
                </a:cubicBezTo>
                <a:cubicBezTo>
                  <a:pt x="849" y="356"/>
                  <a:pt x="849" y="356"/>
                  <a:pt x="849" y="356"/>
                </a:cubicBezTo>
                <a:lnTo>
                  <a:pt x="856" y="356"/>
                </a:lnTo>
                <a:close/>
                <a:moveTo>
                  <a:pt x="855" y="394"/>
                </a:moveTo>
                <a:cubicBezTo>
                  <a:pt x="845" y="390"/>
                  <a:pt x="840" y="386"/>
                  <a:pt x="840" y="379"/>
                </a:cubicBezTo>
                <a:cubicBezTo>
                  <a:pt x="840" y="374"/>
                  <a:pt x="844" y="367"/>
                  <a:pt x="854" y="367"/>
                </a:cubicBezTo>
                <a:cubicBezTo>
                  <a:pt x="861" y="367"/>
                  <a:pt x="866" y="370"/>
                  <a:pt x="868" y="371"/>
                </a:cubicBezTo>
                <a:cubicBezTo>
                  <a:pt x="871" y="363"/>
                  <a:pt x="871" y="363"/>
                  <a:pt x="871" y="363"/>
                </a:cubicBezTo>
                <a:cubicBezTo>
                  <a:pt x="867" y="361"/>
                  <a:pt x="862" y="359"/>
                  <a:pt x="855" y="359"/>
                </a:cubicBezTo>
                <a:cubicBezTo>
                  <a:pt x="840" y="359"/>
                  <a:pt x="831" y="368"/>
                  <a:pt x="831" y="380"/>
                </a:cubicBezTo>
                <a:cubicBezTo>
                  <a:pt x="831" y="391"/>
                  <a:pt x="838" y="398"/>
                  <a:pt x="850" y="402"/>
                </a:cubicBezTo>
                <a:cubicBezTo>
                  <a:pt x="860" y="406"/>
                  <a:pt x="864" y="411"/>
                  <a:pt x="864" y="418"/>
                </a:cubicBezTo>
                <a:cubicBezTo>
                  <a:pt x="864" y="426"/>
                  <a:pt x="858" y="431"/>
                  <a:pt x="849" y="431"/>
                </a:cubicBezTo>
                <a:cubicBezTo>
                  <a:pt x="842" y="431"/>
                  <a:pt x="836" y="429"/>
                  <a:pt x="832" y="426"/>
                </a:cubicBezTo>
                <a:cubicBezTo>
                  <a:pt x="829" y="435"/>
                  <a:pt x="829" y="435"/>
                  <a:pt x="829" y="435"/>
                </a:cubicBezTo>
                <a:cubicBezTo>
                  <a:pt x="833" y="437"/>
                  <a:pt x="841" y="440"/>
                  <a:pt x="848" y="440"/>
                </a:cubicBezTo>
                <a:cubicBezTo>
                  <a:pt x="865" y="440"/>
                  <a:pt x="874" y="429"/>
                  <a:pt x="874" y="417"/>
                </a:cubicBezTo>
                <a:cubicBezTo>
                  <a:pt x="874" y="406"/>
                  <a:pt x="867" y="399"/>
                  <a:pt x="855" y="394"/>
                </a:cubicBezTo>
                <a:close/>
                <a:moveTo>
                  <a:pt x="890" y="356"/>
                </a:moveTo>
                <a:cubicBezTo>
                  <a:pt x="898" y="356"/>
                  <a:pt x="898" y="356"/>
                  <a:pt x="898" y="356"/>
                </a:cubicBezTo>
                <a:cubicBezTo>
                  <a:pt x="911" y="342"/>
                  <a:pt x="911" y="342"/>
                  <a:pt x="911" y="342"/>
                </a:cubicBezTo>
                <a:cubicBezTo>
                  <a:pt x="900" y="342"/>
                  <a:pt x="900" y="342"/>
                  <a:pt x="900" y="342"/>
                </a:cubicBezTo>
                <a:lnTo>
                  <a:pt x="890" y="356"/>
                </a:lnTo>
                <a:close/>
                <a:moveTo>
                  <a:pt x="891" y="438"/>
                </a:moveTo>
                <a:cubicBezTo>
                  <a:pt x="900" y="438"/>
                  <a:pt x="900" y="438"/>
                  <a:pt x="900" y="438"/>
                </a:cubicBezTo>
                <a:cubicBezTo>
                  <a:pt x="900" y="360"/>
                  <a:pt x="900" y="360"/>
                  <a:pt x="900" y="360"/>
                </a:cubicBezTo>
                <a:cubicBezTo>
                  <a:pt x="891" y="360"/>
                  <a:pt x="891" y="360"/>
                  <a:pt x="891" y="360"/>
                </a:cubicBezTo>
                <a:lnTo>
                  <a:pt x="891" y="438"/>
                </a:lnTo>
                <a:close/>
                <a:moveTo>
                  <a:pt x="979" y="396"/>
                </a:moveTo>
                <a:cubicBezTo>
                  <a:pt x="979" y="396"/>
                  <a:pt x="979" y="396"/>
                  <a:pt x="979" y="396"/>
                </a:cubicBezTo>
                <a:cubicBezTo>
                  <a:pt x="987" y="393"/>
                  <a:pt x="991" y="387"/>
                  <a:pt x="991" y="379"/>
                </a:cubicBezTo>
                <a:cubicBezTo>
                  <a:pt x="991" y="373"/>
                  <a:pt x="989" y="368"/>
                  <a:pt x="985" y="365"/>
                </a:cubicBezTo>
                <a:cubicBezTo>
                  <a:pt x="981" y="361"/>
                  <a:pt x="975" y="359"/>
                  <a:pt x="965" y="359"/>
                </a:cubicBezTo>
                <a:cubicBezTo>
                  <a:pt x="959" y="359"/>
                  <a:pt x="952" y="360"/>
                  <a:pt x="948" y="361"/>
                </a:cubicBezTo>
                <a:cubicBezTo>
                  <a:pt x="948" y="438"/>
                  <a:pt x="948" y="438"/>
                  <a:pt x="948" y="438"/>
                </a:cubicBezTo>
                <a:cubicBezTo>
                  <a:pt x="951" y="439"/>
                  <a:pt x="956" y="439"/>
                  <a:pt x="963" y="439"/>
                </a:cubicBezTo>
                <a:cubicBezTo>
                  <a:pt x="975" y="439"/>
                  <a:pt x="983" y="437"/>
                  <a:pt x="988" y="432"/>
                </a:cubicBezTo>
                <a:cubicBezTo>
                  <a:pt x="992" y="428"/>
                  <a:pt x="994" y="423"/>
                  <a:pt x="994" y="416"/>
                </a:cubicBezTo>
                <a:cubicBezTo>
                  <a:pt x="994" y="405"/>
                  <a:pt x="986" y="398"/>
                  <a:pt x="979" y="396"/>
                </a:cubicBezTo>
                <a:close/>
                <a:moveTo>
                  <a:pt x="958" y="368"/>
                </a:moveTo>
                <a:cubicBezTo>
                  <a:pt x="959" y="368"/>
                  <a:pt x="962" y="367"/>
                  <a:pt x="966" y="367"/>
                </a:cubicBezTo>
                <a:cubicBezTo>
                  <a:pt x="975" y="367"/>
                  <a:pt x="982" y="371"/>
                  <a:pt x="982" y="380"/>
                </a:cubicBezTo>
                <a:cubicBezTo>
                  <a:pt x="982" y="388"/>
                  <a:pt x="976" y="393"/>
                  <a:pt x="966" y="393"/>
                </a:cubicBezTo>
                <a:cubicBezTo>
                  <a:pt x="958" y="393"/>
                  <a:pt x="958" y="393"/>
                  <a:pt x="958" y="393"/>
                </a:cubicBezTo>
                <a:lnTo>
                  <a:pt x="958" y="368"/>
                </a:lnTo>
                <a:close/>
                <a:moveTo>
                  <a:pt x="966" y="431"/>
                </a:moveTo>
                <a:cubicBezTo>
                  <a:pt x="962" y="431"/>
                  <a:pt x="959" y="431"/>
                  <a:pt x="958" y="431"/>
                </a:cubicBezTo>
                <a:cubicBezTo>
                  <a:pt x="958" y="401"/>
                  <a:pt x="958" y="401"/>
                  <a:pt x="958" y="401"/>
                </a:cubicBezTo>
                <a:cubicBezTo>
                  <a:pt x="965" y="401"/>
                  <a:pt x="965" y="401"/>
                  <a:pt x="965" y="401"/>
                </a:cubicBezTo>
                <a:cubicBezTo>
                  <a:pt x="976" y="401"/>
                  <a:pt x="984" y="405"/>
                  <a:pt x="984" y="416"/>
                </a:cubicBezTo>
                <a:cubicBezTo>
                  <a:pt x="984" y="427"/>
                  <a:pt x="975" y="431"/>
                  <a:pt x="966" y="431"/>
                </a:cubicBezTo>
                <a:close/>
                <a:moveTo>
                  <a:pt x="1055" y="406"/>
                </a:moveTo>
                <a:cubicBezTo>
                  <a:pt x="1055" y="424"/>
                  <a:pt x="1048" y="432"/>
                  <a:pt x="1038" y="432"/>
                </a:cubicBezTo>
                <a:cubicBezTo>
                  <a:pt x="1028" y="432"/>
                  <a:pt x="1021" y="424"/>
                  <a:pt x="1021" y="406"/>
                </a:cubicBezTo>
                <a:cubicBezTo>
                  <a:pt x="1021" y="360"/>
                  <a:pt x="1021" y="360"/>
                  <a:pt x="1021" y="360"/>
                </a:cubicBezTo>
                <a:cubicBezTo>
                  <a:pt x="1011" y="360"/>
                  <a:pt x="1011" y="360"/>
                  <a:pt x="1011" y="360"/>
                </a:cubicBezTo>
                <a:cubicBezTo>
                  <a:pt x="1011" y="406"/>
                  <a:pt x="1011" y="406"/>
                  <a:pt x="1011" y="406"/>
                </a:cubicBezTo>
                <a:cubicBezTo>
                  <a:pt x="1011" y="431"/>
                  <a:pt x="1022" y="440"/>
                  <a:pt x="1037" y="440"/>
                </a:cubicBezTo>
                <a:cubicBezTo>
                  <a:pt x="1053" y="440"/>
                  <a:pt x="1065" y="430"/>
                  <a:pt x="1065" y="406"/>
                </a:cubicBezTo>
                <a:cubicBezTo>
                  <a:pt x="1065" y="360"/>
                  <a:pt x="1065" y="360"/>
                  <a:pt x="1065" y="360"/>
                </a:cubicBezTo>
                <a:cubicBezTo>
                  <a:pt x="1055" y="360"/>
                  <a:pt x="1055" y="360"/>
                  <a:pt x="1055" y="360"/>
                </a:cubicBezTo>
                <a:lnTo>
                  <a:pt x="1055" y="406"/>
                </a:lnTo>
                <a:close/>
                <a:moveTo>
                  <a:pt x="1105" y="359"/>
                </a:moveTo>
                <a:cubicBezTo>
                  <a:pt x="1098" y="359"/>
                  <a:pt x="1091" y="360"/>
                  <a:pt x="1085" y="361"/>
                </a:cubicBezTo>
                <a:cubicBezTo>
                  <a:pt x="1085" y="438"/>
                  <a:pt x="1085" y="438"/>
                  <a:pt x="1085" y="438"/>
                </a:cubicBezTo>
                <a:cubicBezTo>
                  <a:pt x="1090" y="439"/>
                  <a:pt x="1096" y="439"/>
                  <a:pt x="1103" y="439"/>
                </a:cubicBezTo>
                <a:cubicBezTo>
                  <a:pt x="1117" y="439"/>
                  <a:pt x="1128" y="435"/>
                  <a:pt x="1135" y="428"/>
                </a:cubicBezTo>
                <a:cubicBezTo>
                  <a:pt x="1142" y="421"/>
                  <a:pt x="1145" y="410"/>
                  <a:pt x="1145" y="397"/>
                </a:cubicBezTo>
                <a:cubicBezTo>
                  <a:pt x="1145" y="385"/>
                  <a:pt x="1142" y="376"/>
                  <a:pt x="1135" y="369"/>
                </a:cubicBezTo>
                <a:cubicBezTo>
                  <a:pt x="1129" y="363"/>
                  <a:pt x="1119" y="359"/>
                  <a:pt x="1105" y="359"/>
                </a:cubicBezTo>
                <a:close/>
                <a:moveTo>
                  <a:pt x="1104" y="431"/>
                </a:moveTo>
                <a:cubicBezTo>
                  <a:pt x="1101" y="431"/>
                  <a:pt x="1097" y="431"/>
                  <a:pt x="1095" y="430"/>
                </a:cubicBezTo>
                <a:cubicBezTo>
                  <a:pt x="1095" y="369"/>
                  <a:pt x="1095" y="369"/>
                  <a:pt x="1095" y="369"/>
                </a:cubicBezTo>
                <a:cubicBezTo>
                  <a:pt x="1097" y="368"/>
                  <a:pt x="1101" y="368"/>
                  <a:pt x="1106" y="368"/>
                </a:cubicBezTo>
                <a:cubicBezTo>
                  <a:pt x="1126" y="368"/>
                  <a:pt x="1136" y="379"/>
                  <a:pt x="1135" y="398"/>
                </a:cubicBezTo>
                <a:cubicBezTo>
                  <a:pt x="1135" y="419"/>
                  <a:pt x="1125" y="431"/>
                  <a:pt x="1104" y="431"/>
                </a:cubicBezTo>
                <a:close/>
                <a:moveTo>
                  <a:pt x="1191" y="359"/>
                </a:moveTo>
                <a:cubicBezTo>
                  <a:pt x="1172" y="359"/>
                  <a:pt x="1158" y="375"/>
                  <a:pt x="1158" y="400"/>
                </a:cubicBezTo>
                <a:cubicBezTo>
                  <a:pt x="1158" y="424"/>
                  <a:pt x="1171" y="440"/>
                  <a:pt x="1190" y="440"/>
                </a:cubicBezTo>
                <a:cubicBezTo>
                  <a:pt x="1209" y="440"/>
                  <a:pt x="1224" y="425"/>
                  <a:pt x="1224" y="398"/>
                </a:cubicBezTo>
                <a:cubicBezTo>
                  <a:pt x="1224" y="375"/>
                  <a:pt x="1211" y="359"/>
                  <a:pt x="1191" y="359"/>
                </a:cubicBezTo>
                <a:close/>
                <a:moveTo>
                  <a:pt x="1191" y="432"/>
                </a:moveTo>
                <a:cubicBezTo>
                  <a:pt x="1176" y="432"/>
                  <a:pt x="1168" y="417"/>
                  <a:pt x="1168" y="400"/>
                </a:cubicBezTo>
                <a:cubicBezTo>
                  <a:pt x="1168" y="383"/>
                  <a:pt x="1175" y="367"/>
                  <a:pt x="1191" y="367"/>
                </a:cubicBezTo>
                <a:cubicBezTo>
                  <a:pt x="1207" y="367"/>
                  <a:pt x="1214" y="383"/>
                  <a:pt x="1214" y="399"/>
                </a:cubicBezTo>
                <a:cubicBezTo>
                  <a:pt x="1214" y="417"/>
                  <a:pt x="1206" y="432"/>
                  <a:pt x="1191" y="432"/>
                </a:cubicBezTo>
                <a:close/>
                <a:moveTo>
                  <a:pt x="1285" y="406"/>
                </a:moveTo>
                <a:cubicBezTo>
                  <a:pt x="1285" y="424"/>
                  <a:pt x="1278" y="432"/>
                  <a:pt x="1267" y="432"/>
                </a:cubicBezTo>
                <a:cubicBezTo>
                  <a:pt x="1257" y="432"/>
                  <a:pt x="1250" y="424"/>
                  <a:pt x="1250" y="406"/>
                </a:cubicBezTo>
                <a:cubicBezTo>
                  <a:pt x="1250" y="360"/>
                  <a:pt x="1250" y="360"/>
                  <a:pt x="1250" y="360"/>
                </a:cubicBezTo>
                <a:cubicBezTo>
                  <a:pt x="1241" y="360"/>
                  <a:pt x="1241" y="360"/>
                  <a:pt x="1241" y="360"/>
                </a:cubicBezTo>
                <a:cubicBezTo>
                  <a:pt x="1241" y="406"/>
                  <a:pt x="1241" y="406"/>
                  <a:pt x="1241" y="406"/>
                </a:cubicBezTo>
                <a:cubicBezTo>
                  <a:pt x="1241" y="431"/>
                  <a:pt x="1252" y="440"/>
                  <a:pt x="1267" y="440"/>
                </a:cubicBezTo>
                <a:cubicBezTo>
                  <a:pt x="1283" y="440"/>
                  <a:pt x="1294" y="430"/>
                  <a:pt x="1294" y="406"/>
                </a:cubicBezTo>
                <a:cubicBezTo>
                  <a:pt x="1294" y="360"/>
                  <a:pt x="1294" y="360"/>
                  <a:pt x="1294" y="360"/>
                </a:cubicBezTo>
                <a:cubicBezTo>
                  <a:pt x="1285" y="360"/>
                  <a:pt x="1285" y="360"/>
                  <a:pt x="1285" y="360"/>
                </a:cubicBezTo>
                <a:lnTo>
                  <a:pt x="1285" y="406"/>
                </a:lnTo>
                <a:close/>
                <a:moveTo>
                  <a:pt x="1349" y="367"/>
                </a:moveTo>
                <a:cubicBezTo>
                  <a:pt x="1355" y="367"/>
                  <a:pt x="1360" y="369"/>
                  <a:pt x="1364" y="371"/>
                </a:cubicBezTo>
                <a:cubicBezTo>
                  <a:pt x="1366" y="362"/>
                  <a:pt x="1366" y="362"/>
                  <a:pt x="1366" y="362"/>
                </a:cubicBezTo>
                <a:cubicBezTo>
                  <a:pt x="1364" y="361"/>
                  <a:pt x="1358" y="359"/>
                  <a:pt x="1349" y="359"/>
                </a:cubicBezTo>
                <a:cubicBezTo>
                  <a:pt x="1326" y="359"/>
                  <a:pt x="1311" y="375"/>
                  <a:pt x="1311" y="400"/>
                </a:cubicBezTo>
                <a:cubicBezTo>
                  <a:pt x="1311" y="426"/>
                  <a:pt x="1326" y="440"/>
                  <a:pt x="1347" y="440"/>
                </a:cubicBezTo>
                <a:cubicBezTo>
                  <a:pt x="1356" y="440"/>
                  <a:pt x="1363" y="438"/>
                  <a:pt x="1366" y="436"/>
                </a:cubicBezTo>
                <a:cubicBezTo>
                  <a:pt x="1364" y="428"/>
                  <a:pt x="1364" y="428"/>
                  <a:pt x="1364" y="428"/>
                </a:cubicBezTo>
                <a:cubicBezTo>
                  <a:pt x="1360" y="430"/>
                  <a:pt x="1354" y="431"/>
                  <a:pt x="1349" y="431"/>
                </a:cubicBezTo>
                <a:cubicBezTo>
                  <a:pt x="1331" y="431"/>
                  <a:pt x="1321" y="419"/>
                  <a:pt x="1321" y="400"/>
                </a:cubicBezTo>
                <a:cubicBezTo>
                  <a:pt x="1321" y="379"/>
                  <a:pt x="1332" y="367"/>
                  <a:pt x="1349" y="367"/>
                </a:cubicBezTo>
                <a:close/>
                <a:moveTo>
                  <a:pt x="1428" y="393"/>
                </a:moveTo>
                <a:cubicBezTo>
                  <a:pt x="1428" y="405"/>
                  <a:pt x="1428" y="415"/>
                  <a:pt x="1429" y="425"/>
                </a:cubicBezTo>
                <a:cubicBezTo>
                  <a:pt x="1429" y="425"/>
                  <a:pt x="1429" y="425"/>
                  <a:pt x="1429" y="425"/>
                </a:cubicBezTo>
                <a:cubicBezTo>
                  <a:pt x="1425" y="417"/>
                  <a:pt x="1421" y="409"/>
                  <a:pt x="1416" y="400"/>
                </a:cubicBezTo>
                <a:cubicBezTo>
                  <a:pt x="1392" y="360"/>
                  <a:pt x="1392" y="360"/>
                  <a:pt x="1392" y="360"/>
                </a:cubicBezTo>
                <a:cubicBezTo>
                  <a:pt x="1382" y="360"/>
                  <a:pt x="1382" y="360"/>
                  <a:pt x="1382" y="360"/>
                </a:cubicBezTo>
                <a:cubicBezTo>
                  <a:pt x="1382" y="438"/>
                  <a:pt x="1382" y="438"/>
                  <a:pt x="1382" y="438"/>
                </a:cubicBezTo>
                <a:cubicBezTo>
                  <a:pt x="1391" y="438"/>
                  <a:pt x="1391" y="438"/>
                  <a:pt x="1391" y="438"/>
                </a:cubicBezTo>
                <a:cubicBezTo>
                  <a:pt x="1391" y="405"/>
                  <a:pt x="1391" y="405"/>
                  <a:pt x="1391" y="405"/>
                </a:cubicBezTo>
                <a:cubicBezTo>
                  <a:pt x="1391" y="392"/>
                  <a:pt x="1391" y="383"/>
                  <a:pt x="1390" y="373"/>
                </a:cubicBezTo>
                <a:cubicBezTo>
                  <a:pt x="1391" y="373"/>
                  <a:pt x="1391" y="373"/>
                  <a:pt x="1391" y="373"/>
                </a:cubicBezTo>
                <a:cubicBezTo>
                  <a:pt x="1394" y="381"/>
                  <a:pt x="1399" y="390"/>
                  <a:pt x="1404" y="399"/>
                </a:cubicBezTo>
                <a:cubicBezTo>
                  <a:pt x="1427" y="438"/>
                  <a:pt x="1427" y="438"/>
                  <a:pt x="1427" y="438"/>
                </a:cubicBezTo>
                <a:cubicBezTo>
                  <a:pt x="1437" y="438"/>
                  <a:pt x="1437" y="438"/>
                  <a:pt x="1437" y="438"/>
                </a:cubicBezTo>
                <a:cubicBezTo>
                  <a:pt x="1437" y="360"/>
                  <a:pt x="1437" y="360"/>
                  <a:pt x="1437" y="360"/>
                </a:cubicBezTo>
                <a:cubicBezTo>
                  <a:pt x="1428" y="360"/>
                  <a:pt x="1428" y="360"/>
                  <a:pt x="1428" y="360"/>
                </a:cubicBezTo>
                <a:lnTo>
                  <a:pt x="1428" y="393"/>
                </a:lnTo>
                <a:close/>
                <a:moveTo>
                  <a:pt x="1487" y="359"/>
                </a:moveTo>
                <a:cubicBezTo>
                  <a:pt x="1468" y="359"/>
                  <a:pt x="1453" y="375"/>
                  <a:pt x="1453" y="400"/>
                </a:cubicBezTo>
                <a:cubicBezTo>
                  <a:pt x="1453" y="424"/>
                  <a:pt x="1467" y="440"/>
                  <a:pt x="1486" y="440"/>
                </a:cubicBezTo>
                <a:cubicBezTo>
                  <a:pt x="1505" y="440"/>
                  <a:pt x="1520" y="425"/>
                  <a:pt x="1520" y="398"/>
                </a:cubicBezTo>
                <a:cubicBezTo>
                  <a:pt x="1520" y="375"/>
                  <a:pt x="1507" y="359"/>
                  <a:pt x="1487" y="359"/>
                </a:cubicBezTo>
                <a:close/>
                <a:moveTo>
                  <a:pt x="1487" y="432"/>
                </a:moveTo>
                <a:cubicBezTo>
                  <a:pt x="1472" y="432"/>
                  <a:pt x="1463" y="417"/>
                  <a:pt x="1463" y="400"/>
                </a:cubicBezTo>
                <a:cubicBezTo>
                  <a:pt x="1463" y="383"/>
                  <a:pt x="1471" y="367"/>
                  <a:pt x="1487" y="367"/>
                </a:cubicBezTo>
                <a:cubicBezTo>
                  <a:pt x="1502" y="367"/>
                  <a:pt x="1510" y="383"/>
                  <a:pt x="1510" y="399"/>
                </a:cubicBezTo>
                <a:cubicBezTo>
                  <a:pt x="1510" y="417"/>
                  <a:pt x="1502" y="432"/>
                  <a:pt x="1487" y="432"/>
                </a:cubicBezTo>
                <a:close/>
                <a:moveTo>
                  <a:pt x="1558" y="394"/>
                </a:moveTo>
                <a:cubicBezTo>
                  <a:pt x="1548" y="390"/>
                  <a:pt x="1544" y="386"/>
                  <a:pt x="1544" y="379"/>
                </a:cubicBezTo>
                <a:cubicBezTo>
                  <a:pt x="1544" y="374"/>
                  <a:pt x="1548" y="367"/>
                  <a:pt x="1558" y="367"/>
                </a:cubicBezTo>
                <a:cubicBezTo>
                  <a:pt x="1564" y="367"/>
                  <a:pt x="1569" y="370"/>
                  <a:pt x="1571" y="371"/>
                </a:cubicBezTo>
                <a:cubicBezTo>
                  <a:pt x="1574" y="363"/>
                  <a:pt x="1574" y="363"/>
                  <a:pt x="1574" y="363"/>
                </a:cubicBezTo>
                <a:cubicBezTo>
                  <a:pt x="1571" y="361"/>
                  <a:pt x="1565" y="359"/>
                  <a:pt x="1558" y="359"/>
                </a:cubicBezTo>
                <a:cubicBezTo>
                  <a:pt x="1544" y="359"/>
                  <a:pt x="1534" y="368"/>
                  <a:pt x="1534" y="380"/>
                </a:cubicBezTo>
                <a:cubicBezTo>
                  <a:pt x="1534" y="391"/>
                  <a:pt x="1542" y="398"/>
                  <a:pt x="1554" y="402"/>
                </a:cubicBezTo>
                <a:cubicBezTo>
                  <a:pt x="1563" y="406"/>
                  <a:pt x="1567" y="411"/>
                  <a:pt x="1567" y="418"/>
                </a:cubicBezTo>
                <a:cubicBezTo>
                  <a:pt x="1567" y="426"/>
                  <a:pt x="1562" y="431"/>
                  <a:pt x="1552" y="431"/>
                </a:cubicBezTo>
                <a:cubicBezTo>
                  <a:pt x="1546" y="431"/>
                  <a:pt x="1539" y="429"/>
                  <a:pt x="1535" y="426"/>
                </a:cubicBezTo>
                <a:cubicBezTo>
                  <a:pt x="1533" y="435"/>
                  <a:pt x="1533" y="435"/>
                  <a:pt x="1533" y="435"/>
                </a:cubicBezTo>
                <a:cubicBezTo>
                  <a:pt x="1537" y="437"/>
                  <a:pt x="1544" y="440"/>
                  <a:pt x="1551" y="440"/>
                </a:cubicBezTo>
                <a:cubicBezTo>
                  <a:pt x="1569" y="440"/>
                  <a:pt x="1577" y="429"/>
                  <a:pt x="1577" y="417"/>
                </a:cubicBezTo>
                <a:cubicBezTo>
                  <a:pt x="1577" y="406"/>
                  <a:pt x="1571" y="399"/>
                  <a:pt x="1558" y="394"/>
                </a:cubicBezTo>
                <a:close/>
                <a:moveTo>
                  <a:pt x="1586" y="369"/>
                </a:moveTo>
                <a:cubicBezTo>
                  <a:pt x="1608" y="369"/>
                  <a:pt x="1608" y="369"/>
                  <a:pt x="1608" y="369"/>
                </a:cubicBezTo>
                <a:cubicBezTo>
                  <a:pt x="1608" y="438"/>
                  <a:pt x="1608" y="438"/>
                  <a:pt x="1608" y="438"/>
                </a:cubicBezTo>
                <a:cubicBezTo>
                  <a:pt x="1618" y="438"/>
                  <a:pt x="1618" y="438"/>
                  <a:pt x="1618" y="438"/>
                </a:cubicBezTo>
                <a:cubicBezTo>
                  <a:pt x="1618" y="369"/>
                  <a:pt x="1618" y="369"/>
                  <a:pt x="1618" y="369"/>
                </a:cubicBezTo>
                <a:cubicBezTo>
                  <a:pt x="1640" y="369"/>
                  <a:pt x="1640" y="369"/>
                  <a:pt x="1640" y="369"/>
                </a:cubicBezTo>
                <a:cubicBezTo>
                  <a:pt x="1640" y="360"/>
                  <a:pt x="1640" y="360"/>
                  <a:pt x="1640" y="360"/>
                </a:cubicBezTo>
                <a:cubicBezTo>
                  <a:pt x="1586" y="360"/>
                  <a:pt x="1586" y="360"/>
                  <a:pt x="1586" y="360"/>
                </a:cubicBezTo>
                <a:lnTo>
                  <a:pt x="1586" y="369"/>
                </a:lnTo>
                <a:close/>
                <a:moveTo>
                  <a:pt x="1652" y="438"/>
                </a:moveTo>
                <a:cubicBezTo>
                  <a:pt x="1662" y="438"/>
                  <a:pt x="1662" y="438"/>
                  <a:pt x="1662" y="438"/>
                </a:cubicBezTo>
                <a:cubicBezTo>
                  <a:pt x="1662" y="360"/>
                  <a:pt x="1662" y="360"/>
                  <a:pt x="1662" y="360"/>
                </a:cubicBezTo>
                <a:cubicBezTo>
                  <a:pt x="1652" y="360"/>
                  <a:pt x="1652" y="360"/>
                  <a:pt x="1652" y="360"/>
                </a:cubicBezTo>
                <a:lnTo>
                  <a:pt x="1652" y="438"/>
                </a:lnTo>
                <a:close/>
              </a:path>
            </a:pathLst>
          </a:custGeom>
          <a:solidFill>
            <a:srgbClr val="1a171b"/>
          </a:solidFill>
          <a:ln>
            <a:noFill/>
          </a:ln>
        </p:spPr>
        <p:style>
          <a:lnRef idx="0"/>
          <a:fillRef idx="0"/>
          <a:effectRef idx="0"/>
          <a:fontRef idx="minor"/>
        </p:style>
      </p:sp>
      <p:sp>
        <p:nvSpPr>
          <p:cNvPr id="146" name="CustomShape 63"/>
          <p:cNvSpPr/>
          <p:nvPr/>
        </p:nvSpPr>
        <p:spPr>
          <a:xfrm>
            <a:off x="892080" y="6710400"/>
            <a:ext cx="595440" cy="399960"/>
          </a:xfrm>
          <a:custGeom>
            <a:avLst/>
            <a:gdLst/>
            <a:ahLst/>
            <a:rect l="l" t="t" r="r" b="b"/>
            <a:pathLst>
              <a:path w="340" h="229">
                <a:moveTo>
                  <a:pt x="0" y="229"/>
                </a:moveTo>
                <a:lnTo>
                  <a:pt x="340" y="229"/>
                </a:lnTo>
                <a:lnTo>
                  <a:pt x="340" y="0"/>
                </a:lnTo>
                <a:lnTo>
                  <a:pt x="0" y="0"/>
                </a:lnTo>
                <a:lnTo>
                  <a:pt x="0" y="229"/>
                </a:lnTo>
                <a:lnTo>
                  <a:pt x="0" y="229"/>
                </a:lnTo>
                <a:close/>
              </a:path>
            </a:pathLst>
          </a:custGeom>
          <a:solidFill>
            <a:srgbClr val="004494"/>
          </a:solidFill>
          <a:ln>
            <a:noFill/>
          </a:ln>
        </p:spPr>
        <p:style>
          <a:lnRef idx="0"/>
          <a:fillRef idx="0"/>
          <a:effectRef idx="0"/>
          <a:fontRef idx="minor"/>
        </p:style>
      </p:sp>
      <p:sp>
        <p:nvSpPr>
          <p:cNvPr id="147" name="CustomShape 64"/>
          <p:cNvSpPr/>
          <p:nvPr/>
        </p:nvSpPr>
        <p:spPr>
          <a:xfrm>
            <a:off x="1036800" y="6753240"/>
            <a:ext cx="309240" cy="309600"/>
          </a:xfrm>
          <a:custGeom>
            <a:avLst/>
            <a:gdLst/>
            <a:ahLst/>
            <a:rect l="l" t="t" r="r" b="b"/>
            <a:pathLst>
              <a:path w="177" h="177">
                <a:moveTo>
                  <a:pt x="88" y="0"/>
                </a:moveTo>
                <a:lnTo>
                  <a:pt x="85" y="10"/>
                </a:lnTo>
                <a:lnTo>
                  <a:pt x="76" y="10"/>
                </a:lnTo>
                <a:lnTo>
                  <a:pt x="83" y="15"/>
                </a:lnTo>
                <a:lnTo>
                  <a:pt x="80" y="24"/>
                </a:lnTo>
                <a:lnTo>
                  <a:pt x="88" y="19"/>
                </a:lnTo>
                <a:lnTo>
                  <a:pt x="96" y="24"/>
                </a:lnTo>
                <a:lnTo>
                  <a:pt x="93" y="15"/>
                </a:lnTo>
                <a:lnTo>
                  <a:pt x="101" y="10"/>
                </a:lnTo>
                <a:lnTo>
                  <a:pt x="91" y="10"/>
                </a:lnTo>
                <a:lnTo>
                  <a:pt x="88" y="0"/>
                </a:lnTo>
                <a:lnTo>
                  <a:pt x="88" y="0"/>
                </a:lnTo>
                <a:close/>
                <a:moveTo>
                  <a:pt x="91" y="162"/>
                </a:moveTo>
                <a:lnTo>
                  <a:pt x="88" y="153"/>
                </a:lnTo>
                <a:lnTo>
                  <a:pt x="85" y="162"/>
                </a:lnTo>
                <a:lnTo>
                  <a:pt x="76" y="162"/>
                </a:lnTo>
                <a:lnTo>
                  <a:pt x="83" y="168"/>
                </a:lnTo>
                <a:lnTo>
                  <a:pt x="80" y="177"/>
                </a:lnTo>
                <a:lnTo>
                  <a:pt x="88" y="171"/>
                </a:lnTo>
                <a:lnTo>
                  <a:pt x="96" y="177"/>
                </a:lnTo>
                <a:lnTo>
                  <a:pt x="93" y="168"/>
                </a:lnTo>
                <a:lnTo>
                  <a:pt x="101" y="162"/>
                </a:lnTo>
                <a:lnTo>
                  <a:pt x="91" y="162"/>
                </a:lnTo>
                <a:lnTo>
                  <a:pt x="91" y="162"/>
                </a:lnTo>
                <a:close/>
                <a:moveTo>
                  <a:pt x="50" y="11"/>
                </a:moveTo>
                <a:lnTo>
                  <a:pt x="47" y="20"/>
                </a:lnTo>
                <a:lnTo>
                  <a:pt x="38" y="20"/>
                </a:lnTo>
                <a:lnTo>
                  <a:pt x="45" y="26"/>
                </a:lnTo>
                <a:lnTo>
                  <a:pt x="42" y="35"/>
                </a:lnTo>
                <a:lnTo>
                  <a:pt x="50" y="29"/>
                </a:lnTo>
                <a:lnTo>
                  <a:pt x="58" y="35"/>
                </a:lnTo>
                <a:lnTo>
                  <a:pt x="55" y="26"/>
                </a:lnTo>
                <a:lnTo>
                  <a:pt x="63" y="20"/>
                </a:lnTo>
                <a:lnTo>
                  <a:pt x="53" y="20"/>
                </a:lnTo>
                <a:lnTo>
                  <a:pt x="50" y="11"/>
                </a:lnTo>
                <a:lnTo>
                  <a:pt x="50" y="11"/>
                </a:lnTo>
                <a:close/>
                <a:moveTo>
                  <a:pt x="129" y="152"/>
                </a:moveTo>
                <a:lnTo>
                  <a:pt x="127" y="143"/>
                </a:lnTo>
                <a:lnTo>
                  <a:pt x="123" y="152"/>
                </a:lnTo>
                <a:lnTo>
                  <a:pt x="114" y="152"/>
                </a:lnTo>
                <a:lnTo>
                  <a:pt x="122" y="158"/>
                </a:lnTo>
                <a:lnTo>
                  <a:pt x="119" y="166"/>
                </a:lnTo>
                <a:lnTo>
                  <a:pt x="127" y="161"/>
                </a:lnTo>
                <a:lnTo>
                  <a:pt x="134" y="166"/>
                </a:lnTo>
                <a:lnTo>
                  <a:pt x="131" y="158"/>
                </a:lnTo>
                <a:lnTo>
                  <a:pt x="139" y="152"/>
                </a:lnTo>
                <a:lnTo>
                  <a:pt x="129" y="152"/>
                </a:lnTo>
                <a:lnTo>
                  <a:pt x="129" y="152"/>
                </a:lnTo>
                <a:close/>
                <a:moveTo>
                  <a:pt x="22" y="39"/>
                </a:moveTo>
                <a:lnTo>
                  <a:pt x="19" y="48"/>
                </a:lnTo>
                <a:lnTo>
                  <a:pt x="10" y="48"/>
                </a:lnTo>
                <a:lnTo>
                  <a:pt x="17" y="53"/>
                </a:lnTo>
                <a:lnTo>
                  <a:pt x="15" y="63"/>
                </a:lnTo>
                <a:lnTo>
                  <a:pt x="22" y="57"/>
                </a:lnTo>
                <a:lnTo>
                  <a:pt x="30" y="63"/>
                </a:lnTo>
                <a:lnTo>
                  <a:pt x="27" y="53"/>
                </a:lnTo>
                <a:lnTo>
                  <a:pt x="35" y="48"/>
                </a:lnTo>
                <a:lnTo>
                  <a:pt x="25" y="48"/>
                </a:lnTo>
                <a:lnTo>
                  <a:pt x="22" y="39"/>
                </a:lnTo>
                <a:lnTo>
                  <a:pt x="22" y="39"/>
                </a:lnTo>
                <a:close/>
                <a:moveTo>
                  <a:pt x="157" y="124"/>
                </a:moveTo>
                <a:lnTo>
                  <a:pt x="154" y="115"/>
                </a:lnTo>
                <a:lnTo>
                  <a:pt x="151" y="124"/>
                </a:lnTo>
                <a:lnTo>
                  <a:pt x="142" y="124"/>
                </a:lnTo>
                <a:lnTo>
                  <a:pt x="150" y="130"/>
                </a:lnTo>
                <a:lnTo>
                  <a:pt x="146" y="138"/>
                </a:lnTo>
                <a:lnTo>
                  <a:pt x="154" y="133"/>
                </a:lnTo>
                <a:lnTo>
                  <a:pt x="162" y="138"/>
                </a:lnTo>
                <a:lnTo>
                  <a:pt x="159" y="130"/>
                </a:lnTo>
                <a:lnTo>
                  <a:pt x="166" y="124"/>
                </a:lnTo>
                <a:lnTo>
                  <a:pt x="157" y="124"/>
                </a:lnTo>
                <a:lnTo>
                  <a:pt x="157" y="124"/>
                </a:lnTo>
                <a:close/>
                <a:moveTo>
                  <a:pt x="12" y="95"/>
                </a:moveTo>
                <a:lnTo>
                  <a:pt x="20" y="101"/>
                </a:lnTo>
                <a:lnTo>
                  <a:pt x="17" y="91"/>
                </a:lnTo>
                <a:lnTo>
                  <a:pt x="24" y="86"/>
                </a:lnTo>
                <a:lnTo>
                  <a:pt x="15" y="86"/>
                </a:lnTo>
                <a:lnTo>
                  <a:pt x="12" y="77"/>
                </a:lnTo>
                <a:lnTo>
                  <a:pt x="9" y="86"/>
                </a:lnTo>
                <a:lnTo>
                  <a:pt x="0" y="86"/>
                </a:lnTo>
                <a:lnTo>
                  <a:pt x="7" y="91"/>
                </a:lnTo>
                <a:lnTo>
                  <a:pt x="5" y="101"/>
                </a:lnTo>
                <a:lnTo>
                  <a:pt x="12" y="95"/>
                </a:lnTo>
                <a:lnTo>
                  <a:pt x="12" y="95"/>
                </a:lnTo>
                <a:close/>
                <a:moveTo>
                  <a:pt x="177" y="86"/>
                </a:moveTo>
                <a:lnTo>
                  <a:pt x="167" y="86"/>
                </a:lnTo>
                <a:lnTo>
                  <a:pt x="164" y="77"/>
                </a:lnTo>
                <a:lnTo>
                  <a:pt x="162" y="86"/>
                </a:lnTo>
                <a:lnTo>
                  <a:pt x="152" y="86"/>
                </a:lnTo>
                <a:lnTo>
                  <a:pt x="160" y="91"/>
                </a:lnTo>
                <a:lnTo>
                  <a:pt x="157" y="101"/>
                </a:lnTo>
                <a:lnTo>
                  <a:pt x="164" y="95"/>
                </a:lnTo>
                <a:lnTo>
                  <a:pt x="172" y="101"/>
                </a:lnTo>
                <a:lnTo>
                  <a:pt x="169" y="91"/>
                </a:lnTo>
                <a:lnTo>
                  <a:pt x="177" y="86"/>
                </a:lnTo>
                <a:lnTo>
                  <a:pt x="177" y="86"/>
                </a:lnTo>
                <a:close/>
                <a:moveTo>
                  <a:pt x="25" y="124"/>
                </a:moveTo>
                <a:lnTo>
                  <a:pt x="22" y="115"/>
                </a:lnTo>
                <a:lnTo>
                  <a:pt x="19" y="124"/>
                </a:lnTo>
                <a:lnTo>
                  <a:pt x="10" y="124"/>
                </a:lnTo>
                <a:lnTo>
                  <a:pt x="17" y="130"/>
                </a:lnTo>
                <a:lnTo>
                  <a:pt x="15" y="138"/>
                </a:lnTo>
                <a:lnTo>
                  <a:pt x="22" y="133"/>
                </a:lnTo>
                <a:lnTo>
                  <a:pt x="30" y="138"/>
                </a:lnTo>
                <a:lnTo>
                  <a:pt x="27" y="130"/>
                </a:lnTo>
                <a:lnTo>
                  <a:pt x="35" y="124"/>
                </a:lnTo>
                <a:lnTo>
                  <a:pt x="25" y="124"/>
                </a:lnTo>
                <a:lnTo>
                  <a:pt x="25" y="124"/>
                </a:lnTo>
                <a:close/>
                <a:moveTo>
                  <a:pt x="146" y="63"/>
                </a:moveTo>
                <a:lnTo>
                  <a:pt x="154" y="57"/>
                </a:lnTo>
                <a:lnTo>
                  <a:pt x="162" y="63"/>
                </a:lnTo>
                <a:lnTo>
                  <a:pt x="159" y="53"/>
                </a:lnTo>
                <a:lnTo>
                  <a:pt x="166" y="48"/>
                </a:lnTo>
                <a:lnTo>
                  <a:pt x="157" y="48"/>
                </a:lnTo>
                <a:lnTo>
                  <a:pt x="154" y="39"/>
                </a:lnTo>
                <a:lnTo>
                  <a:pt x="151" y="48"/>
                </a:lnTo>
                <a:lnTo>
                  <a:pt x="142" y="48"/>
                </a:lnTo>
                <a:lnTo>
                  <a:pt x="150" y="53"/>
                </a:lnTo>
                <a:lnTo>
                  <a:pt x="146" y="63"/>
                </a:lnTo>
                <a:lnTo>
                  <a:pt x="146" y="63"/>
                </a:lnTo>
                <a:close/>
                <a:moveTo>
                  <a:pt x="53" y="152"/>
                </a:moveTo>
                <a:lnTo>
                  <a:pt x="50" y="143"/>
                </a:lnTo>
                <a:lnTo>
                  <a:pt x="47" y="152"/>
                </a:lnTo>
                <a:lnTo>
                  <a:pt x="38" y="152"/>
                </a:lnTo>
                <a:lnTo>
                  <a:pt x="45" y="158"/>
                </a:lnTo>
                <a:lnTo>
                  <a:pt x="42" y="166"/>
                </a:lnTo>
                <a:lnTo>
                  <a:pt x="50" y="161"/>
                </a:lnTo>
                <a:lnTo>
                  <a:pt x="58" y="166"/>
                </a:lnTo>
                <a:lnTo>
                  <a:pt x="55" y="158"/>
                </a:lnTo>
                <a:lnTo>
                  <a:pt x="63" y="152"/>
                </a:lnTo>
                <a:lnTo>
                  <a:pt x="53" y="152"/>
                </a:lnTo>
                <a:lnTo>
                  <a:pt x="53" y="152"/>
                </a:lnTo>
                <a:close/>
                <a:moveTo>
                  <a:pt x="119" y="35"/>
                </a:moveTo>
                <a:lnTo>
                  <a:pt x="127" y="29"/>
                </a:lnTo>
                <a:lnTo>
                  <a:pt x="134" y="35"/>
                </a:lnTo>
                <a:lnTo>
                  <a:pt x="131" y="26"/>
                </a:lnTo>
                <a:lnTo>
                  <a:pt x="139" y="20"/>
                </a:lnTo>
                <a:lnTo>
                  <a:pt x="129" y="20"/>
                </a:lnTo>
                <a:lnTo>
                  <a:pt x="127" y="11"/>
                </a:lnTo>
                <a:lnTo>
                  <a:pt x="123" y="20"/>
                </a:lnTo>
                <a:lnTo>
                  <a:pt x="114" y="20"/>
                </a:lnTo>
                <a:lnTo>
                  <a:pt x="122" y="26"/>
                </a:lnTo>
                <a:lnTo>
                  <a:pt x="119" y="35"/>
                </a:lnTo>
                <a:lnTo>
                  <a:pt x="119" y="35"/>
                </a:lnTo>
                <a:close/>
              </a:path>
            </a:pathLst>
          </a:custGeom>
          <a:solidFill>
            <a:srgbClr val="ffed00"/>
          </a:solidFill>
          <a:ln>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84" name="Group 1"/>
          <p:cNvGrpSpPr/>
          <p:nvPr/>
        </p:nvGrpSpPr>
        <p:grpSpPr>
          <a:xfrm>
            <a:off x="641520" y="3440160"/>
            <a:ext cx="3085920" cy="377640"/>
            <a:chOff x="641520" y="3440160"/>
            <a:chExt cx="3085920" cy="377640"/>
          </a:xfrm>
        </p:grpSpPr>
        <p:sp>
          <p:nvSpPr>
            <p:cNvPr id="185" name="CustomShape 2"/>
            <p:cNvSpPr/>
            <p:nvPr/>
          </p:nvSpPr>
          <p:spPr>
            <a:xfrm>
              <a:off x="641520" y="3440160"/>
              <a:ext cx="571320" cy="377640"/>
            </a:xfrm>
            <a:custGeom>
              <a:avLst/>
              <a:gdLst/>
              <a:ahLst/>
              <a:rect l="l" t="t" r="r" b="b"/>
              <a:pathLst>
                <a:path w="1110" h="741">
                  <a:moveTo>
                    <a:pt x="994" y="272"/>
                  </a:moveTo>
                  <a:cubicBezTo>
                    <a:pt x="989" y="272"/>
                    <a:pt x="985" y="272"/>
                    <a:pt x="980" y="273"/>
                  </a:cubicBezTo>
                  <a:cubicBezTo>
                    <a:pt x="956" y="201"/>
                    <a:pt x="956" y="201"/>
                    <a:pt x="956" y="201"/>
                  </a:cubicBezTo>
                  <a:cubicBezTo>
                    <a:pt x="977" y="185"/>
                    <a:pt x="990" y="160"/>
                    <a:pt x="990" y="131"/>
                  </a:cubicBezTo>
                  <a:cubicBezTo>
                    <a:pt x="990" y="83"/>
                    <a:pt x="951" y="43"/>
                    <a:pt x="903" y="43"/>
                  </a:cubicBezTo>
                  <a:cubicBezTo>
                    <a:pt x="868" y="43"/>
                    <a:pt x="839" y="63"/>
                    <a:pt x="824" y="92"/>
                  </a:cubicBezTo>
                  <a:cubicBezTo>
                    <a:pt x="592" y="60"/>
                    <a:pt x="592" y="60"/>
                    <a:pt x="592" y="60"/>
                  </a:cubicBezTo>
                  <a:cubicBezTo>
                    <a:pt x="583" y="25"/>
                    <a:pt x="552" y="0"/>
                    <a:pt x="515" y="0"/>
                  </a:cubicBezTo>
                  <a:cubicBezTo>
                    <a:pt x="471" y="0"/>
                    <a:pt x="435" y="35"/>
                    <a:pt x="435" y="79"/>
                  </a:cubicBezTo>
                  <a:cubicBezTo>
                    <a:pt x="435" y="80"/>
                    <a:pt x="435" y="80"/>
                    <a:pt x="435" y="81"/>
                  </a:cubicBezTo>
                  <a:cubicBezTo>
                    <a:pt x="238" y="150"/>
                    <a:pt x="238" y="150"/>
                    <a:pt x="238" y="150"/>
                  </a:cubicBezTo>
                  <a:cubicBezTo>
                    <a:pt x="222" y="132"/>
                    <a:pt x="199" y="120"/>
                    <a:pt x="173" y="120"/>
                  </a:cubicBezTo>
                  <a:cubicBezTo>
                    <a:pt x="127" y="120"/>
                    <a:pt x="89" y="158"/>
                    <a:pt x="89" y="205"/>
                  </a:cubicBezTo>
                  <a:cubicBezTo>
                    <a:pt x="89" y="232"/>
                    <a:pt x="102" y="257"/>
                    <a:pt x="123" y="272"/>
                  </a:cubicBezTo>
                  <a:cubicBezTo>
                    <a:pt x="87" y="385"/>
                    <a:pt x="87" y="385"/>
                    <a:pt x="87" y="385"/>
                  </a:cubicBezTo>
                  <a:cubicBezTo>
                    <a:pt x="38" y="393"/>
                    <a:pt x="0" y="436"/>
                    <a:pt x="0" y="488"/>
                  </a:cubicBezTo>
                  <a:cubicBezTo>
                    <a:pt x="0" y="546"/>
                    <a:pt x="47" y="592"/>
                    <a:pt x="104" y="592"/>
                  </a:cubicBezTo>
                  <a:cubicBezTo>
                    <a:pt x="137" y="592"/>
                    <a:pt x="165" y="578"/>
                    <a:pt x="184" y="555"/>
                  </a:cubicBezTo>
                  <a:cubicBezTo>
                    <a:pt x="379" y="611"/>
                    <a:pt x="379" y="611"/>
                    <a:pt x="379" y="611"/>
                  </a:cubicBezTo>
                  <a:cubicBezTo>
                    <a:pt x="389" y="685"/>
                    <a:pt x="452" y="741"/>
                    <a:pt x="528" y="741"/>
                  </a:cubicBezTo>
                  <a:cubicBezTo>
                    <a:pt x="610" y="741"/>
                    <a:pt x="677" y="674"/>
                    <a:pt x="677" y="592"/>
                  </a:cubicBezTo>
                  <a:cubicBezTo>
                    <a:pt x="677" y="588"/>
                    <a:pt x="677" y="585"/>
                    <a:pt x="677" y="581"/>
                  </a:cubicBezTo>
                  <a:cubicBezTo>
                    <a:pt x="911" y="468"/>
                    <a:pt x="911" y="468"/>
                    <a:pt x="911" y="468"/>
                  </a:cubicBezTo>
                  <a:cubicBezTo>
                    <a:pt x="932" y="489"/>
                    <a:pt x="962" y="503"/>
                    <a:pt x="994" y="503"/>
                  </a:cubicBezTo>
                  <a:cubicBezTo>
                    <a:pt x="1058" y="503"/>
                    <a:pt x="1110" y="451"/>
                    <a:pt x="1110" y="387"/>
                  </a:cubicBezTo>
                  <a:cubicBezTo>
                    <a:pt x="1110" y="323"/>
                    <a:pt x="1058" y="272"/>
                    <a:pt x="994" y="272"/>
                  </a:cubicBezTo>
                  <a:close/>
                  <a:moveTo>
                    <a:pt x="896" y="64"/>
                  </a:moveTo>
                  <a:cubicBezTo>
                    <a:pt x="930" y="64"/>
                    <a:pt x="957" y="91"/>
                    <a:pt x="957" y="125"/>
                  </a:cubicBezTo>
                  <a:cubicBezTo>
                    <a:pt x="957" y="159"/>
                    <a:pt x="930" y="186"/>
                    <a:pt x="896" y="186"/>
                  </a:cubicBezTo>
                  <a:cubicBezTo>
                    <a:pt x="863" y="186"/>
                    <a:pt x="835" y="159"/>
                    <a:pt x="835" y="125"/>
                  </a:cubicBezTo>
                  <a:cubicBezTo>
                    <a:pt x="835" y="91"/>
                    <a:pt x="863" y="64"/>
                    <a:pt x="896" y="64"/>
                  </a:cubicBezTo>
                  <a:close/>
                  <a:moveTo>
                    <a:pt x="511" y="16"/>
                  </a:moveTo>
                  <a:cubicBezTo>
                    <a:pt x="544" y="16"/>
                    <a:pt x="570" y="43"/>
                    <a:pt x="570" y="75"/>
                  </a:cubicBezTo>
                  <a:cubicBezTo>
                    <a:pt x="570" y="107"/>
                    <a:pt x="544" y="133"/>
                    <a:pt x="511" y="133"/>
                  </a:cubicBezTo>
                  <a:cubicBezTo>
                    <a:pt x="479" y="133"/>
                    <a:pt x="453" y="107"/>
                    <a:pt x="453" y="75"/>
                  </a:cubicBezTo>
                  <a:cubicBezTo>
                    <a:pt x="453" y="43"/>
                    <a:pt x="479" y="16"/>
                    <a:pt x="511" y="16"/>
                  </a:cubicBezTo>
                  <a:close/>
                  <a:moveTo>
                    <a:pt x="106" y="197"/>
                  </a:moveTo>
                  <a:cubicBezTo>
                    <a:pt x="106" y="164"/>
                    <a:pt x="133" y="137"/>
                    <a:pt x="165" y="137"/>
                  </a:cubicBezTo>
                  <a:cubicBezTo>
                    <a:pt x="198" y="137"/>
                    <a:pt x="225" y="164"/>
                    <a:pt x="225" y="197"/>
                  </a:cubicBezTo>
                  <a:cubicBezTo>
                    <a:pt x="225" y="230"/>
                    <a:pt x="198" y="256"/>
                    <a:pt x="165" y="256"/>
                  </a:cubicBezTo>
                  <a:cubicBezTo>
                    <a:pt x="133" y="256"/>
                    <a:pt x="106" y="230"/>
                    <a:pt x="106" y="197"/>
                  </a:cubicBezTo>
                  <a:close/>
                  <a:moveTo>
                    <a:pt x="95" y="554"/>
                  </a:moveTo>
                  <a:cubicBezTo>
                    <a:pt x="53" y="554"/>
                    <a:pt x="19" y="520"/>
                    <a:pt x="19" y="478"/>
                  </a:cubicBezTo>
                  <a:cubicBezTo>
                    <a:pt x="19" y="436"/>
                    <a:pt x="53" y="402"/>
                    <a:pt x="95" y="402"/>
                  </a:cubicBezTo>
                  <a:cubicBezTo>
                    <a:pt x="137" y="402"/>
                    <a:pt x="171" y="436"/>
                    <a:pt x="171" y="478"/>
                  </a:cubicBezTo>
                  <a:cubicBezTo>
                    <a:pt x="171" y="520"/>
                    <a:pt x="137" y="554"/>
                    <a:pt x="95" y="554"/>
                  </a:cubicBezTo>
                  <a:close/>
                  <a:moveTo>
                    <a:pt x="515" y="692"/>
                  </a:moveTo>
                  <a:cubicBezTo>
                    <a:pt x="453" y="692"/>
                    <a:pt x="402" y="641"/>
                    <a:pt x="402" y="579"/>
                  </a:cubicBezTo>
                  <a:cubicBezTo>
                    <a:pt x="402" y="516"/>
                    <a:pt x="453" y="466"/>
                    <a:pt x="515" y="466"/>
                  </a:cubicBezTo>
                  <a:cubicBezTo>
                    <a:pt x="578" y="466"/>
                    <a:pt x="628" y="516"/>
                    <a:pt x="628" y="579"/>
                  </a:cubicBezTo>
                  <a:cubicBezTo>
                    <a:pt x="628" y="641"/>
                    <a:pt x="578" y="692"/>
                    <a:pt x="515" y="692"/>
                  </a:cubicBezTo>
                  <a:close/>
                  <a:moveTo>
                    <a:pt x="654" y="512"/>
                  </a:moveTo>
                  <a:cubicBezTo>
                    <a:pt x="628" y="470"/>
                    <a:pt x="581" y="442"/>
                    <a:pt x="528" y="442"/>
                  </a:cubicBezTo>
                  <a:cubicBezTo>
                    <a:pt x="465" y="442"/>
                    <a:pt x="412" y="481"/>
                    <a:pt x="389" y="535"/>
                  </a:cubicBezTo>
                  <a:cubicBezTo>
                    <a:pt x="209" y="495"/>
                    <a:pt x="209" y="495"/>
                    <a:pt x="209" y="495"/>
                  </a:cubicBezTo>
                  <a:cubicBezTo>
                    <a:pt x="209" y="492"/>
                    <a:pt x="209" y="490"/>
                    <a:pt x="209" y="488"/>
                  </a:cubicBezTo>
                  <a:cubicBezTo>
                    <a:pt x="209" y="447"/>
                    <a:pt x="186" y="412"/>
                    <a:pt x="152" y="395"/>
                  </a:cubicBezTo>
                  <a:cubicBezTo>
                    <a:pt x="179" y="289"/>
                    <a:pt x="179" y="289"/>
                    <a:pt x="179" y="289"/>
                  </a:cubicBezTo>
                  <a:cubicBezTo>
                    <a:pt x="223" y="286"/>
                    <a:pt x="258" y="250"/>
                    <a:pt x="258" y="205"/>
                  </a:cubicBezTo>
                  <a:cubicBezTo>
                    <a:pt x="258" y="200"/>
                    <a:pt x="258" y="195"/>
                    <a:pt x="257" y="190"/>
                  </a:cubicBezTo>
                  <a:cubicBezTo>
                    <a:pt x="445" y="116"/>
                    <a:pt x="445" y="116"/>
                    <a:pt x="445" y="116"/>
                  </a:cubicBezTo>
                  <a:cubicBezTo>
                    <a:pt x="458" y="141"/>
                    <a:pt x="484" y="159"/>
                    <a:pt x="515" y="159"/>
                  </a:cubicBezTo>
                  <a:cubicBezTo>
                    <a:pt x="553" y="159"/>
                    <a:pt x="584" y="132"/>
                    <a:pt x="592" y="97"/>
                  </a:cubicBezTo>
                  <a:cubicBezTo>
                    <a:pt x="815" y="136"/>
                    <a:pt x="815" y="136"/>
                    <a:pt x="815" y="136"/>
                  </a:cubicBezTo>
                  <a:cubicBezTo>
                    <a:pt x="817" y="181"/>
                    <a:pt x="853" y="216"/>
                    <a:pt x="897" y="219"/>
                  </a:cubicBezTo>
                  <a:cubicBezTo>
                    <a:pt x="915" y="303"/>
                    <a:pt x="915" y="303"/>
                    <a:pt x="915" y="303"/>
                  </a:cubicBezTo>
                  <a:cubicBezTo>
                    <a:pt x="893" y="324"/>
                    <a:pt x="879" y="354"/>
                    <a:pt x="879" y="387"/>
                  </a:cubicBezTo>
                  <a:cubicBezTo>
                    <a:pt x="879" y="396"/>
                    <a:pt x="880" y="405"/>
                    <a:pt x="882" y="414"/>
                  </a:cubicBezTo>
                  <a:lnTo>
                    <a:pt x="654" y="512"/>
                  </a:lnTo>
                  <a:close/>
                  <a:moveTo>
                    <a:pt x="985" y="456"/>
                  </a:moveTo>
                  <a:cubicBezTo>
                    <a:pt x="941" y="456"/>
                    <a:pt x="905" y="420"/>
                    <a:pt x="905" y="375"/>
                  </a:cubicBezTo>
                  <a:cubicBezTo>
                    <a:pt x="905" y="331"/>
                    <a:pt x="941" y="294"/>
                    <a:pt x="985" y="294"/>
                  </a:cubicBezTo>
                  <a:cubicBezTo>
                    <a:pt x="1030" y="294"/>
                    <a:pt x="1066" y="331"/>
                    <a:pt x="1066" y="375"/>
                  </a:cubicBezTo>
                  <a:cubicBezTo>
                    <a:pt x="1066" y="420"/>
                    <a:pt x="1030" y="456"/>
                    <a:pt x="985" y="456"/>
                  </a:cubicBezTo>
                  <a:close/>
                </a:path>
              </a:pathLst>
            </a:custGeom>
            <a:solidFill>
              <a:srgbClr val="64b923"/>
            </a:solidFill>
            <a:ln>
              <a:noFill/>
            </a:ln>
          </p:spPr>
          <p:style>
            <a:lnRef idx="0"/>
            <a:fillRef idx="0"/>
            <a:effectRef idx="0"/>
            <a:fontRef idx="minor"/>
          </p:style>
        </p:sp>
        <p:sp>
          <p:nvSpPr>
            <p:cNvPr id="186" name="CustomShape 3"/>
            <p:cNvSpPr/>
            <p:nvPr/>
          </p:nvSpPr>
          <p:spPr>
            <a:xfrm>
              <a:off x="1349280" y="3490920"/>
              <a:ext cx="2378160" cy="225360"/>
            </a:xfrm>
            <a:custGeom>
              <a:avLst/>
              <a:gdLst/>
              <a:ahLst/>
              <a:rect l="l" t="t" r="r" b="b"/>
              <a:pathLst>
                <a:path w="4552" h="452">
                  <a:moveTo>
                    <a:pt x="2743" y="0"/>
                  </a:moveTo>
                  <a:cubicBezTo>
                    <a:pt x="2067" y="0"/>
                    <a:pt x="2067" y="0"/>
                    <a:pt x="2067" y="0"/>
                  </a:cubicBezTo>
                  <a:cubicBezTo>
                    <a:pt x="2051" y="0"/>
                    <a:pt x="2039" y="12"/>
                    <a:pt x="2039" y="28"/>
                  </a:cubicBezTo>
                  <a:cubicBezTo>
                    <a:pt x="2039" y="43"/>
                    <a:pt x="2051" y="55"/>
                    <a:pt x="2067" y="55"/>
                  </a:cubicBezTo>
                  <a:cubicBezTo>
                    <a:pt x="2377" y="55"/>
                    <a:pt x="2377" y="55"/>
                    <a:pt x="2377" y="55"/>
                  </a:cubicBezTo>
                  <a:cubicBezTo>
                    <a:pt x="2377" y="424"/>
                    <a:pt x="2377" y="424"/>
                    <a:pt x="2377" y="424"/>
                  </a:cubicBezTo>
                  <a:cubicBezTo>
                    <a:pt x="2377" y="439"/>
                    <a:pt x="2390" y="452"/>
                    <a:pt x="2405" y="452"/>
                  </a:cubicBezTo>
                  <a:cubicBezTo>
                    <a:pt x="2420" y="452"/>
                    <a:pt x="2432" y="439"/>
                    <a:pt x="2432" y="424"/>
                  </a:cubicBezTo>
                  <a:cubicBezTo>
                    <a:pt x="2432" y="55"/>
                    <a:pt x="2432" y="55"/>
                    <a:pt x="2432" y="55"/>
                  </a:cubicBezTo>
                  <a:cubicBezTo>
                    <a:pt x="2743" y="55"/>
                    <a:pt x="2743" y="55"/>
                    <a:pt x="2743" y="55"/>
                  </a:cubicBezTo>
                  <a:cubicBezTo>
                    <a:pt x="2758" y="55"/>
                    <a:pt x="2771" y="43"/>
                    <a:pt x="2771" y="28"/>
                  </a:cubicBezTo>
                  <a:cubicBezTo>
                    <a:pt x="2771" y="12"/>
                    <a:pt x="2758" y="0"/>
                    <a:pt x="2743" y="0"/>
                  </a:cubicBezTo>
                  <a:moveTo>
                    <a:pt x="4525" y="397"/>
                  </a:moveTo>
                  <a:cubicBezTo>
                    <a:pt x="4021" y="397"/>
                    <a:pt x="4021" y="397"/>
                    <a:pt x="4021" y="397"/>
                  </a:cubicBezTo>
                  <a:cubicBezTo>
                    <a:pt x="3927" y="397"/>
                    <a:pt x="3851" y="320"/>
                    <a:pt x="3851" y="226"/>
                  </a:cubicBezTo>
                  <a:cubicBezTo>
                    <a:pt x="3851" y="180"/>
                    <a:pt x="3869" y="137"/>
                    <a:pt x="3901" y="105"/>
                  </a:cubicBezTo>
                  <a:cubicBezTo>
                    <a:pt x="3933" y="73"/>
                    <a:pt x="3976" y="55"/>
                    <a:pt x="4021" y="55"/>
                  </a:cubicBezTo>
                  <a:cubicBezTo>
                    <a:pt x="4525" y="55"/>
                    <a:pt x="4525" y="55"/>
                    <a:pt x="4525" y="55"/>
                  </a:cubicBezTo>
                  <a:cubicBezTo>
                    <a:pt x="4540" y="55"/>
                    <a:pt x="4552" y="43"/>
                    <a:pt x="4552" y="28"/>
                  </a:cubicBezTo>
                  <a:cubicBezTo>
                    <a:pt x="4552" y="12"/>
                    <a:pt x="4540" y="0"/>
                    <a:pt x="4525" y="0"/>
                  </a:cubicBezTo>
                  <a:cubicBezTo>
                    <a:pt x="4021" y="0"/>
                    <a:pt x="4021" y="0"/>
                    <a:pt x="4021" y="0"/>
                  </a:cubicBezTo>
                  <a:cubicBezTo>
                    <a:pt x="3961" y="0"/>
                    <a:pt x="3904" y="24"/>
                    <a:pt x="3862" y="66"/>
                  </a:cubicBezTo>
                  <a:cubicBezTo>
                    <a:pt x="3819" y="109"/>
                    <a:pt x="3796" y="166"/>
                    <a:pt x="3796" y="226"/>
                  </a:cubicBezTo>
                  <a:cubicBezTo>
                    <a:pt x="3796" y="350"/>
                    <a:pt x="3897" y="452"/>
                    <a:pt x="4021" y="452"/>
                  </a:cubicBezTo>
                  <a:cubicBezTo>
                    <a:pt x="4525" y="452"/>
                    <a:pt x="4525" y="452"/>
                    <a:pt x="4525" y="452"/>
                  </a:cubicBezTo>
                  <a:cubicBezTo>
                    <a:pt x="4540" y="452"/>
                    <a:pt x="4552" y="439"/>
                    <a:pt x="4552" y="424"/>
                  </a:cubicBezTo>
                  <a:cubicBezTo>
                    <a:pt x="4552" y="409"/>
                    <a:pt x="4540" y="397"/>
                    <a:pt x="4525" y="397"/>
                  </a:cubicBezTo>
                  <a:moveTo>
                    <a:pt x="225" y="55"/>
                  </a:moveTo>
                  <a:cubicBezTo>
                    <a:pt x="729" y="55"/>
                    <a:pt x="729" y="55"/>
                    <a:pt x="729" y="55"/>
                  </a:cubicBezTo>
                  <a:cubicBezTo>
                    <a:pt x="744" y="55"/>
                    <a:pt x="756" y="43"/>
                    <a:pt x="756" y="28"/>
                  </a:cubicBezTo>
                  <a:cubicBezTo>
                    <a:pt x="756" y="12"/>
                    <a:pt x="744" y="0"/>
                    <a:pt x="729" y="0"/>
                  </a:cubicBezTo>
                  <a:cubicBezTo>
                    <a:pt x="225" y="0"/>
                    <a:pt x="225" y="0"/>
                    <a:pt x="225" y="0"/>
                  </a:cubicBezTo>
                  <a:cubicBezTo>
                    <a:pt x="165" y="0"/>
                    <a:pt x="108" y="24"/>
                    <a:pt x="66" y="66"/>
                  </a:cubicBezTo>
                  <a:cubicBezTo>
                    <a:pt x="23" y="109"/>
                    <a:pt x="0" y="166"/>
                    <a:pt x="0" y="226"/>
                  </a:cubicBezTo>
                  <a:cubicBezTo>
                    <a:pt x="0" y="350"/>
                    <a:pt x="101" y="452"/>
                    <a:pt x="225" y="452"/>
                  </a:cubicBezTo>
                  <a:cubicBezTo>
                    <a:pt x="729" y="452"/>
                    <a:pt x="729" y="452"/>
                    <a:pt x="729" y="452"/>
                  </a:cubicBezTo>
                  <a:cubicBezTo>
                    <a:pt x="744" y="452"/>
                    <a:pt x="756" y="439"/>
                    <a:pt x="756" y="424"/>
                  </a:cubicBezTo>
                  <a:cubicBezTo>
                    <a:pt x="756" y="409"/>
                    <a:pt x="744" y="397"/>
                    <a:pt x="729" y="397"/>
                  </a:cubicBezTo>
                  <a:cubicBezTo>
                    <a:pt x="225" y="397"/>
                    <a:pt x="225" y="397"/>
                    <a:pt x="225" y="397"/>
                  </a:cubicBezTo>
                  <a:cubicBezTo>
                    <a:pt x="131" y="397"/>
                    <a:pt x="54" y="320"/>
                    <a:pt x="54" y="226"/>
                  </a:cubicBezTo>
                  <a:cubicBezTo>
                    <a:pt x="54" y="180"/>
                    <a:pt x="72" y="137"/>
                    <a:pt x="104" y="105"/>
                  </a:cubicBezTo>
                  <a:cubicBezTo>
                    <a:pt x="137" y="73"/>
                    <a:pt x="179" y="55"/>
                    <a:pt x="225" y="55"/>
                  </a:cubicBezTo>
                  <a:moveTo>
                    <a:pt x="3605" y="55"/>
                  </a:moveTo>
                  <a:cubicBezTo>
                    <a:pt x="3621" y="55"/>
                    <a:pt x="3633" y="43"/>
                    <a:pt x="3633" y="28"/>
                  </a:cubicBezTo>
                  <a:cubicBezTo>
                    <a:pt x="3633" y="12"/>
                    <a:pt x="3621" y="0"/>
                    <a:pt x="3605" y="0"/>
                  </a:cubicBezTo>
                  <a:cubicBezTo>
                    <a:pt x="2923" y="0"/>
                    <a:pt x="2923" y="0"/>
                    <a:pt x="2923" y="0"/>
                  </a:cubicBezTo>
                  <a:cubicBezTo>
                    <a:pt x="2908" y="0"/>
                    <a:pt x="2895" y="12"/>
                    <a:pt x="2895" y="28"/>
                  </a:cubicBezTo>
                  <a:cubicBezTo>
                    <a:pt x="2895" y="424"/>
                    <a:pt x="2895" y="424"/>
                    <a:pt x="2895" y="424"/>
                  </a:cubicBezTo>
                  <a:cubicBezTo>
                    <a:pt x="2895" y="439"/>
                    <a:pt x="2908" y="452"/>
                    <a:pt x="2923" y="452"/>
                  </a:cubicBezTo>
                  <a:cubicBezTo>
                    <a:pt x="3605" y="452"/>
                    <a:pt x="3605" y="452"/>
                    <a:pt x="3605" y="452"/>
                  </a:cubicBezTo>
                  <a:cubicBezTo>
                    <a:pt x="3621" y="452"/>
                    <a:pt x="3633" y="439"/>
                    <a:pt x="3633" y="424"/>
                  </a:cubicBezTo>
                  <a:cubicBezTo>
                    <a:pt x="3633" y="409"/>
                    <a:pt x="3621" y="397"/>
                    <a:pt x="3605" y="397"/>
                  </a:cubicBezTo>
                  <a:cubicBezTo>
                    <a:pt x="2950" y="397"/>
                    <a:pt x="2950" y="397"/>
                    <a:pt x="2950" y="397"/>
                  </a:cubicBezTo>
                  <a:cubicBezTo>
                    <a:pt x="2950" y="254"/>
                    <a:pt x="2950" y="254"/>
                    <a:pt x="2950" y="254"/>
                  </a:cubicBezTo>
                  <a:cubicBezTo>
                    <a:pt x="3605" y="254"/>
                    <a:pt x="3605" y="254"/>
                    <a:pt x="3605" y="254"/>
                  </a:cubicBezTo>
                  <a:cubicBezTo>
                    <a:pt x="3621" y="254"/>
                    <a:pt x="3633" y="242"/>
                    <a:pt x="3633" y="227"/>
                  </a:cubicBezTo>
                  <a:cubicBezTo>
                    <a:pt x="3633" y="212"/>
                    <a:pt x="3621" y="199"/>
                    <a:pt x="3605" y="199"/>
                  </a:cubicBezTo>
                  <a:cubicBezTo>
                    <a:pt x="2950" y="199"/>
                    <a:pt x="2950" y="199"/>
                    <a:pt x="2950" y="199"/>
                  </a:cubicBezTo>
                  <a:cubicBezTo>
                    <a:pt x="2950" y="55"/>
                    <a:pt x="2950" y="55"/>
                    <a:pt x="2950" y="55"/>
                  </a:cubicBezTo>
                  <a:lnTo>
                    <a:pt x="3605" y="55"/>
                  </a:lnTo>
                  <a:close/>
                  <a:moveTo>
                    <a:pt x="1648" y="55"/>
                  </a:moveTo>
                  <a:cubicBezTo>
                    <a:pt x="1663" y="55"/>
                    <a:pt x="1675" y="43"/>
                    <a:pt x="1675" y="28"/>
                  </a:cubicBezTo>
                  <a:cubicBezTo>
                    <a:pt x="1675" y="12"/>
                    <a:pt x="1663" y="0"/>
                    <a:pt x="1648" y="0"/>
                  </a:cubicBezTo>
                  <a:cubicBezTo>
                    <a:pt x="965" y="0"/>
                    <a:pt x="965" y="0"/>
                    <a:pt x="965" y="0"/>
                  </a:cubicBezTo>
                  <a:cubicBezTo>
                    <a:pt x="950" y="0"/>
                    <a:pt x="938" y="12"/>
                    <a:pt x="938" y="28"/>
                  </a:cubicBezTo>
                  <a:cubicBezTo>
                    <a:pt x="938" y="424"/>
                    <a:pt x="938" y="424"/>
                    <a:pt x="938" y="424"/>
                  </a:cubicBezTo>
                  <a:cubicBezTo>
                    <a:pt x="938" y="439"/>
                    <a:pt x="950" y="452"/>
                    <a:pt x="965" y="452"/>
                  </a:cubicBezTo>
                  <a:cubicBezTo>
                    <a:pt x="1648" y="452"/>
                    <a:pt x="1648" y="452"/>
                    <a:pt x="1648" y="452"/>
                  </a:cubicBezTo>
                  <a:cubicBezTo>
                    <a:pt x="1663" y="452"/>
                    <a:pt x="1675" y="439"/>
                    <a:pt x="1675" y="424"/>
                  </a:cubicBezTo>
                  <a:cubicBezTo>
                    <a:pt x="1675" y="409"/>
                    <a:pt x="1663" y="397"/>
                    <a:pt x="1648" y="397"/>
                  </a:cubicBezTo>
                  <a:cubicBezTo>
                    <a:pt x="993" y="397"/>
                    <a:pt x="993" y="397"/>
                    <a:pt x="993" y="397"/>
                  </a:cubicBezTo>
                  <a:cubicBezTo>
                    <a:pt x="993" y="254"/>
                    <a:pt x="993" y="254"/>
                    <a:pt x="993" y="254"/>
                  </a:cubicBezTo>
                  <a:cubicBezTo>
                    <a:pt x="1648" y="254"/>
                    <a:pt x="1648" y="254"/>
                    <a:pt x="1648" y="254"/>
                  </a:cubicBezTo>
                  <a:cubicBezTo>
                    <a:pt x="1663" y="254"/>
                    <a:pt x="1675" y="242"/>
                    <a:pt x="1675" y="227"/>
                  </a:cubicBezTo>
                  <a:cubicBezTo>
                    <a:pt x="1675" y="212"/>
                    <a:pt x="1663" y="199"/>
                    <a:pt x="1648" y="199"/>
                  </a:cubicBezTo>
                  <a:cubicBezTo>
                    <a:pt x="993" y="199"/>
                    <a:pt x="993" y="199"/>
                    <a:pt x="993" y="199"/>
                  </a:cubicBezTo>
                  <a:cubicBezTo>
                    <a:pt x="993" y="55"/>
                    <a:pt x="993" y="55"/>
                    <a:pt x="993" y="55"/>
                  </a:cubicBezTo>
                  <a:lnTo>
                    <a:pt x="1648" y="55"/>
                  </a:lnTo>
                  <a:close/>
                  <a:moveTo>
                    <a:pt x="1903" y="0"/>
                  </a:moveTo>
                  <a:cubicBezTo>
                    <a:pt x="1888" y="0"/>
                    <a:pt x="1876" y="12"/>
                    <a:pt x="1876" y="28"/>
                  </a:cubicBezTo>
                  <a:cubicBezTo>
                    <a:pt x="1876" y="424"/>
                    <a:pt x="1876" y="424"/>
                    <a:pt x="1876" y="424"/>
                  </a:cubicBezTo>
                  <a:cubicBezTo>
                    <a:pt x="1876" y="439"/>
                    <a:pt x="1888" y="452"/>
                    <a:pt x="1903" y="452"/>
                  </a:cubicBezTo>
                  <a:cubicBezTo>
                    <a:pt x="1918" y="452"/>
                    <a:pt x="1931" y="439"/>
                    <a:pt x="1931" y="424"/>
                  </a:cubicBezTo>
                  <a:cubicBezTo>
                    <a:pt x="1931" y="28"/>
                    <a:pt x="1931" y="28"/>
                    <a:pt x="1931" y="28"/>
                  </a:cubicBezTo>
                  <a:cubicBezTo>
                    <a:pt x="1931" y="12"/>
                    <a:pt x="1918" y="0"/>
                    <a:pt x="1903" y="0"/>
                  </a:cubicBezTo>
                </a:path>
              </a:pathLst>
            </a:custGeom>
            <a:solidFill>
              <a:srgbClr val="64b923"/>
            </a:solidFill>
            <a:ln>
              <a:noFill/>
            </a:ln>
          </p:spPr>
          <p:style>
            <a:lnRef idx="0"/>
            <a:fillRef idx="0"/>
            <a:effectRef idx="0"/>
            <a:fontRef idx="minor"/>
          </p:style>
        </p:sp>
      </p:grpSp>
      <p:pic>
        <p:nvPicPr>
          <p:cNvPr id="187" name="" descr=""/>
          <p:cNvPicPr/>
          <p:nvPr/>
        </p:nvPicPr>
        <p:blipFill>
          <a:blip r:embed="rId2"/>
          <a:srcRect l="-87711" t="-119448" r="16784" b="14951"/>
          <a:stretch/>
        </p:blipFill>
        <p:spPr>
          <a:xfrm>
            <a:off x="0" y="0"/>
            <a:ext cx="10080720" cy="7559640"/>
          </a:xfrm>
          <a:prstGeom prst="rect">
            <a:avLst/>
          </a:prstGeom>
          <a:ln>
            <a:noFill/>
          </a:ln>
        </p:spPr>
      </p:pic>
      <p:sp>
        <p:nvSpPr>
          <p:cNvPr id="188" name="CustomShape 4"/>
          <p:cNvSpPr/>
          <p:nvPr/>
        </p:nvSpPr>
        <p:spPr>
          <a:xfrm>
            <a:off x="0" y="0"/>
            <a:ext cx="10076040" cy="2975040"/>
          </a:xfrm>
          <a:prstGeom prst="rect">
            <a:avLst/>
          </a:prstGeom>
          <a:solidFill>
            <a:srgbClr val="69be28"/>
          </a:solidFill>
          <a:ln>
            <a:noFill/>
          </a:ln>
        </p:spPr>
        <p:style>
          <a:lnRef idx="0"/>
          <a:fillRef idx="0"/>
          <a:effectRef idx="0"/>
          <a:fontRef idx="minor"/>
        </p:style>
      </p:sp>
      <p:pic>
        <p:nvPicPr>
          <p:cNvPr id="189" name="" descr=""/>
          <p:cNvPicPr/>
          <p:nvPr/>
        </p:nvPicPr>
        <p:blipFill>
          <a:blip r:embed="rId3"/>
          <a:stretch/>
        </p:blipFill>
        <p:spPr>
          <a:xfrm>
            <a:off x="892080" y="5950080"/>
            <a:ext cx="3567240" cy="695160"/>
          </a:xfrm>
          <a:prstGeom prst="rect">
            <a:avLst/>
          </a:prstGeom>
          <a:ln>
            <a:noFill/>
          </a:ln>
        </p:spPr>
      </p:pic>
      <p:sp>
        <p:nvSpPr>
          <p:cNvPr id="190" name="PlaceHolder 5"/>
          <p:cNvSpPr>
            <a:spLocks noGrp="1"/>
          </p:cNvSpPr>
          <p:nvPr>
            <p:ph type="title"/>
          </p:nvPr>
        </p:nvSpPr>
        <p:spPr>
          <a:xfrm>
            <a:off x="474480" y="412560"/>
            <a:ext cx="6335640" cy="895320"/>
          </a:xfrm>
          <a:prstGeom prst="rect">
            <a:avLst/>
          </a:prstGeom>
        </p:spPr>
        <p:txBody>
          <a:bodyPr lIns="0" rIns="0" tIns="0" bIns="0" anchor="b">
            <a:noAutofit/>
          </a:bodyPr>
          <a:p>
            <a:r>
              <a:rPr b="0" lang="cs-CZ" sz="3300" spc="-1" strike="noStrike">
                <a:solidFill>
                  <a:srgbClr val="ffffff"/>
                </a:solidFill>
                <a:latin typeface="Arial"/>
              </a:rPr>
              <a:t>Klikněte pro úpravu formátu textu nadpisu</a:t>
            </a:r>
            <a:endParaRPr b="0" lang="cs-CZ" sz="3300" spc="-1" strike="noStrike">
              <a:solidFill>
                <a:srgbClr val="ffffff"/>
              </a:solidFill>
              <a:latin typeface="Arial"/>
            </a:endParaRPr>
          </a:p>
        </p:txBody>
      </p:sp>
      <p:sp>
        <p:nvSpPr>
          <p:cNvPr id="191" name="PlaceHolder 6"/>
          <p:cNvSpPr>
            <a:spLocks noGrp="1"/>
          </p:cNvSpPr>
          <p:nvPr>
            <p:ph type="body"/>
          </p:nvPr>
        </p:nvSpPr>
        <p:spPr>
          <a:xfrm>
            <a:off x="474840" y="1784520"/>
            <a:ext cx="9113760" cy="4978080"/>
          </a:xfrm>
          <a:prstGeom prst="rect">
            <a:avLst/>
          </a:prstGeom>
        </p:spPr>
        <p:txBody>
          <a:bodyPr lIns="0" rIns="0" tIns="0" bIns="0">
            <a:normAutofit/>
          </a:bodyPr>
          <a:p>
            <a:pPr marL="342720" indent="-342720">
              <a:spcBef>
                <a:spcPts val="774"/>
              </a:spcBef>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r>
              <a:rPr b="0" lang="cs-CZ" sz="3100" spc="-1" strike="noStrike">
                <a:solidFill>
                  <a:srgbClr val="555555"/>
                </a:solidFill>
                <a:latin typeface="Arial"/>
              </a:rPr>
              <a:t>Klikněte pro úpravu formátu textu osnovy</a:t>
            </a:r>
            <a:endParaRPr b="0" lang="cs-CZ" sz="3100" spc="-1" strike="noStrike">
              <a:solidFill>
                <a:srgbClr val="555555"/>
              </a:solidFill>
              <a:latin typeface="Arial"/>
            </a:endParaRPr>
          </a:p>
          <a:p>
            <a:pPr lvl="1" marL="742680" indent="-285480">
              <a:spcBef>
                <a:spcPts val="660"/>
              </a:spcBef>
              <a:buClr>
                <a:srgbClr val="000000"/>
              </a:buClr>
              <a:buFont typeface="Times New Roman"/>
              <a:buChar char="–"/>
              <a:tabLst>
                <a:tab algn="l" pos="0"/>
                <a:tab algn="l" pos="155520"/>
                <a:tab algn="l" pos="604800"/>
                <a:tab algn="l" pos="1054080"/>
                <a:tab algn="l" pos="1503360"/>
                <a:tab algn="l" pos="1952280"/>
                <a:tab algn="l" pos="2401560"/>
                <a:tab algn="l" pos="2850840"/>
                <a:tab algn="l" pos="3300120"/>
                <a:tab algn="l" pos="3749400"/>
                <a:tab algn="l" pos="4198680"/>
                <a:tab algn="l" pos="4647960"/>
                <a:tab algn="l" pos="5097240"/>
                <a:tab algn="l" pos="5546520"/>
                <a:tab algn="l" pos="5995800"/>
                <a:tab algn="l" pos="6445080"/>
                <a:tab algn="l" pos="6894360"/>
                <a:tab algn="l" pos="7343640"/>
                <a:tab algn="l" pos="7792920"/>
                <a:tab algn="l" pos="8242200"/>
                <a:tab algn="l" pos="8691480"/>
              </a:tabLst>
            </a:pPr>
            <a:r>
              <a:rPr b="0" lang="cs-CZ" sz="2700" spc="-1" strike="noStrike">
                <a:solidFill>
                  <a:srgbClr val="555555"/>
                </a:solidFill>
                <a:latin typeface="Arial"/>
              </a:rPr>
              <a:t>Druhá úroveň</a:t>
            </a:r>
            <a:endParaRPr b="0" lang="cs-CZ" sz="2700" spc="-1" strike="noStrike">
              <a:solidFill>
                <a:srgbClr val="555555"/>
              </a:solidFill>
              <a:latin typeface="Arial"/>
            </a:endParaRPr>
          </a:p>
          <a:p>
            <a:pPr lvl="2" marL="1143000" indent="-228600">
              <a:spcBef>
                <a:spcPts val="550"/>
              </a:spcBef>
              <a:buClr>
                <a:srgbClr val="000000"/>
              </a:buClr>
              <a:buFont typeface="Times New Roman"/>
              <a:buChar char="•"/>
              <a:tabLst>
                <a:tab algn="l" pos="0"/>
                <a:tab algn="l" pos="204480"/>
                <a:tab algn="l" pos="653760"/>
                <a:tab algn="l" pos="1103040"/>
                <a:tab algn="l" pos="1552320"/>
                <a:tab algn="l" pos="2001600"/>
                <a:tab algn="l" pos="2450880"/>
                <a:tab algn="l" pos="2900160"/>
                <a:tab algn="l" pos="3349440"/>
                <a:tab algn="l" pos="3798720"/>
                <a:tab algn="l" pos="4248000"/>
                <a:tab algn="l" pos="4697280"/>
                <a:tab algn="l" pos="5146560"/>
                <a:tab algn="l" pos="5595840"/>
                <a:tab algn="l" pos="6045120"/>
                <a:tab algn="l" pos="6494400"/>
                <a:tab algn="l" pos="6943680"/>
                <a:tab algn="l" pos="7392960"/>
                <a:tab algn="l" pos="7842240"/>
                <a:tab algn="l" pos="8291160"/>
                <a:tab algn="l" pos="8740440"/>
              </a:tabLst>
            </a:pPr>
            <a:r>
              <a:rPr b="0" lang="cs-CZ" sz="2200" spc="-1" strike="noStrike">
                <a:solidFill>
                  <a:srgbClr val="555555"/>
                </a:solidFill>
                <a:latin typeface="Arial"/>
              </a:rPr>
              <a:t>Třetí úroveň</a:t>
            </a:r>
            <a:endParaRPr b="0" lang="cs-CZ" sz="2200" spc="-1" strike="noStrike">
              <a:solidFill>
                <a:srgbClr val="555555"/>
              </a:solidFill>
              <a:latin typeface="Arial"/>
            </a:endParaRPr>
          </a:p>
          <a:p>
            <a:pPr lvl="3" marL="1600200" indent="-228600">
              <a:spcBef>
                <a:spcPts val="499"/>
              </a:spcBef>
              <a:buClr>
                <a:srgbClr val="000000"/>
              </a:buClr>
              <a:buFont typeface="Times New Roman"/>
              <a:buChar char="–"/>
              <a:tabLst>
                <a:tab algn="l" pos="0"/>
                <a:tab algn="l" pos="196560"/>
                <a:tab algn="l" pos="645840"/>
                <a:tab algn="l" pos="1095120"/>
                <a:tab algn="l" pos="1544400"/>
                <a:tab algn="l" pos="1993680"/>
                <a:tab algn="l" pos="2442960"/>
                <a:tab algn="l" pos="2892240"/>
                <a:tab algn="l" pos="3341520"/>
                <a:tab algn="l" pos="3790800"/>
                <a:tab algn="l" pos="4240080"/>
                <a:tab algn="l" pos="4689360"/>
                <a:tab algn="l" pos="5138640"/>
                <a:tab algn="l" pos="5587920"/>
                <a:tab algn="l" pos="6037200"/>
                <a:tab algn="l" pos="6486480"/>
                <a:tab algn="l" pos="6935760"/>
                <a:tab algn="l" pos="7385040"/>
                <a:tab algn="l" pos="7833960"/>
                <a:tab algn="l" pos="8283240"/>
                <a:tab algn="l" pos="8732520"/>
              </a:tabLst>
            </a:pPr>
            <a:r>
              <a:rPr b="0" lang="cs-CZ" sz="2000" spc="-1" strike="noStrike">
                <a:solidFill>
                  <a:srgbClr val="555555"/>
                </a:solidFill>
                <a:latin typeface="Arial"/>
              </a:rPr>
              <a:t>Čtvrtá úroveň osnovy</a:t>
            </a:r>
            <a:endParaRPr b="0" lang="cs-CZ" sz="2000" spc="-1" strike="noStrike">
              <a:solidFill>
                <a:srgbClr val="555555"/>
              </a:solidFill>
              <a:latin typeface="Arial"/>
            </a:endParaRPr>
          </a:p>
          <a:p>
            <a:pPr lvl="4"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555555"/>
                </a:solidFill>
                <a:latin typeface="Arial"/>
              </a:rPr>
              <a:t>Pátá úroveň osnovy</a:t>
            </a:r>
            <a:endParaRPr b="0" lang="cs-CZ" sz="1800" spc="-1" strike="noStrike">
              <a:solidFill>
                <a:srgbClr val="555555"/>
              </a:solidFill>
              <a:latin typeface="Arial"/>
            </a:endParaRPr>
          </a:p>
          <a:p>
            <a:pPr lvl="5"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555555"/>
                </a:solidFill>
                <a:latin typeface="Arial"/>
              </a:rPr>
              <a:t>Šestá úroveň</a:t>
            </a:r>
            <a:endParaRPr b="0" lang="cs-CZ" sz="1800" spc="-1" strike="noStrike">
              <a:solidFill>
                <a:srgbClr val="555555"/>
              </a:solidFill>
              <a:latin typeface="Arial"/>
            </a:endParaRPr>
          </a:p>
          <a:p>
            <a:pPr lvl="6" marL="2057400" indent="-228600">
              <a:spcBef>
                <a:spcPts val="437"/>
              </a:spcBef>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1800" spc="-1" strike="noStrike">
                <a:solidFill>
                  <a:srgbClr val="555555"/>
                </a:solidFill>
                <a:latin typeface="Arial"/>
              </a:rPr>
              <a:t>Sedmá úroveň</a:t>
            </a:r>
            <a:endParaRPr b="0" lang="cs-CZ" sz="1800" spc="-1" strike="noStrike">
              <a:solidFill>
                <a:srgbClr val="555555"/>
              </a:solidFill>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8" name="PlaceHolder 1"/>
          <p:cNvSpPr>
            <a:spLocks noGrp="1"/>
          </p:cNvSpPr>
          <p:nvPr>
            <p:ph type="title"/>
          </p:nvPr>
        </p:nvSpPr>
        <p:spPr>
          <a:xfrm>
            <a:off x="502920" y="301680"/>
            <a:ext cx="9063000" cy="1254240"/>
          </a:xfrm>
          <a:prstGeom prst="rect">
            <a:avLst/>
          </a:prstGeom>
        </p:spPr>
        <p:txBody>
          <a:bodyPr lIns="0" rIns="0" tIns="0" bIns="0" anchor="ctr">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4400" spc="-1" strike="noStrike">
                <a:solidFill>
                  <a:srgbClr val="000000"/>
                </a:solidFill>
                <a:latin typeface="Arial"/>
              </a:rPr>
              <a:t>Klikněte pro úpravu formátu textu nadpisu</a:t>
            </a:r>
            <a:endParaRPr b="0" lang="cs-CZ" sz="4400" spc="-1" strike="noStrike">
              <a:solidFill>
                <a:srgbClr val="000000"/>
              </a:solidFill>
              <a:latin typeface="Arial"/>
            </a:endParaRPr>
          </a:p>
        </p:txBody>
      </p:sp>
      <p:sp>
        <p:nvSpPr>
          <p:cNvPr id="229" name="PlaceHolder 2"/>
          <p:cNvSpPr>
            <a:spLocks noGrp="1"/>
          </p:cNvSpPr>
          <p:nvPr>
            <p:ph type="body"/>
          </p:nvPr>
        </p:nvSpPr>
        <p:spPr>
          <a:xfrm>
            <a:off x="502920" y="1768320"/>
            <a:ext cx="9063000" cy="4376880"/>
          </a:xfrm>
          <a:prstGeom prst="rect">
            <a:avLst/>
          </a:prstGeom>
        </p:spPr>
        <p:txBody>
          <a:bodyPr lIns="0" rIns="0" tIns="24480" bIns="0">
            <a:normAutofit/>
          </a:bodyPr>
          <a:p>
            <a:pPr marL="342720" indent="-342720">
              <a:spcAft>
                <a:spcPts val="1423"/>
              </a:spcAft>
              <a:tabLst>
                <a:tab algn="l" pos="0"/>
                <a:tab algn="l" pos="106200"/>
                <a:tab algn="l" pos="555480"/>
                <a:tab algn="l" pos="1004760"/>
                <a:tab algn="l" pos="1454040"/>
                <a:tab algn="l" pos="1903320"/>
                <a:tab algn="l" pos="2352600"/>
                <a:tab algn="l" pos="2801880"/>
                <a:tab algn="l" pos="3251160"/>
                <a:tab algn="l" pos="3700440"/>
                <a:tab algn="l" pos="4149720"/>
                <a:tab algn="l" pos="4598640"/>
                <a:tab algn="l" pos="5047920"/>
                <a:tab algn="l" pos="5497200"/>
                <a:tab algn="l" pos="5946480"/>
                <a:tab algn="l" pos="6395760"/>
                <a:tab algn="l" pos="6845040"/>
                <a:tab algn="l" pos="7294320"/>
                <a:tab algn="l" pos="7743600"/>
                <a:tab algn="l" pos="8192880"/>
                <a:tab algn="l" pos="8642160"/>
              </a:tabLst>
            </a:pPr>
            <a:r>
              <a:rPr b="0" lang="cs-CZ" sz="3200" spc="-1" strike="noStrike">
                <a:solidFill>
                  <a:srgbClr val="000000"/>
                </a:solidFill>
                <a:latin typeface="Arial"/>
              </a:rPr>
              <a:t>Klikněte pro úpravu formátu textu osnovy</a:t>
            </a:r>
            <a:endParaRPr b="0" lang="cs-CZ" sz="3200" spc="-1" strike="noStrike">
              <a:solidFill>
                <a:srgbClr val="000000"/>
              </a:solidFill>
              <a:latin typeface="Arial"/>
            </a:endParaRPr>
          </a:p>
          <a:p>
            <a:pPr lvl="1" marL="742680" indent="-285480">
              <a:spcAft>
                <a:spcPts val="1137"/>
              </a:spcAft>
              <a:buClr>
                <a:srgbClr val="000000"/>
              </a:buClr>
              <a:buFont typeface="Times New Roman"/>
              <a:buChar char="–"/>
              <a:tabLst>
                <a:tab algn="l" pos="0"/>
                <a:tab algn="l" pos="155520"/>
                <a:tab algn="l" pos="604800"/>
                <a:tab algn="l" pos="1054080"/>
                <a:tab algn="l" pos="1503360"/>
                <a:tab algn="l" pos="1952280"/>
                <a:tab algn="l" pos="2401560"/>
                <a:tab algn="l" pos="2850840"/>
                <a:tab algn="l" pos="3300120"/>
                <a:tab algn="l" pos="3749400"/>
                <a:tab algn="l" pos="4198680"/>
                <a:tab algn="l" pos="4647960"/>
                <a:tab algn="l" pos="5097240"/>
                <a:tab algn="l" pos="5546520"/>
                <a:tab algn="l" pos="5995800"/>
                <a:tab algn="l" pos="6445080"/>
                <a:tab algn="l" pos="6894360"/>
                <a:tab algn="l" pos="7343640"/>
                <a:tab algn="l" pos="7792920"/>
                <a:tab algn="l" pos="8242200"/>
                <a:tab algn="l" pos="8691480"/>
              </a:tabLst>
            </a:pPr>
            <a:r>
              <a:rPr b="0" lang="cs-CZ" sz="2800" spc="-1" strike="noStrike">
                <a:solidFill>
                  <a:srgbClr val="000000"/>
                </a:solidFill>
                <a:latin typeface="Arial"/>
              </a:rPr>
              <a:t>Druhá úroveň</a:t>
            </a:r>
            <a:endParaRPr b="0" lang="cs-CZ" sz="2800" spc="-1" strike="noStrike">
              <a:solidFill>
                <a:srgbClr val="000000"/>
              </a:solidFill>
              <a:latin typeface="Arial"/>
            </a:endParaRPr>
          </a:p>
          <a:p>
            <a:pPr lvl="2" marL="1143000" indent="-228600">
              <a:spcAft>
                <a:spcPts val="848"/>
              </a:spcAft>
              <a:buClr>
                <a:srgbClr val="000000"/>
              </a:buClr>
              <a:buFont typeface="Times New Roman"/>
              <a:buChar char="•"/>
              <a:tabLst>
                <a:tab algn="l" pos="0"/>
                <a:tab algn="l" pos="204480"/>
                <a:tab algn="l" pos="653760"/>
                <a:tab algn="l" pos="1103040"/>
                <a:tab algn="l" pos="1552320"/>
                <a:tab algn="l" pos="2001600"/>
                <a:tab algn="l" pos="2450880"/>
                <a:tab algn="l" pos="2900160"/>
                <a:tab algn="l" pos="3349440"/>
                <a:tab algn="l" pos="3798720"/>
                <a:tab algn="l" pos="4248000"/>
                <a:tab algn="l" pos="4697280"/>
                <a:tab algn="l" pos="5146560"/>
                <a:tab algn="l" pos="5595840"/>
                <a:tab algn="l" pos="6045120"/>
                <a:tab algn="l" pos="6494400"/>
                <a:tab algn="l" pos="6943680"/>
                <a:tab algn="l" pos="7392960"/>
                <a:tab algn="l" pos="7842240"/>
                <a:tab algn="l" pos="8291160"/>
                <a:tab algn="l" pos="8740440"/>
              </a:tabLst>
            </a:pPr>
            <a:r>
              <a:rPr b="0" lang="cs-CZ" sz="2400" spc="-1" strike="noStrike">
                <a:solidFill>
                  <a:srgbClr val="000000"/>
                </a:solidFill>
                <a:latin typeface="Arial"/>
              </a:rPr>
              <a:t>Třetí úroveň</a:t>
            </a:r>
            <a:endParaRPr b="0" lang="cs-CZ" sz="2400" spc="-1" strike="noStrike">
              <a:solidFill>
                <a:srgbClr val="000000"/>
              </a:solidFill>
              <a:latin typeface="Arial"/>
            </a:endParaRPr>
          </a:p>
          <a:p>
            <a:pPr lvl="3" marL="1600200" indent="-228600">
              <a:spcAft>
                <a:spcPts val="573"/>
              </a:spcAft>
              <a:buClr>
                <a:srgbClr val="000000"/>
              </a:buClr>
              <a:buFont typeface="Times New Roman"/>
              <a:buChar char="–"/>
              <a:tabLst>
                <a:tab algn="l" pos="0"/>
                <a:tab algn="l" pos="196560"/>
                <a:tab algn="l" pos="645840"/>
                <a:tab algn="l" pos="1095120"/>
                <a:tab algn="l" pos="1544400"/>
                <a:tab algn="l" pos="1993680"/>
                <a:tab algn="l" pos="2442960"/>
                <a:tab algn="l" pos="2892240"/>
                <a:tab algn="l" pos="3341520"/>
                <a:tab algn="l" pos="3790800"/>
                <a:tab algn="l" pos="4240080"/>
                <a:tab algn="l" pos="4689360"/>
                <a:tab algn="l" pos="5138640"/>
                <a:tab algn="l" pos="5587920"/>
                <a:tab algn="l" pos="6037200"/>
                <a:tab algn="l" pos="6486480"/>
                <a:tab algn="l" pos="6935760"/>
                <a:tab algn="l" pos="7385040"/>
                <a:tab algn="l" pos="7833960"/>
                <a:tab algn="l" pos="8283240"/>
                <a:tab algn="l" pos="8732520"/>
              </a:tabLst>
            </a:pPr>
            <a:r>
              <a:rPr b="0" lang="cs-CZ" sz="2000" spc="-1" strike="noStrike">
                <a:solidFill>
                  <a:srgbClr val="000000"/>
                </a:solidFill>
                <a:latin typeface="Arial"/>
              </a:rPr>
              <a:t>Čtvrtá úroveň osnovy</a:t>
            </a:r>
            <a:endParaRPr b="0" lang="cs-CZ" sz="2000" spc="-1" strike="noStrike">
              <a:solidFill>
                <a:srgbClr val="000000"/>
              </a:solidFill>
              <a:latin typeface="Arial"/>
            </a:endParaRPr>
          </a:p>
          <a:p>
            <a:pPr lvl="4" marL="2057400" indent="-228600">
              <a:spcAft>
                <a:spcPts val="286"/>
              </a:spcAft>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2000" spc="-1" strike="noStrike">
                <a:solidFill>
                  <a:srgbClr val="000000"/>
                </a:solidFill>
                <a:latin typeface="Arial"/>
              </a:rPr>
              <a:t>Pátá úroveň osnovy</a:t>
            </a:r>
            <a:endParaRPr b="0" lang="cs-CZ" sz="2000" spc="-1" strike="noStrike">
              <a:solidFill>
                <a:srgbClr val="000000"/>
              </a:solidFill>
              <a:latin typeface="Arial"/>
            </a:endParaRPr>
          </a:p>
          <a:p>
            <a:pPr lvl="5" marL="2057400" indent="-228600">
              <a:spcAft>
                <a:spcPts val="286"/>
              </a:spcAft>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2000" spc="-1" strike="noStrike">
                <a:solidFill>
                  <a:srgbClr val="000000"/>
                </a:solidFill>
                <a:latin typeface="Arial"/>
              </a:rPr>
              <a:t>Šestá úroveň</a:t>
            </a:r>
            <a:endParaRPr b="0" lang="cs-CZ" sz="2000" spc="-1" strike="noStrike">
              <a:solidFill>
                <a:srgbClr val="000000"/>
              </a:solidFill>
              <a:latin typeface="Arial"/>
            </a:endParaRPr>
          </a:p>
          <a:p>
            <a:pPr lvl="6" marL="2057400" indent="-228600">
              <a:spcAft>
                <a:spcPts val="286"/>
              </a:spcAft>
              <a:buClr>
                <a:srgbClr val="000000"/>
              </a:buClr>
              <a:buFont typeface="Times New Roman"/>
              <a:buChar char="»"/>
              <a:tabLst>
                <a:tab algn="l" pos="0"/>
                <a:tab algn="l" pos="188640"/>
                <a:tab algn="l" pos="637920"/>
                <a:tab algn="l" pos="1087200"/>
                <a:tab algn="l" pos="1536480"/>
                <a:tab algn="l" pos="1985760"/>
                <a:tab algn="l" pos="2435040"/>
                <a:tab algn="l" pos="2884320"/>
                <a:tab algn="l" pos="3333600"/>
                <a:tab algn="l" pos="3782880"/>
                <a:tab algn="l" pos="4232160"/>
                <a:tab algn="l" pos="4681440"/>
                <a:tab algn="l" pos="5130720"/>
                <a:tab algn="l" pos="5580000"/>
                <a:tab algn="l" pos="6029280"/>
                <a:tab algn="l" pos="6478560"/>
                <a:tab algn="l" pos="6927840"/>
                <a:tab algn="l" pos="7376760"/>
                <a:tab algn="l" pos="7826040"/>
                <a:tab algn="l" pos="8275320"/>
                <a:tab algn="l" pos="8724600"/>
              </a:tabLst>
            </a:pPr>
            <a:r>
              <a:rPr b="0" lang="cs-CZ" sz="2000" spc="-1" strike="noStrike">
                <a:solidFill>
                  <a:srgbClr val="000000"/>
                </a:solidFill>
                <a:latin typeface="Arial"/>
              </a:rPr>
              <a:t>Sedmá úroveň</a:t>
            </a:r>
            <a:endParaRPr b="0" lang="cs-CZ" sz="2000" spc="-1" strike="noStrike">
              <a:solidFill>
                <a:srgbClr val="000000"/>
              </a:solidFill>
              <a:latin typeface="Arial"/>
            </a:endParaRPr>
          </a:p>
        </p:txBody>
      </p:sp>
      <p:sp>
        <p:nvSpPr>
          <p:cNvPr id="230" name="PlaceHolder 3"/>
          <p:cNvSpPr>
            <a:spLocks noGrp="1"/>
          </p:cNvSpPr>
          <p:nvPr>
            <p:ph type="dt"/>
          </p:nvPr>
        </p:nvSpPr>
        <p:spPr>
          <a:xfrm>
            <a:off x="503280" y="6886080"/>
            <a:ext cx="2340000" cy="513000"/>
          </a:xfrm>
          <a:prstGeom prst="rect">
            <a:avLst/>
          </a:prstGeom>
        </p:spPr>
        <p:txBody>
          <a:bodyPr lIns="0" rIns="0" tIns="0" bIns="0">
            <a:noAutofit/>
          </a:bodyPr>
          <a:p>
            <a:pPr>
              <a:lnSpc>
                <a:spcPct val="93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400" spc="-1" strike="noStrike">
                <a:solidFill>
                  <a:srgbClr val="000000"/>
                </a:solidFill>
                <a:latin typeface="Times New Roman"/>
                <a:ea typeface="DejaVu Sans"/>
              </a:rPr>
              <a:t>&lt;datum/čas&gt;</a:t>
            </a:r>
            <a:endParaRPr b="0" lang="cs-CZ" sz="1400" spc="-1" strike="noStrike">
              <a:solidFill>
                <a:srgbClr val="000000"/>
              </a:solidFill>
              <a:latin typeface="Arial"/>
            </a:endParaRPr>
          </a:p>
        </p:txBody>
      </p:sp>
      <p:sp>
        <p:nvSpPr>
          <p:cNvPr id="231" name="PlaceHolder 4"/>
          <p:cNvSpPr>
            <a:spLocks noGrp="1"/>
          </p:cNvSpPr>
          <p:nvPr>
            <p:ph type="ftr"/>
          </p:nvPr>
        </p:nvSpPr>
        <p:spPr>
          <a:xfrm>
            <a:off x="3447720" y="6886080"/>
            <a:ext cx="3187800" cy="513000"/>
          </a:xfrm>
          <a:prstGeom prst="rect">
            <a:avLst/>
          </a:prstGeom>
        </p:spPr>
        <p:txBody>
          <a:bodyPr lIns="0" rIns="0" tIns="0" bIns="0">
            <a:noAutofit/>
          </a:bodyPr>
          <a:p>
            <a:pPr algn="ctr">
              <a:lnSpc>
                <a:spcPct val="93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400" spc="-1" strike="noStrike">
                <a:solidFill>
                  <a:srgbClr val="000000"/>
                </a:solidFill>
                <a:latin typeface="Times New Roman"/>
                <a:ea typeface="DejaVu Sans"/>
              </a:rPr>
              <a:t>&lt;zápatí&gt;</a:t>
            </a:r>
            <a:endParaRPr b="0" lang="cs-CZ" sz="1400" spc="-1" strike="noStrike">
              <a:solidFill>
                <a:srgbClr val="000000"/>
              </a:solidFill>
              <a:latin typeface="Arial"/>
            </a:endParaRPr>
          </a:p>
        </p:txBody>
      </p:sp>
      <p:sp>
        <p:nvSpPr>
          <p:cNvPr id="232" name="PlaceHolder 5"/>
          <p:cNvSpPr>
            <a:spLocks noGrp="1"/>
          </p:cNvSpPr>
          <p:nvPr>
            <p:ph type="sldNum"/>
          </p:nvPr>
        </p:nvSpPr>
        <p:spPr>
          <a:xfrm>
            <a:off x="7227720" y="6886080"/>
            <a:ext cx="2340000" cy="513000"/>
          </a:xfrm>
          <a:prstGeom prst="rect">
            <a:avLst/>
          </a:prstGeom>
        </p:spPr>
        <p:txBody>
          <a:bodyPr lIns="0" rIns="0" tIns="0" bIns="0">
            <a:noAutofit/>
          </a:bodyPr>
          <a:p>
            <a:pPr algn="r">
              <a:lnSpc>
                <a:spcPct val="93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fld id="{C3823616-E5D9-4BB1-967D-04DC62567135}" type="slidenum">
              <a:rPr b="0" lang="cs-CZ" sz="1400" spc="-1" strike="noStrike">
                <a:solidFill>
                  <a:srgbClr val="000000"/>
                </a:solidFill>
                <a:latin typeface="Times New Roman"/>
                <a:ea typeface="DejaVu Sans"/>
              </a:rPr>
              <a:t>&lt;číslo&gt;</a:t>
            </a:fld>
            <a:endParaRPr b="0" lang="cs-CZ" sz="1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49.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gif"/><Relationship Id="rId3" Type="http://schemas.openxmlformats.org/officeDocument/2006/relationships/slideLayout" Target="../slideLayouts/slideLayout1.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hyperlink" Target="https://www.youtube.com/watch?v=fCd6B5HRaZ8" TargetMode="External"/><Relationship Id="rId2" Type="http://schemas.openxmlformats.org/officeDocument/2006/relationships/hyperlink" Target="https://www.youtube.com/watch?v=DJQn-qA6tTw" TargetMode="External"/><Relationship Id="rId3" Type="http://schemas.openxmlformats.org/officeDocument/2006/relationships/image" Target="../media/image30.png"/><Relationship Id="rId4" Type="http://schemas.openxmlformats.org/officeDocument/2006/relationships/slideLayout" Target="../slideLayouts/slideLayout1.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slideLayout" Target="../slideLayouts/slideLayout1.xml"/><Relationship Id="rId8"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slideLayout" Target="../slideLayouts/slideLayout1.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4.wmf"/><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slideLayout" Target="../slideLayouts/slideLayout1.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slideLayout" Target="../slideLayouts/slideLayout1.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hyperlink" Target="http://www.pacb.com/smrt-science" TargetMode="External"/><Relationship Id="rId3" Type="http://schemas.openxmlformats.org/officeDocument/2006/relationships/hyperlink" Target="https://www.youtube.com/watch?v=v8p4ph2MAvI" TargetMode="External"/><Relationship Id="rId4" Type="http://schemas.openxmlformats.org/officeDocument/2006/relationships/image" Target="../media/image52.png"/><Relationship Id="rId5" Type="http://schemas.openxmlformats.org/officeDocument/2006/relationships/slideLayout" Target="../slideLayouts/slideLayout1.xml"/><Relationship Id="rId6"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hyperlink" Target="https://www.nanoporetech.com/" TargetMode="External"/><Relationship Id="rId3" Type="http://schemas.openxmlformats.org/officeDocument/2006/relationships/hyperlink" Target="https://www.youtube.com/watch?v=hs0FdiTHMbc" TargetMode="External"/><Relationship Id="rId4" Type="http://schemas.openxmlformats.org/officeDocument/2006/relationships/hyperlink" Target="https://www.youtube.com/watch?v=GUb1TZvMWsw" TargetMode="External"/><Relationship Id="rId5" Type="http://schemas.openxmlformats.org/officeDocument/2006/relationships/image" Target="../media/image54.png"/><Relationship Id="rId6" Type="http://schemas.openxmlformats.org/officeDocument/2006/relationships/slideLayout" Target="../slideLayouts/slideLayout1.xml"/><Relationship Id="rId7"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slideLayout" Target="../slideLayouts/slideLayout1.xml"/><Relationship Id="rId6"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1.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slideLayout" Target="../slideLayouts/slideLayout1.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hyperlink" Target="https://www.youtube.com/watch?v=FvHRio1yyhQ" TargetMode="External"/><Relationship Id="rId4" Type="http://schemas.openxmlformats.org/officeDocument/2006/relationships/hyperlink" Target="https://www.youtube.com/watch?v=e2G5zx-OJIw" TargetMode="External"/><Relationship Id="rId5" Type="http://schemas.openxmlformats.org/officeDocument/2006/relationships/slideLayout" Target="../slideLayouts/slideLayout1.xml"/><Relationship Id="rId6"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1.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49.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hyperlink" Target="https://www.youtube.com/watch?v=bFNjxKHP8Jc" TargetMode="External"/><Relationship Id="rId6" Type="http://schemas.openxmlformats.org/officeDocument/2006/relationships/slideLayout" Target="../slideLayouts/slideLayout1.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hyperlink" Target="https://www.youtube.com/watch?v=ZL7DXFPz8rU&amp;t" TargetMode="External"/><Relationship Id="rId6" Type="http://schemas.openxmlformats.org/officeDocument/2006/relationships/slideLayout" Target="../slideLayouts/slideLayout49.xml"/><Relationship Id="rId7"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3" name="TextShape 1"/>
          <p:cNvSpPr txBox="1"/>
          <p:nvPr/>
        </p:nvSpPr>
        <p:spPr>
          <a:xfrm>
            <a:off x="891720" y="3369960"/>
            <a:ext cx="8807400" cy="1166760"/>
          </a:xfrm>
          <a:prstGeom prst="rect">
            <a:avLst/>
          </a:prstGeom>
          <a:noFill/>
          <a:ln>
            <a:noFill/>
          </a:ln>
        </p:spPr>
        <p:txBody>
          <a:bodyPr lIns="0" rIns="0" tIns="0" bIns="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4100" spc="-1" strike="noStrike">
                <a:solidFill>
                  <a:srgbClr val="69be28"/>
                </a:solidFill>
                <a:latin typeface="Arial"/>
              </a:rPr>
              <a:t>Masivně paralelní sekvenování</a:t>
            </a:r>
            <a:endParaRPr b="0" lang="cs-CZ" sz="4100" spc="-1" strike="noStrike">
              <a:solidFill>
                <a:srgbClr val="69be28"/>
              </a:solidFill>
              <a:latin typeface="Arial"/>
            </a:endParaRPr>
          </a:p>
        </p:txBody>
      </p:sp>
      <p:sp>
        <p:nvSpPr>
          <p:cNvPr id="284" name="CustomShape 2"/>
          <p:cNvSpPr/>
          <p:nvPr/>
        </p:nvSpPr>
        <p:spPr>
          <a:xfrm>
            <a:off x="954720" y="4757760"/>
            <a:ext cx="156600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000" spc="-1" strike="noStrike">
                <a:solidFill>
                  <a:srgbClr val="69be28"/>
                </a:solidFill>
                <a:latin typeface="Arial"/>
              </a:rPr>
              <a:t>Boris Tichý</a:t>
            </a:r>
            <a:endParaRPr b="0" lang="cs-CZ" sz="2000" spc="-1" strike="noStrike">
              <a:solidFill>
                <a:srgbClr val="000000"/>
              </a:solidFill>
              <a:latin typeface="Arial"/>
            </a:endParaRPr>
          </a:p>
        </p:txBody>
      </p:sp>
      <p:sp>
        <p:nvSpPr>
          <p:cNvPr id="285" name="CustomShape 3"/>
          <p:cNvSpPr/>
          <p:nvPr/>
        </p:nvSpPr>
        <p:spPr>
          <a:xfrm>
            <a:off x="952920" y="5132520"/>
            <a:ext cx="270756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600" spc="-1" strike="noStrike">
                <a:solidFill>
                  <a:srgbClr val="808080"/>
                </a:solidFill>
                <a:latin typeface="Arial"/>
              </a:rPr>
              <a:t>Sdílená laboratoř Genomika</a:t>
            </a:r>
            <a:endParaRPr b="0" lang="cs-CZ" sz="1600" spc="-1" strike="noStrike">
              <a:solidFill>
                <a:srgbClr val="000000"/>
              </a:solidFill>
              <a:latin typeface="Arial"/>
            </a:endParaRPr>
          </a:p>
        </p:txBody>
      </p:sp>
      <p:sp>
        <p:nvSpPr>
          <p:cNvPr id="286" name="CustomShape 4"/>
          <p:cNvSpPr/>
          <p:nvPr/>
        </p:nvSpPr>
        <p:spPr>
          <a:xfrm>
            <a:off x="883080" y="5829480"/>
            <a:ext cx="21895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000" spc="-1" strike="noStrike">
                <a:solidFill>
                  <a:srgbClr val="808080"/>
                </a:solidFill>
                <a:latin typeface="Arial"/>
              </a:rPr>
              <a:t>Brno, 20.09.2021</a:t>
            </a:r>
            <a:endParaRPr b="0" lang="cs-CZ" sz="2000" spc="-1" strike="noStrike">
              <a:solidFill>
                <a:srgbClr val="000000"/>
              </a:solidFill>
              <a:latin typeface="Arial"/>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0" name="CustomShape 1"/>
          <p:cNvSpPr/>
          <p:nvPr/>
        </p:nvSpPr>
        <p:spPr>
          <a:xfrm>
            <a:off x="237960" y="314280"/>
            <a:ext cx="9036360" cy="48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31"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Ion Torrent</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332" name="" descr=""/>
          <p:cNvPicPr/>
          <p:nvPr/>
        </p:nvPicPr>
        <p:blipFill>
          <a:blip r:embed="rId1"/>
          <a:stretch/>
        </p:blipFill>
        <p:spPr>
          <a:xfrm>
            <a:off x="431640" y="1871640"/>
            <a:ext cx="2735280" cy="2584440"/>
          </a:xfrm>
          <a:prstGeom prst="rect">
            <a:avLst/>
          </a:prstGeom>
          <a:ln>
            <a:noFill/>
          </a:ln>
        </p:spPr>
      </p:pic>
      <p:pic>
        <p:nvPicPr>
          <p:cNvPr id="333" name="" descr=""/>
          <p:cNvPicPr/>
          <p:nvPr/>
        </p:nvPicPr>
        <p:blipFill>
          <a:blip r:embed="rId2"/>
          <a:stretch/>
        </p:blipFill>
        <p:spPr>
          <a:xfrm>
            <a:off x="3365640" y="1636560"/>
            <a:ext cx="3330360" cy="3330720"/>
          </a:xfrm>
          <a:prstGeom prst="rect">
            <a:avLst/>
          </a:prstGeom>
          <a:ln>
            <a:noFill/>
          </a:ln>
        </p:spPr>
      </p:pic>
      <p:pic>
        <p:nvPicPr>
          <p:cNvPr id="334" name="" descr=""/>
          <p:cNvPicPr/>
          <p:nvPr/>
        </p:nvPicPr>
        <p:blipFill>
          <a:blip r:embed="rId3"/>
          <a:stretch/>
        </p:blipFill>
        <p:spPr>
          <a:xfrm>
            <a:off x="6696000" y="1944720"/>
            <a:ext cx="3197160" cy="2952720"/>
          </a:xfrm>
          <a:prstGeom prst="rect">
            <a:avLst/>
          </a:prstGeom>
          <a:ln>
            <a:noFill/>
          </a:ln>
        </p:spPr>
      </p:pic>
      <p:sp>
        <p:nvSpPr>
          <p:cNvPr id="335" name="CustomShape 3"/>
          <p:cNvSpPr/>
          <p:nvPr/>
        </p:nvSpPr>
        <p:spPr>
          <a:xfrm>
            <a:off x="503280" y="4751280"/>
            <a:ext cx="1851120" cy="82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Ion Torrent PGM</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2GB/běh</a:t>
            </a:r>
            <a:endParaRPr b="0" lang="cs-CZ" sz="1200" spc="-1" strike="noStrike">
              <a:solidFill>
                <a:srgbClr val="000000"/>
              </a:solidFill>
              <a:latin typeface="Arial"/>
            </a:endParaRPr>
          </a:p>
        </p:txBody>
      </p:sp>
      <p:sp>
        <p:nvSpPr>
          <p:cNvPr id="336" name="CustomShape 4"/>
          <p:cNvSpPr/>
          <p:nvPr/>
        </p:nvSpPr>
        <p:spPr>
          <a:xfrm>
            <a:off x="7364520" y="4794120"/>
            <a:ext cx="1598400" cy="82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Ion S5</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10+GB/běh</a:t>
            </a:r>
            <a:endParaRPr b="0" lang="cs-CZ" sz="1200" spc="-1" strike="noStrike">
              <a:solidFill>
                <a:srgbClr val="000000"/>
              </a:solidFill>
              <a:latin typeface="Arial"/>
            </a:endParaRPr>
          </a:p>
        </p:txBody>
      </p:sp>
      <p:sp>
        <p:nvSpPr>
          <p:cNvPr id="337" name="CustomShape 5"/>
          <p:cNvSpPr/>
          <p:nvPr/>
        </p:nvSpPr>
        <p:spPr>
          <a:xfrm>
            <a:off x="4268880" y="4794120"/>
            <a:ext cx="1598400" cy="82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Ion Proton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10+GB/běh</a:t>
            </a:r>
            <a:endParaRPr b="0" lang="cs-CZ" sz="1200" spc="-1" strike="noStrike">
              <a:solidFill>
                <a:srgbClr val="000000"/>
              </a:solid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8"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39"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Illumina</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340" name="CustomShape 3"/>
          <p:cNvSpPr/>
          <p:nvPr/>
        </p:nvSpPr>
        <p:spPr>
          <a:xfrm>
            <a:off x="338040" y="1103400"/>
            <a:ext cx="854712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400" spc="-1" strike="noStrike">
                <a:solidFill>
                  <a:srgbClr val="000000"/>
                </a:solidFill>
                <a:latin typeface="Arial"/>
              </a:rPr>
              <a:t>Bridge amplifikace</a:t>
            </a:r>
            <a:endParaRPr b="0" lang="cs-CZ" sz="2400" spc="-1" strike="noStrike">
              <a:solidFill>
                <a:srgbClr val="000000"/>
              </a:solidFill>
              <a:latin typeface="Arial"/>
            </a:endParaRPr>
          </a:p>
        </p:txBody>
      </p:sp>
      <p:pic>
        <p:nvPicPr>
          <p:cNvPr id="341" name="" descr=""/>
          <p:cNvPicPr/>
          <p:nvPr/>
        </p:nvPicPr>
        <p:blipFill>
          <a:blip r:embed="rId1"/>
          <a:srcRect l="0" t="24896" r="35031" b="34409"/>
          <a:stretch/>
        </p:blipFill>
        <p:spPr>
          <a:xfrm>
            <a:off x="903240" y="2181240"/>
            <a:ext cx="8359920" cy="492588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2"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43" name="CustomShape 2"/>
          <p:cNvSpPr/>
          <p:nvPr/>
        </p:nvSpPr>
        <p:spPr>
          <a:xfrm>
            <a:off x="6254640" y="351000"/>
            <a:ext cx="3610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Illumina</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344" name="CustomShape 3"/>
          <p:cNvSpPr/>
          <p:nvPr/>
        </p:nvSpPr>
        <p:spPr>
          <a:xfrm>
            <a:off x="338040" y="1103400"/>
            <a:ext cx="424836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400" spc="-1" strike="noStrike">
                <a:solidFill>
                  <a:srgbClr val="000000"/>
                </a:solidFill>
                <a:latin typeface="Arial"/>
              </a:rPr>
              <a:t>Sekvenování s reverzibilními terminátory</a:t>
            </a:r>
            <a:endParaRPr b="0" lang="cs-CZ" sz="2400" spc="-1" strike="noStrike">
              <a:solidFill>
                <a:srgbClr val="000000"/>
              </a:solidFill>
              <a:latin typeface="Arial"/>
            </a:endParaRPr>
          </a:p>
        </p:txBody>
      </p:sp>
      <p:pic>
        <p:nvPicPr>
          <p:cNvPr id="345" name="" descr=""/>
          <p:cNvPicPr/>
          <p:nvPr/>
        </p:nvPicPr>
        <p:blipFill>
          <a:blip r:embed="rId1"/>
          <a:srcRect l="0" t="0" r="48023" b="7288"/>
          <a:stretch/>
        </p:blipFill>
        <p:spPr>
          <a:xfrm>
            <a:off x="5915160" y="1027080"/>
            <a:ext cx="3960720" cy="6392880"/>
          </a:xfrm>
          <a:prstGeom prst="rect">
            <a:avLst/>
          </a:prstGeom>
          <a:ln>
            <a:noFill/>
          </a:ln>
        </p:spPr>
      </p:pic>
      <p:pic>
        <p:nvPicPr>
          <p:cNvPr id="346" name="" descr=""/>
          <p:cNvPicPr/>
          <p:nvPr/>
        </p:nvPicPr>
        <p:blipFill>
          <a:blip r:embed="rId2"/>
          <a:stretch/>
        </p:blipFill>
        <p:spPr>
          <a:xfrm>
            <a:off x="163440" y="2882880"/>
            <a:ext cx="5351400" cy="3710160"/>
          </a:xfrm>
          <a:prstGeom prst="rect">
            <a:avLst/>
          </a:prstGeom>
          <a:ln>
            <a:noFill/>
          </a:ln>
        </p:spPr>
      </p:pic>
      <p:sp>
        <p:nvSpPr>
          <p:cNvPr id="347" name="CustomShape 4"/>
          <p:cNvSpPr/>
          <p:nvPr/>
        </p:nvSpPr>
        <p:spPr>
          <a:xfrm>
            <a:off x="549360" y="6227640"/>
            <a:ext cx="521172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8"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49"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Illumina</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350" name="CustomShape 3"/>
          <p:cNvSpPr/>
          <p:nvPr/>
        </p:nvSpPr>
        <p:spPr>
          <a:xfrm>
            <a:off x="338040" y="1103400"/>
            <a:ext cx="854712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400" spc="-1" strike="noStrike">
                <a:solidFill>
                  <a:srgbClr val="000000"/>
                </a:solidFill>
                <a:latin typeface="Arial"/>
              </a:rPr>
              <a:t>Patterned flowcell + exclusive amplification</a:t>
            </a:r>
            <a:endParaRPr b="0" lang="cs-CZ" sz="2400" spc="-1" strike="noStrike">
              <a:solidFill>
                <a:srgbClr val="000000"/>
              </a:solidFill>
              <a:latin typeface="Arial"/>
            </a:endParaRPr>
          </a:p>
        </p:txBody>
      </p:sp>
      <p:sp>
        <p:nvSpPr>
          <p:cNvPr id="351" name="CustomShape 4"/>
          <p:cNvSpPr/>
          <p:nvPr/>
        </p:nvSpPr>
        <p:spPr>
          <a:xfrm>
            <a:off x="2871720" y="5932440"/>
            <a:ext cx="5237280" cy="912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hlinkClick r:id="rId1"/>
              </a:rPr>
              <a:t>https://www.youtube.com/watch?v=fCd6B5HRaZ8</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hlinkClick r:id="rId2"/>
              </a:rPr>
              <a:t>https://www.youtube.com/watch?v=DJQn-qA6tTw</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pic>
        <p:nvPicPr>
          <p:cNvPr id="352" name="" descr=""/>
          <p:cNvPicPr/>
          <p:nvPr/>
        </p:nvPicPr>
        <p:blipFill>
          <a:blip r:embed="rId3"/>
          <a:stretch/>
        </p:blipFill>
        <p:spPr>
          <a:xfrm>
            <a:off x="463680" y="1781280"/>
            <a:ext cx="6953040" cy="311472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3"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54" name="CustomShape 2"/>
          <p:cNvSpPr/>
          <p:nvPr/>
        </p:nvSpPr>
        <p:spPr>
          <a:xfrm>
            <a:off x="6254640" y="351000"/>
            <a:ext cx="3610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Illumina</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355" name="CustomShape 3"/>
          <p:cNvSpPr/>
          <p:nvPr/>
        </p:nvSpPr>
        <p:spPr>
          <a:xfrm>
            <a:off x="338040" y="1103400"/>
            <a:ext cx="62866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400" spc="-1" strike="noStrike">
                <a:solidFill>
                  <a:srgbClr val="000000"/>
                </a:solidFill>
                <a:latin typeface="Arial"/>
              </a:rPr>
              <a:t>Sekvenování s reverzibilními terminátory</a:t>
            </a:r>
            <a:endParaRPr b="0" lang="cs-CZ" sz="2400" spc="-1" strike="noStrike">
              <a:solidFill>
                <a:srgbClr val="000000"/>
              </a:solidFill>
              <a:latin typeface="Arial"/>
            </a:endParaRPr>
          </a:p>
        </p:txBody>
      </p:sp>
      <p:sp>
        <p:nvSpPr>
          <p:cNvPr id="356" name="CustomShape 4"/>
          <p:cNvSpPr/>
          <p:nvPr/>
        </p:nvSpPr>
        <p:spPr>
          <a:xfrm>
            <a:off x="549360" y="6227640"/>
            <a:ext cx="521172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357" name="" descr=""/>
          <p:cNvPicPr/>
          <p:nvPr/>
        </p:nvPicPr>
        <p:blipFill>
          <a:blip r:embed="rId1"/>
          <a:srcRect l="0" t="18690" r="0" b="20831"/>
          <a:stretch/>
        </p:blipFill>
        <p:spPr>
          <a:xfrm>
            <a:off x="541440" y="2551320"/>
            <a:ext cx="6139800" cy="2396160"/>
          </a:xfrm>
          <a:prstGeom prst="rect">
            <a:avLst/>
          </a:prstGeom>
          <a:ln>
            <a:noFill/>
          </a:ln>
        </p:spPr>
      </p:pic>
      <p:pic>
        <p:nvPicPr>
          <p:cNvPr id="358" name="" descr=""/>
          <p:cNvPicPr/>
          <p:nvPr/>
        </p:nvPicPr>
        <p:blipFill>
          <a:blip r:embed="rId2"/>
          <a:stretch/>
        </p:blipFill>
        <p:spPr>
          <a:xfrm>
            <a:off x="7022880" y="1872720"/>
            <a:ext cx="2808000" cy="472392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9" name="" descr=""/>
          <p:cNvPicPr/>
          <p:nvPr/>
        </p:nvPicPr>
        <p:blipFill>
          <a:blip r:embed="rId1"/>
          <a:srcRect l="24393" t="0" r="21598" b="0"/>
          <a:stretch/>
        </p:blipFill>
        <p:spPr>
          <a:xfrm>
            <a:off x="7874640" y="1155600"/>
            <a:ext cx="1295280" cy="1542960"/>
          </a:xfrm>
          <a:prstGeom prst="rect">
            <a:avLst/>
          </a:prstGeom>
          <a:ln>
            <a:noFill/>
          </a:ln>
        </p:spPr>
      </p:pic>
      <p:sp>
        <p:nvSpPr>
          <p:cNvPr id="360"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61" name="CustomShape 2"/>
          <p:cNvSpPr/>
          <p:nvPr/>
        </p:nvSpPr>
        <p:spPr>
          <a:xfrm>
            <a:off x="6254640" y="351000"/>
            <a:ext cx="3610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Illumina</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362" name="" descr=""/>
          <p:cNvPicPr/>
          <p:nvPr/>
        </p:nvPicPr>
        <p:blipFill>
          <a:blip r:embed="rId2"/>
          <a:srcRect l="14708" t="12940" r="15059" b="15332"/>
          <a:stretch/>
        </p:blipFill>
        <p:spPr>
          <a:xfrm>
            <a:off x="5040000" y="1324440"/>
            <a:ext cx="1650960" cy="1212840"/>
          </a:xfrm>
          <a:prstGeom prst="rect">
            <a:avLst/>
          </a:prstGeom>
          <a:ln>
            <a:noFill/>
          </a:ln>
        </p:spPr>
      </p:pic>
      <p:pic>
        <p:nvPicPr>
          <p:cNvPr id="363" name="" descr=""/>
          <p:cNvPicPr/>
          <p:nvPr/>
        </p:nvPicPr>
        <p:blipFill>
          <a:blip r:embed="rId3"/>
          <a:srcRect l="18302" t="0" r="19708" b="0"/>
          <a:stretch/>
        </p:blipFill>
        <p:spPr>
          <a:xfrm>
            <a:off x="4551120" y="4752000"/>
            <a:ext cx="1297080" cy="1339560"/>
          </a:xfrm>
          <a:prstGeom prst="rect">
            <a:avLst/>
          </a:prstGeom>
          <a:ln>
            <a:noFill/>
          </a:ln>
        </p:spPr>
      </p:pic>
      <p:pic>
        <p:nvPicPr>
          <p:cNvPr id="364" name="" descr=""/>
          <p:cNvPicPr/>
          <p:nvPr/>
        </p:nvPicPr>
        <p:blipFill>
          <a:blip r:embed="rId4"/>
          <a:srcRect l="19227" t="0" r="11106" b="0"/>
          <a:stretch/>
        </p:blipFill>
        <p:spPr>
          <a:xfrm>
            <a:off x="6232320" y="4835880"/>
            <a:ext cx="1710000" cy="1239840"/>
          </a:xfrm>
          <a:prstGeom prst="rect">
            <a:avLst/>
          </a:prstGeom>
          <a:ln>
            <a:noFill/>
          </a:ln>
        </p:spPr>
      </p:pic>
      <p:sp>
        <p:nvSpPr>
          <p:cNvPr id="365" name="CustomShape 3"/>
          <p:cNvSpPr/>
          <p:nvPr/>
        </p:nvSpPr>
        <p:spPr>
          <a:xfrm>
            <a:off x="5098680" y="2537280"/>
            <a:ext cx="1592280" cy="882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NextSeq 2000</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3 genomy/běh (9/týden), 360GB/běh</a:t>
            </a:r>
            <a:endParaRPr b="0" lang="cs-CZ" sz="1200" spc="-1" strike="noStrike">
              <a:solidFill>
                <a:srgbClr val="000000"/>
              </a:solidFill>
              <a:latin typeface="Arial"/>
            </a:endParaRPr>
          </a:p>
        </p:txBody>
      </p:sp>
      <p:sp>
        <p:nvSpPr>
          <p:cNvPr id="366" name="CustomShape 4"/>
          <p:cNvSpPr/>
          <p:nvPr/>
        </p:nvSpPr>
        <p:spPr>
          <a:xfrm>
            <a:off x="4464000" y="6093360"/>
            <a:ext cx="1562040" cy="863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NextSeq 550</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1 genom/běh (3/týden), 120GB/běh</a:t>
            </a:r>
            <a:endParaRPr b="0" lang="cs-CZ" sz="1200" spc="-1" strike="noStrike">
              <a:solidFill>
                <a:srgbClr val="000000"/>
              </a:solidFill>
              <a:latin typeface="Arial"/>
            </a:endParaRPr>
          </a:p>
        </p:txBody>
      </p:sp>
      <p:sp>
        <p:nvSpPr>
          <p:cNvPr id="367" name="CustomShape 5"/>
          <p:cNvSpPr/>
          <p:nvPr/>
        </p:nvSpPr>
        <p:spPr>
          <a:xfrm>
            <a:off x="6408720" y="6061680"/>
            <a:ext cx="1563480" cy="92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MiSeq</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0,15 genomu/běh, 15GB/běh</a:t>
            </a:r>
            <a:endParaRPr b="0" lang="cs-CZ" sz="1200" spc="-1" strike="noStrike">
              <a:solidFill>
                <a:srgbClr val="000000"/>
              </a:solidFill>
              <a:latin typeface="Arial"/>
            </a:endParaRPr>
          </a:p>
        </p:txBody>
      </p:sp>
      <p:pic>
        <p:nvPicPr>
          <p:cNvPr id="368" name="" descr=""/>
          <p:cNvPicPr/>
          <p:nvPr/>
        </p:nvPicPr>
        <p:blipFill>
          <a:blip r:embed="rId5"/>
          <a:srcRect l="16334" t="2693" r="16199" b="0"/>
          <a:stretch/>
        </p:blipFill>
        <p:spPr>
          <a:xfrm>
            <a:off x="1079280" y="1188000"/>
            <a:ext cx="3000240" cy="3810240"/>
          </a:xfrm>
          <a:prstGeom prst="rect">
            <a:avLst/>
          </a:prstGeom>
          <a:ln>
            <a:noFill/>
          </a:ln>
        </p:spPr>
      </p:pic>
      <p:sp>
        <p:nvSpPr>
          <p:cNvPr id="369" name="CustomShape 6"/>
          <p:cNvSpPr/>
          <p:nvPr/>
        </p:nvSpPr>
        <p:spPr>
          <a:xfrm>
            <a:off x="287280" y="5395320"/>
            <a:ext cx="4320720" cy="1768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NovaSeq</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48 genomů/běh (150/týden) , 6TB/běh</a:t>
            </a:r>
            <a:endParaRPr b="0" lang="cs-CZ" sz="1200" spc="-1" strike="noStrike">
              <a:solidFill>
                <a:srgbClr val="000000"/>
              </a:solidFill>
              <a:latin typeface="Arial"/>
            </a:endParaRPr>
          </a:p>
        </p:txBody>
      </p:sp>
      <p:pic>
        <p:nvPicPr>
          <p:cNvPr id="370" name="" descr=""/>
          <p:cNvPicPr/>
          <p:nvPr/>
        </p:nvPicPr>
        <p:blipFill>
          <a:blip r:embed="rId6"/>
          <a:srcRect l="31479" t="1979" r="27802" b="5069"/>
          <a:stretch/>
        </p:blipFill>
        <p:spPr>
          <a:xfrm>
            <a:off x="8265960" y="4752000"/>
            <a:ext cx="1298520" cy="1212840"/>
          </a:xfrm>
          <a:prstGeom prst="rect">
            <a:avLst/>
          </a:prstGeom>
          <a:ln>
            <a:noFill/>
          </a:ln>
        </p:spPr>
      </p:pic>
      <p:sp>
        <p:nvSpPr>
          <p:cNvPr id="371" name="CustomShape 7"/>
          <p:cNvSpPr/>
          <p:nvPr/>
        </p:nvSpPr>
        <p:spPr>
          <a:xfrm>
            <a:off x="8050320" y="6009120"/>
            <a:ext cx="1562040" cy="399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MiniSeq</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0,07 genomu/běh, 7,5GB/běh</a:t>
            </a:r>
            <a:endParaRPr b="0" lang="cs-CZ" sz="1200" spc="-1" strike="noStrike">
              <a:solidFill>
                <a:srgbClr val="000000"/>
              </a:solidFill>
              <a:latin typeface="Arial"/>
            </a:endParaRPr>
          </a:p>
        </p:txBody>
      </p:sp>
      <p:sp>
        <p:nvSpPr>
          <p:cNvPr id="372" name="CustomShape 8"/>
          <p:cNvSpPr/>
          <p:nvPr/>
        </p:nvSpPr>
        <p:spPr>
          <a:xfrm>
            <a:off x="7653960" y="2624040"/>
            <a:ext cx="1562040" cy="399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iSeq</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200" spc="-1" strike="noStrike">
                <a:solidFill>
                  <a:srgbClr val="000000"/>
                </a:solidFill>
                <a:latin typeface="Arial"/>
              </a:rPr>
              <a:t>Kapacita 0,01 genomu/běh, 1,2GB/běh</a:t>
            </a:r>
            <a:endParaRPr b="0" lang="cs-CZ" sz="1200" spc="-1" strike="noStrike">
              <a:solidFill>
                <a:srgbClr val="000000"/>
              </a:solidFill>
              <a:latin typeface="Arial"/>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3"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74" name="CustomShape 2"/>
          <p:cNvSpPr/>
          <p:nvPr/>
        </p:nvSpPr>
        <p:spPr>
          <a:xfrm>
            <a:off x="6254640" y="351000"/>
            <a:ext cx="3610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Qiagen GeneReader </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375" name="" descr=""/>
          <p:cNvPicPr/>
          <p:nvPr/>
        </p:nvPicPr>
        <p:blipFill>
          <a:blip r:embed="rId1"/>
          <a:stretch/>
        </p:blipFill>
        <p:spPr>
          <a:xfrm>
            <a:off x="4830840" y="3095640"/>
            <a:ext cx="4313160" cy="3311640"/>
          </a:xfrm>
          <a:prstGeom prst="rect">
            <a:avLst/>
          </a:prstGeom>
          <a:ln>
            <a:noFill/>
          </a:ln>
        </p:spPr>
      </p:pic>
      <p:sp>
        <p:nvSpPr>
          <p:cNvPr id="376" name="CustomShape 3"/>
          <p:cNvSpPr/>
          <p:nvPr/>
        </p:nvSpPr>
        <p:spPr>
          <a:xfrm>
            <a:off x="720720" y="2232000"/>
            <a:ext cx="2384280" cy="912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Uzavřená technologie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emPCR + SBS</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sp>
        <p:nvSpPr>
          <p:cNvPr id="377" name="Line 4"/>
          <p:cNvSpPr/>
          <p:nvPr/>
        </p:nvSpPr>
        <p:spPr>
          <a:xfrm flipV="1">
            <a:off x="503640" y="1363680"/>
            <a:ext cx="9144000" cy="5553000"/>
          </a:xfrm>
          <a:prstGeom prst="line">
            <a:avLst/>
          </a:prstGeom>
          <a:ln w="36000">
            <a:solidFill>
              <a:srgbClr val="ff0000"/>
            </a:solidFill>
            <a:round/>
          </a:ln>
        </p:spPr>
        <p:style>
          <a:lnRef idx="0"/>
          <a:fillRef idx="0"/>
          <a:effectRef idx="0"/>
          <a:fontRef idx="minor"/>
        </p:style>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8"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79" name="Line 2"/>
          <p:cNvSpPr/>
          <p:nvPr/>
        </p:nvSpPr>
        <p:spPr>
          <a:xfrm flipV="1">
            <a:off x="974880" y="1477800"/>
            <a:ext cx="4422600" cy="30240"/>
          </a:xfrm>
          <a:prstGeom prst="line">
            <a:avLst/>
          </a:prstGeom>
          <a:ln cap="sq" w="36720">
            <a:solidFill>
              <a:srgbClr val="000000"/>
            </a:solidFill>
            <a:round/>
          </a:ln>
        </p:spPr>
        <p:style>
          <a:lnRef idx="0"/>
          <a:fillRef idx="0"/>
          <a:effectRef idx="0"/>
          <a:fontRef idx="minor"/>
        </p:style>
      </p:sp>
      <p:sp>
        <p:nvSpPr>
          <p:cNvPr id="380" name="CustomShape 3"/>
          <p:cNvSpPr/>
          <p:nvPr/>
        </p:nvSpPr>
        <p:spPr>
          <a:xfrm>
            <a:off x="6950160" y="5389560"/>
            <a:ext cx="1420560" cy="1309680"/>
          </a:xfrm>
          <a:prstGeom prst="ellipse">
            <a:avLst/>
          </a:prstGeom>
          <a:noFill/>
          <a:ln cap="sq" w="36720">
            <a:solidFill>
              <a:srgbClr val="000000"/>
            </a:solidFill>
            <a:round/>
          </a:ln>
        </p:spPr>
        <p:style>
          <a:lnRef idx="0"/>
          <a:fillRef idx="0"/>
          <a:effectRef idx="0"/>
          <a:fontRef idx="minor"/>
        </p:style>
      </p:sp>
      <p:sp>
        <p:nvSpPr>
          <p:cNvPr id="381" name="CustomShape 4"/>
          <p:cNvSpPr/>
          <p:nvPr/>
        </p:nvSpPr>
        <p:spPr>
          <a:xfrm>
            <a:off x="2187720" y="5338800"/>
            <a:ext cx="1458720" cy="1380960"/>
          </a:xfrm>
          <a:prstGeom prst="ellipse">
            <a:avLst/>
          </a:prstGeom>
          <a:noFill/>
          <a:ln cap="sq" w="36720">
            <a:solidFill>
              <a:srgbClr val="000000"/>
            </a:solidFill>
            <a:round/>
          </a:ln>
        </p:spPr>
        <p:style>
          <a:lnRef idx="0"/>
          <a:fillRef idx="0"/>
          <a:effectRef idx="0"/>
          <a:fontRef idx="minor"/>
        </p:style>
      </p:sp>
      <p:sp>
        <p:nvSpPr>
          <p:cNvPr id="382" name="CustomShape 5"/>
          <p:cNvSpPr/>
          <p:nvPr/>
        </p:nvSpPr>
        <p:spPr>
          <a:xfrm>
            <a:off x="7283520" y="2241720"/>
            <a:ext cx="1387440" cy="1258560"/>
          </a:xfrm>
          <a:prstGeom prst="ellipse">
            <a:avLst/>
          </a:prstGeom>
          <a:noFill/>
          <a:ln cap="sq" w="36720">
            <a:solidFill>
              <a:srgbClr val="000000"/>
            </a:solidFill>
            <a:round/>
          </a:ln>
        </p:spPr>
        <p:style>
          <a:lnRef idx="0"/>
          <a:fillRef idx="0"/>
          <a:effectRef idx="0"/>
          <a:fontRef idx="minor"/>
        </p:style>
      </p:sp>
      <p:sp>
        <p:nvSpPr>
          <p:cNvPr id="383" name="Line 6"/>
          <p:cNvSpPr/>
          <p:nvPr/>
        </p:nvSpPr>
        <p:spPr>
          <a:xfrm>
            <a:off x="1482840" y="4938840"/>
            <a:ext cx="2744640" cy="1440"/>
          </a:xfrm>
          <a:prstGeom prst="line">
            <a:avLst/>
          </a:prstGeom>
          <a:ln cap="sq" w="36720">
            <a:solidFill>
              <a:srgbClr val="000000"/>
            </a:solidFill>
            <a:round/>
          </a:ln>
        </p:spPr>
        <p:style>
          <a:lnRef idx="0"/>
          <a:fillRef idx="0"/>
          <a:effectRef idx="0"/>
          <a:fontRef idx="minor"/>
        </p:style>
      </p:sp>
      <p:sp>
        <p:nvSpPr>
          <p:cNvPr id="384" name="Line 7"/>
          <p:cNvSpPr/>
          <p:nvPr/>
        </p:nvSpPr>
        <p:spPr>
          <a:xfrm>
            <a:off x="6640560" y="1785960"/>
            <a:ext cx="2611440" cy="1440"/>
          </a:xfrm>
          <a:prstGeom prst="line">
            <a:avLst/>
          </a:prstGeom>
          <a:ln cap="sq" w="36720">
            <a:solidFill>
              <a:srgbClr val="000000"/>
            </a:solidFill>
            <a:round/>
          </a:ln>
        </p:spPr>
        <p:style>
          <a:lnRef idx="0"/>
          <a:fillRef idx="0"/>
          <a:effectRef idx="0"/>
          <a:fontRef idx="minor"/>
        </p:style>
      </p:sp>
      <p:sp>
        <p:nvSpPr>
          <p:cNvPr id="385" name="Line 8"/>
          <p:cNvSpPr/>
          <p:nvPr/>
        </p:nvSpPr>
        <p:spPr>
          <a:xfrm>
            <a:off x="6319800" y="5010120"/>
            <a:ext cx="2674800" cy="1440"/>
          </a:xfrm>
          <a:prstGeom prst="line">
            <a:avLst/>
          </a:prstGeom>
          <a:ln cap="sq" w="36720">
            <a:solidFill>
              <a:srgbClr val="000000"/>
            </a:solidFill>
            <a:round/>
          </a:ln>
        </p:spPr>
        <p:style>
          <a:lnRef idx="0"/>
          <a:fillRef idx="0"/>
          <a:effectRef idx="0"/>
          <a:fontRef idx="minor"/>
        </p:style>
      </p:sp>
      <p:sp>
        <p:nvSpPr>
          <p:cNvPr id="386" name="CustomShape 9"/>
          <p:cNvSpPr/>
          <p:nvPr/>
        </p:nvSpPr>
        <p:spPr>
          <a:xfrm>
            <a:off x="825480" y="1436760"/>
            <a:ext cx="147600" cy="115920"/>
          </a:xfrm>
          <a:custGeom>
            <a:avLst/>
            <a:gdLst/>
            <a:ahLst/>
            <a:rect l="0" t="0" r="r" b="b"/>
            <a:pathLst>
              <a:path w="412" h="324">
                <a:moveTo>
                  <a:pt x="4" y="0"/>
                </a:moveTo>
                <a:lnTo>
                  <a:pt x="4" y="0"/>
                </a:lnTo>
                <a:cubicBezTo>
                  <a:pt x="4" y="0"/>
                  <a:pt x="3" y="0"/>
                  <a:pt x="2" y="1"/>
                </a:cubicBezTo>
                <a:lnTo>
                  <a:pt x="1" y="2"/>
                </a:lnTo>
                <a:cubicBezTo>
                  <a:pt x="0" y="3"/>
                  <a:pt x="0" y="4"/>
                  <a:pt x="0" y="4"/>
                </a:cubicBezTo>
                <a:lnTo>
                  <a:pt x="0" y="318"/>
                </a:lnTo>
                <a:lnTo>
                  <a:pt x="0" y="319"/>
                </a:lnTo>
                <a:cubicBezTo>
                  <a:pt x="0" y="319"/>
                  <a:pt x="0" y="320"/>
                  <a:pt x="1" y="321"/>
                </a:cubicBezTo>
                <a:lnTo>
                  <a:pt x="2" y="322"/>
                </a:lnTo>
                <a:cubicBezTo>
                  <a:pt x="3" y="323"/>
                  <a:pt x="4" y="323"/>
                  <a:pt x="4" y="323"/>
                </a:cubicBezTo>
                <a:lnTo>
                  <a:pt x="406" y="323"/>
                </a:lnTo>
                <a:lnTo>
                  <a:pt x="407" y="323"/>
                </a:lnTo>
                <a:cubicBezTo>
                  <a:pt x="407" y="323"/>
                  <a:pt x="408" y="323"/>
                  <a:pt x="409" y="322"/>
                </a:cubicBezTo>
                <a:lnTo>
                  <a:pt x="410" y="321"/>
                </a:lnTo>
                <a:cubicBezTo>
                  <a:pt x="411" y="320"/>
                  <a:pt x="411" y="319"/>
                  <a:pt x="411" y="319"/>
                </a:cubicBezTo>
                <a:lnTo>
                  <a:pt x="411" y="4"/>
                </a:lnTo>
                <a:lnTo>
                  <a:pt x="411" y="4"/>
                </a:lnTo>
                <a:lnTo>
                  <a:pt x="411" y="4"/>
                </a:lnTo>
                <a:cubicBezTo>
                  <a:pt x="411" y="4"/>
                  <a:pt x="411" y="3"/>
                  <a:pt x="410" y="2"/>
                </a:cubicBezTo>
                <a:lnTo>
                  <a:pt x="409" y="1"/>
                </a:lnTo>
                <a:cubicBezTo>
                  <a:pt x="408" y="0"/>
                  <a:pt x="407" y="0"/>
                  <a:pt x="407" y="0"/>
                </a:cubicBezTo>
                <a:lnTo>
                  <a:pt x="4" y="0"/>
                </a:lnTo>
              </a:path>
            </a:pathLst>
          </a:custGeom>
          <a:solidFill>
            <a:srgbClr val="00ffff"/>
          </a:solidFill>
          <a:ln cap="sq" w="9360">
            <a:solidFill>
              <a:srgbClr val="000000"/>
            </a:solidFill>
            <a:round/>
          </a:ln>
        </p:spPr>
        <p:style>
          <a:lnRef idx="0"/>
          <a:fillRef idx="0"/>
          <a:effectRef idx="0"/>
          <a:fontRef idx="minor"/>
        </p:style>
      </p:sp>
      <p:sp>
        <p:nvSpPr>
          <p:cNvPr id="387" name="CustomShape 10"/>
          <p:cNvSpPr/>
          <p:nvPr/>
        </p:nvSpPr>
        <p:spPr>
          <a:xfrm>
            <a:off x="1488960" y="1778040"/>
            <a:ext cx="1790640" cy="1789200"/>
          </a:xfrm>
          <a:prstGeom prst="ellipse">
            <a:avLst/>
          </a:prstGeom>
          <a:noFill/>
          <a:ln cap="sq" w="36720">
            <a:solidFill>
              <a:srgbClr val="000000"/>
            </a:solidFill>
            <a:round/>
          </a:ln>
        </p:spPr>
        <p:style>
          <a:lnRef idx="0"/>
          <a:fillRef idx="0"/>
          <a:effectRef idx="0"/>
          <a:fontRef idx="minor"/>
        </p:style>
      </p:sp>
      <p:sp>
        <p:nvSpPr>
          <p:cNvPr id="388" name="CustomShape 11"/>
          <p:cNvSpPr/>
          <p:nvPr/>
        </p:nvSpPr>
        <p:spPr>
          <a:xfrm>
            <a:off x="2241720" y="1704960"/>
            <a:ext cx="271440" cy="115920"/>
          </a:xfrm>
          <a:custGeom>
            <a:avLst/>
            <a:gdLst/>
            <a:ahLst/>
            <a:rect l="0" t="0" r="r" b="b"/>
            <a:pathLst>
              <a:path w="756" h="324">
                <a:moveTo>
                  <a:pt x="4" y="0"/>
                </a:moveTo>
                <a:lnTo>
                  <a:pt x="4" y="0"/>
                </a:lnTo>
                <a:cubicBezTo>
                  <a:pt x="4" y="0"/>
                  <a:pt x="3" y="0"/>
                  <a:pt x="2" y="1"/>
                </a:cubicBezTo>
                <a:lnTo>
                  <a:pt x="1" y="2"/>
                </a:lnTo>
                <a:cubicBezTo>
                  <a:pt x="0" y="3"/>
                  <a:pt x="0" y="4"/>
                  <a:pt x="0" y="4"/>
                </a:cubicBezTo>
                <a:lnTo>
                  <a:pt x="0" y="318"/>
                </a:lnTo>
                <a:lnTo>
                  <a:pt x="0" y="319"/>
                </a:lnTo>
                <a:cubicBezTo>
                  <a:pt x="0" y="319"/>
                  <a:pt x="0" y="320"/>
                  <a:pt x="1" y="321"/>
                </a:cubicBezTo>
                <a:lnTo>
                  <a:pt x="2" y="322"/>
                </a:lnTo>
                <a:cubicBezTo>
                  <a:pt x="3" y="323"/>
                  <a:pt x="4" y="323"/>
                  <a:pt x="4" y="323"/>
                </a:cubicBezTo>
                <a:lnTo>
                  <a:pt x="750" y="323"/>
                </a:lnTo>
                <a:lnTo>
                  <a:pt x="751" y="323"/>
                </a:lnTo>
                <a:cubicBezTo>
                  <a:pt x="751" y="323"/>
                  <a:pt x="752" y="323"/>
                  <a:pt x="753" y="322"/>
                </a:cubicBezTo>
                <a:lnTo>
                  <a:pt x="754" y="321"/>
                </a:lnTo>
                <a:cubicBezTo>
                  <a:pt x="755" y="320"/>
                  <a:pt x="755" y="319"/>
                  <a:pt x="755" y="319"/>
                </a:cubicBezTo>
                <a:lnTo>
                  <a:pt x="755" y="4"/>
                </a:lnTo>
                <a:lnTo>
                  <a:pt x="755" y="4"/>
                </a:lnTo>
                <a:lnTo>
                  <a:pt x="755" y="4"/>
                </a:lnTo>
                <a:cubicBezTo>
                  <a:pt x="755" y="4"/>
                  <a:pt x="755" y="3"/>
                  <a:pt x="754" y="2"/>
                </a:cubicBezTo>
                <a:lnTo>
                  <a:pt x="753" y="1"/>
                </a:lnTo>
                <a:cubicBezTo>
                  <a:pt x="752" y="0"/>
                  <a:pt x="751" y="0"/>
                  <a:pt x="751" y="0"/>
                </a:cubicBezTo>
                <a:lnTo>
                  <a:pt x="4" y="0"/>
                </a:lnTo>
              </a:path>
            </a:pathLst>
          </a:custGeom>
          <a:solidFill>
            <a:srgbClr val="00ffff"/>
          </a:solidFill>
          <a:ln cap="sq" w="9360">
            <a:solidFill>
              <a:srgbClr val="000000"/>
            </a:solidFill>
            <a:round/>
          </a:ln>
        </p:spPr>
        <p:style>
          <a:lnRef idx="0"/>
          <a:fillRef idx="0"/>
          <a:effectRef idx="0"/>
          <a:fontRef idx="minor"/>
        </p:style>
      </p:sp>
      <p:sp>
        <p:nvSpPr>
          <p:cNvPr id="389" name="CustomShape 12"/>
          <p:cNvSpPr/>
          <p:nvPr/>
        </p:nvSpPr>
        <p:spPr>
          <a:xfrm>
            <a:off x="5329080" y="1419120"/>
            <a:ext cx="147960" cy="115920"/>
          </a:xfrm>
          <a:custGeom>
            <a:avLst/>
            <a:gdLst/>
            <a:ahLst/>
            <a:rect l="0" t="0" r="r" b="b"/>
            <a:pathLst>
              <a:path w="413" h="324">
                <a:moveTo>
                  <a:pt x="4" y="0"/>
                </a:moveTo>
                <a:lnTo>
                  <a:pt x="4" y="0"/>
                </a:lnTo>
                <a:cubicBezTo>
                  <a:pt x="4" y="0"/>
                  <a:pt x="3" y="0"/>
                  <a:pt x="2" y="1"/>
                </a:cubicBezTo>
                <a:lnTo>
                  <a:pt x="1" y="2"/>
                </a:lnTo>
                <a:cubicBezTo>
                  <a:pt x="0" y="3"/>
                  <a:pt x="0" y="4"/>
                  <a:pt x="0" y="4"/>
                </a:cubicBezTo>
                <a:lnTo>
                  <a:pt x="0" y="318"/>
                </a:lnTo>
                <a:lnTo>
                  <a:pt x="0" y="319"/>
                </a:lnTo>
                <a:cubicBezTo>
                  <a:pt x="0" y="319"/>
                  <a:pt x="0" y="320"/>
                  <a:pt x="1" y="321"/>
                </a:cubicBezTo>
                <a:lnTo>
                  <a:pt x="2" y="322"/>
                </a:lnTo>
                <a:cubicBezTo>
                  <a:pt x="3" y="323"/>
                  <a:pt x="4" y="323"/>
                  <a:pt x="4" y="323"/>
                </a:cubicBezTo>
                <a:lnTo>
                  <a:pt x="407" y="323"/>
                </a:lnTo>
                <a:lnTo>
                  <a:pt x="408" y="323"/>
                </a:lnTo>
                <a:cubicBezTo>
                  <a:pt x="408" y="323"/>
                  <a:pt x="409" y="323"/>
                  <a:pt x="410" y="322"/>
                </a:cubicBezTo>
                <a:lnTo>
                  <a:pt x="411" y="321"/>
                </a:lnTo>
                <a:cubicBezTo>
                  <a:pt x="412" y="320"/>
                  <a:pt x="412" y="319"/>
                  <a:pt x="412" y="319"/>
                </a:cubicBezTo>
                <a:lnTo>
                  <a:pt x="412" y="4"/>
                </a:lnTo>
                <a:lnTo>
                  <a:pt x="412" y="4"/>
                </a:lnTo>
                <a:lnTo>
                  <a:pt x="412" y="4"/>
                </a:lnTo>
                <a:cubicBezTo>
                  <a:pt x="412" y="4"/>
                  <a:pt x="412" y="3"/>
                  <a:pt x="411" y="2"/>
                </a:cubicBezTo>
                <a:lnTo>
                  <a:pt x="410" y="1"/>
                </a:lnTo>
                <a:cubicBezTo>
                  <a:pt x="409" y="0"/>
                  <a:pt x="408" y="0"/>
                  <a:pt x="408" y="0"/>
                </a:cubicBezTo>
                <a:lnTo>
                  <a:pt x="4" y="0"/>
                </a:lnTo>
              </a:path>
            </a:pathLst>
          </a:custGeom>
          <a:solidFill>
            <a:srgbClr val="00ffff"/>
          </a:solidFill>
          <a:ln cap="sq" w="9360">
            <a:solidFill>
              <a:srgbClr val="000000"/>
            </a:solidFill>
            <a:round/>
          </a:ln>
        </p:spPr>
        <p:style>
          <a:lnRef idx="0"/>
          <a:fillRef idx="0"/>
          <a:effectRef idx="0"/>
          <a:fontRef idx="minor"/>
        </p:style>
      </p:sp>
      <p:sp>
        <p:nvSpPr>
          <p:cNvPr id="390" name="CustomShape 13"/>
          <p:cNvSpPr/>
          <p:nvPr/>
        </p:nvSpPr>
        <p:spPr>
          <a:xfrm>
            <a:off x="9212400" y="1739880"/>
            <a:ext cx="163440" cy="122400"/>
          </a:xfrm>
          <a:custGeom>
            <a:avLst/>
            <a:gdLst/>
            <a:ahLst/>
            <a:rect l="0" t="0" r="r" b="b"/>
            <a:pathLst>
              <a:path w="456" h="342">
                <a:moveTo>
                  <a:pt x="4" y="0"/>
                </a:moveTo>
                <a:lnTo>
                  <a:pt x="4" y="0"/>
                </a:lnTo>
                <a:cubicBezTo>
                  <a:pt x="4" y="0"/>
                  <a:pt x="3" y="0"/>
                  <a:pt x="2" y="1"/>
                </a:cubicBezTo>
                <a:lnTo>
                  <a:pt x="1" y="2"/>
                </a:lnTo>
                <a:cubicBezTo>
                  <a:pt x="0" y="3"/>
                  <a:pt x="0" y="4"/>
                  <a:pt x="0" y="4"/>
                </a:cubicBezTo>
                <a:lnTo>
                  <a:pt x="0" y="336"/>
                </a:lnTo>
                <a:lnTo>
                  <a:pt x="0" y="337"/>
                </a:lnTo>
                <a:cubicBezTo>
                  <a:pt x="0" y="337"/>
                  <a:pt x="0" y="338"/>
                  <a:pt x="1" y="339"/>
                </a:cubicBezTo>
                <a:lnTo>
                  <a:pt x="2" y="340"/>
                </a:lnTo>
                <a:cubicBezTo>
                  <a:pt x="3" y="341"/>
                  <a:pt x="4" y="341"/>
                  <a:pt x="4" y="341"/>
                </a:cubicBezTo>
                <a:lnTo>
                  <a:pt x="450" y="341"/>
                </a:lnTo>
                <a:lnTo>
                  <a:pt x="451" y="341"/>
                </a:lnTo>
                <a:cubicBezTo>
                  <a:pt x="451" y="341"/>
                  <a:pt x="452" y="341"/>
                  <a:pt x="453" y="340"/>
                </a:cubicBezTo>
                <a:lnTo>
                  <a:pt x="454" y="339"/>
                </a:lnTo>
                <a:cubicBezTo>
                  <a:pt x="455" y="338"/>
                  <a:pt x="455" y="337"/>
                  <a:pt x="455" y="337"/>
                </a:cubicBezTo>
                <a:lnTo>
                  <a:pt x="455" y="4"/>
                </a:lnTo>
                <a:lnTo>
                  <a:pt x="455" y="4"/>
                </a:lnTo>
                <a:lnTo>
                  <a:pt x="455" y="4"/>
                </a:lnTo>
                <a:cubicBezTo>
                  <a:pt x="455" y="4"/>
                  <a:pt x="455" y="3"/>
                  <a:pt x="454" y="2"/>
                </a:cubicBezTo>
                <a:lnTo>
                  <a:pt x="453" y="1"/>
                </a:lnTo>
                <a:cubicBezTo>
                  <a:pt x="452" y="0"/>
                  <a:pt x="451" y="0"/>
                  <a:pt x="451" y="0"/>
                </a:cubicBezTo>
                <a:lnTo>
                  <a:pt x="4" y="0"/>
                </a:lnTo>
              </a:path>
            </a:pathLst>
          </a:custGeom>
          <a:solidFill>
            <a:srgbClr val="ffff00"/>
          </a:solidFill>
          <a:ln cap="sq" w="9360">
            <a:solidFill>
              <a:srgbClr val="000000"/>
            </a:solidFill>
            <a:round/>
          </a:ln>
        </p:spPr>
        <p:style>
          <a:lnRef idx="0"/>
          <a:fillRef idx="0"/>
          <a:effectRef idx="0"/>
          <a:fontRef idx="minor"/>
        </p:style>
      </p:sp>
      <p:sp>
        <p:nvSpPr>
          <p:cNvPr id="391" name="CustomShape 14"/>
          <p:cNvSpPr/>
          <p:nvPr/>
        </p:nvSpPr>
        <p:spPr>
          <a:xfrm>
            <a:off x="6527880" y="1722600"/>
            <a:ext cx="163440" cy="122040"/>
          </a:xfrm>
          <a:custGeom>
            <a:avLst/>
            <a:gdLst/>
            <a:ahLst/>
            <a:rect l="0" t="0" r="r" b="b"/>
            <a:pathLst>
              <a:path w="456" h="341">
                <a:moveTo>
                  <a:pt x="4" y="0"/>
                </a:moveTo>
                <a:lnTo>
                  <a:pt x="4" y="0"/>
                </a:lnTo>
                <a:cubicBezTo>
                  <a:pt x="4" y="0"/>
                  <a:pt x="3" y="0"/>
                  <a:pt x="2" y="1"/>
                </a:cubicBezTo>
                <a:lnTo>
                  <a:pt x="1" y="2"/>
                </a:lnTo>
                <a:cubicBezTo>
                  <a:pt x="0" y="3"/>
                  <a:pt x="0" y="4"/>
                  <a:pt x="0" y="4"/>
                </a:cubicBezTo>
                <a:lnTo>
                  <a:pt x="0" y="335"/>
                </a:lnTo>
                <a:lnTo>
                  <a:pt x="0" y="336"/>
                </a:lnTo>
                <a:cubicBezTo>
                  <a:pt x="0" y="336"/>
                  <a:pt x="0" y="337"/>
                  <a:pt x="1" y="338"/>
                </a:cubicBezTo>
                <a:lnTo>
                  <a:pt x="2" y="339"/>
                </a:lnTo>
                <a:cubicBezTo>
                  <a:pt x="3" y="340"/>
                  <a:pt x="4" y="340"/>
                  <a:pt x="4" y="340"/>
                </a:cubicBezTo>
                <a:lnTo>
                  <a:pt x="450" y="339"/>
                </a:lnTo>
                <a:lnTo>
                  <a:pt x="451" y="340"/>
                </a:lnTo>
                <a:cubicBezTo>
                  <a:pt x="451" y="340"/>
                  <a:pt x="452" y="340"/>
                  <a:pt x="453" y="339"/>
                </a:cubicBezTo>
                <a:lnTo>
                  <a:pt x="454" y="338"/>
                </a:lnTo>
                <a:cubicBezTo>
                  <a:pt x="455" y="337"/>
                  <a:pt x="455" y="336"/>
                  <a:pt x="455" y="336"/>
                </a:cubicBezTo>
                <a:lnTo>
                  <a:pt x="455" y="4"/>
                </a:lnTo>
                <a:lnTo>
                  <a:pt x="455" y="4"/>
                </a:lnTo>
                <a:lnTo>
                  <a:pt x="455" y="4"/>
                </a:lnTo>
                <a:cubicBezTo>
                  <a:pt x="455" y="4"/>
                  <a:pt x="455" y="3"/>
                  <a:pt x="454" y="2"/>
                </a:cubicBezTo>
                <a:lnTo>
                  <a:pt x="453" y="1"/>
                </a:lnTo>
                <a:cubicBezTo>
                  <a:pt x="452" y="0"/>
                  <a:pt x="451" y="0"/>
                  <a:pt x="451" y="0"/>
                </a:cubicBezTo>
                <a:lnTo>
                  <a:pt x="4" y="0"/>
                </a:lnTo>
              </a:path>
            </a:pathLst>
          </a:custGeom>
          <a:solidFill>
            <a:srgbClr val="ffff00"/>
          </a:solidFill>
          <a:ln cap="sq" w="9360">
            <a:solidFill>
              <a:srgbClr val="000000"/>
            </a:solidFill>
            <a:round/>
          </a:ln>
        </p:spPr>
        <p:style>
          <a:lnRef idx="0"/>
          <a:fillRef idx="0"/>
          <a:effectRef idx="0"/>
          <a:fontRef idx="minor"/>
        </p:style>
      </p:sp>
      <p:sp>
        <p:nvSpPr>
          <p:cNvPr id="392" name="CustomShape 15"/>
          <p:cNvSpPr/>
          <p:nvPr/>
        </p:nvSpPr>
        <p:spPr>
          <a:xfrm>
            <a:off x="8982000" y="4952880"/>
            <a:ext cx="166680" cy="127080"/>
          </a:xfrm>
          <a:custGeom>
            <a:avLst/>
            <a:gdLst/>
            <a:ahLst/>
            <a:rect l="0" t="0" r="r" b="b"/>
            <a:pathLst>
              <a:path w="465" h="355">
                <a:moveTo>
                  <a:pt x="4" y="0"/>
                </a:moveTo>
                <a:lnTo>
                  <a:pt x="4" y="0"/>
                </a:lnTo>
                <a:cubicBezTo>
                  <a:pt x="4" y="0"/>
                  <a:pt x="3" y="0"/>
                  <a:pt x="2" y="1"/>
                </a:cubicBezTo>
                <a:lnTo>
                  <a:pt x="1" y="2"/>
                </a:lnTo>
                <a:cubicBezTo>
                  <a:pt x="0" y="3"/>
                  <a:pt x="0" y="4"/>
                  <a:pt x="0" y="4"/>
                </a:cubicBezTo>
                <a:lnTo>
                  <a:pt x="0" y="349"/>
                </a:lnTo>
                <a:lnTo>
                  <a:pt x="0" y="350"/>
                </a:lnTo>
                <a:cubicBezTo>
                  <a:pt x="0" y="350"/>
                  <a:pt x="0" y="351"/>
                  <a:pt x="1" y="352"/>
                </a:cubicBezTo>
                <a:lnTo>
                  <a:pt x="2" y="353"/>
                </a:lnTo>
                <a:cubicBezTo>
                  <a:pt x="3" y="354"/>
                  <a:pt x="4" y="354"/>
                  <a:pt x="4" y="354"/>
                </a:cubicBezTo>
                <a:lnTo>
                  <a:pt x="459" y="354"/>
                </a:lnTo>
                <a:lnTo>
                  <a:pt x="460" y="354"/>
                </a:lnTo>
                <a:cubicBezTo>
                  <a:pt x="460" y="354"/>
                  <a:pt x="461" y="354"/>
                  <a:pt x="462" y="353"/>
                </a:cubicBezTo>
                <a:lnTo>
                  <a:pt x="463" y="352"/>
                </a:lnTo>
                <a:cubicBezTo>
                  <a:pt x="464" y="351"/>
                  <a:pt x="464" y="350"/>
                  <a:pt x="464" y="350"/>
                </a:cubicBezTo>
                <a:lnTo>
                  <a:pt x="464" y="4"/>
                </a:lnTo>
                <a:lnTo>
                  <a:pt x="464" y="4"/>
                </a:lnTo>
                <a:lnTo>
                  <a:pt x="464" y="4"/>
                </a:lnTo>
                <a:cubicBezTo>
                  <a:pt x="464" y="4"/>
                  <a:pt x="464" y="3"/>
                  <a:pt x="463" y="2"/>
                </a:cubicBezTo>
                <a:lnTo>
                  <a:pt x="462" y="1"/>
                </a:lnTo>
                <a:cubicBezTo>
                  <a:pt x="461" y="0"/>
                  <a:pt x="460" y="0"/>
                  <a:pt x="460" y="0"/>
                </a:cubicBezTo>
                <a:lnTo>
                  <a:pt x="4" y="0"/>
                </a:lnTo>
              </a:path>
            </a:pathLst>
          </a:custGeom>
          <a:solidFill>
            <a:srgbClr val="ff0000"/>
          </a:solidFill>
          <a:ln cap="sq" w="9360">
            <a:solidFill>
              <a:srgbClr val="000000"/>
            </a:solidFill>
            <a:round/>
          </a:ln>
        </p:spPr>
        <p:style>
          <a:lnRef idx="0"/>
          <a:fillRef idx="0"/>
          <a:effectRef idx="0"/>
          <a:fontRef idx="minor"/>
        </p:style>
      </p:sp>
      <p:sp>
        <p:nvSpPr>
          <p:cNvPr id="393" name="CustomShape 16"/>
          <p:cNvSpPr/>
          <p:nvPr/>
        </p:nvSpPr>
        <p:spPr>
          <a:xfrm>
            <a:off x="6222960" y="4933800"/>
            <a:ext cx="166680" cy="127080"/>
          </a:xfrm>
          <a:custGeom>
            <a:avLst/>
            <a:gdLst/>
            <a:ahLst/>
            <a:rect l="0" t="0" r="r" b="b"/>
            <a:pathLst>
              <a:path w="465" h="355">
                <a:moveTo>
                  <a:pt x="4" y="0"/>
                </a:moveTo>
                <a:lnTo>
                  <a:pt x="4" y="0"/>
                </a:lnTo>
                <a:cubicBezTo>
                  <a:pt x="4" y="0"/>
                  <a:pt x="3" y="0"/>
                  <a:pt x="2" y="1"/>
                </a:cubicBezTo>
                <a:lnTo>
                  <a:pt x="1" y="2"/>
                </a:lnTo>
                <a:cubicBezTo>
                  <a:pt x="0" y="3"/>
                  <a:pt x="0" y="4"/>
                  <a:pt x="0" y="4"/>
                </a:cubicBezTo>
                <a:lnTo>
                  <a:pt x="0" y="349"/>
                </a:lnTo>
                <a:lnTo>
                  <a:pt x="0" y="350"/>
                </a:lnTo>
                <a:cubicBezTo>
                  <a:pt x="0" y="350"/>
                  <a:pt x="0" y="351"/>
                  <a:pt x="1" y="352"/>
                </a:cubicBezTo>
                <a:lnTo>
                  <a:pt x="2" y="353"/>
                </a:lnTo>
                <a:cubicBezTo>
                  <a:pt x="3" y="354"/>
                  <a:pt x="4" y="354"/>
                  <a:pt x="4" y="354"/>
                </a:cubicBezTo>
                <a:lnTo>
                  <a:pt x="459" y="354"/>
                </a:lnTo>
                <a:lnTo>
                  <a:pt x="460" y="354"/>
                </a:lnTo>
                <a:cubicBezTo>
                  <a:pt x="460" y="354"/>
                  <a:pt x="461" y="354"/>
                  <a:pt x="462" y="353"/>
                </a:cubicBezTo>
                <a:lnTo>
                  <a:pt x="463" y="352"/>
                </a:lnTo>
                <a:cubicBezTo>
                  <a:pt x="464" y="351"/>
                  <a:pt x="464" y="350"/>
                  <a:pt x="464" y="350"/>
                </a:cubicBezTo>
                <a:lnTo>
                  <a:pt x="464" y="4"/>
                </a:lnTo>
                <a:lnTo>
                  <a:pt x="464" y="4"/>
                </a:lnTo>
                <a:lnTo>
                  <a:pt x="464" y="4"/>
                </a:lnTo>
                <a:cubicBezTo>
                  <a:pt x="464" y="4"/>
                  <a:pt x="464" y="3"/>
                  <a:pt x="463" y="2"/>
                </a:cubicBezTo>
                <a:lnTo>
                  <a:pt x="462" y="1"/>
                </a:lnTo>
                <a:cubicBezTo>
                  <a:pt x="461" y="0"/>
                  <a:pt x="460" y="0"/>
                  <a:pt x="460" y="0"/>
                </a:cubicBezTo>
                <a:lnTo>
                  <a:pt x="4" y="0"/>
                </a:lnTo>
              </a:path>
            </a:pathLst>
          </a:custGeom>
          <a:solidFill>
            <a:srgbClr val="ff0000"/>
          </a:solidFill>
          <a:ln cap="sq" w="9360">
            <a:solidFill>
              <a:srgbClr val="000000"/>
            </a:solidFill>
            <a:round/>
          </a:ln>
        </p:spPr>
        <p:style>
          <a:lnRef idx="0"/>
          <a:fillRef idx="0"/>
          <a:effectRef idx="0"/>
          <a:fontRef idx="minor"/>
        </p:style>
      </p:sp>
      <p:sp>
        <p:nvSpPr>
          <p:cNvPr id="394" name="CustomShape 17"/>
          <p:cNvSpPr/>
          <p:nvPr/>
        </p:nvSpPr>
        <p:spPr>
          <a:xfrm>
            <a:off x="1366920" y="4869000"/>
            <a:ext cx="171360" cy="134640"/>
          </a:xfrm>
          <a:custGeom>
            <a:avLst/>
            <a:gdLst/>
            <a:ahLst/>
            <a:rect l="0" t="0" r="r" b="b"/>
            <a:pathLst>
              <a:path w="478" h="376">
                <a:moveTo>
                  <a:pt x="4" y="0"/>
                </a:moveTo>
                <a:lnTo>
                  <a:pt x="4" y="0"/>
                </a:lnTo>
                <a:cubicBezTo>
                  <a:pt x="4" y="0"/>
                  <a:pt x="3" y="0"/>
                  <a:pt x="2" y="1"/>
                </a:cubicBezTo>
                <a:lnTo>
                  <a:pt x="1" y="2"/>
                </a:lnTo>
                <a:cubicBezTo>
                  <a:pt x="0" y="3"/>
                  <a:pt x="0" y="4"/>
                  <a:pt x="0" y="4"/>
                </a:cubicBezTo>
                <a:lnTo>
                  <a:pt x="0" y="370"/>
                </a:lnTo>
                <a:lnTo>
                  <a:pt x="0" y="371"/>
                </a:lnTo>
                <a:cubicBezTo>
                  <a:pt x="0" y="371"/>
                  <a:pt x="0" y="372"/>
                  <a:pt x="1" y="373"/>
                </a:cubicBezTo>
                <a:lnTo>
                  <a:pt x="2" y="374"/>
                </a:lnTo>
                <a:cubicBezTo>
                  <a:pt x="3" y="375"/>
                  <a:pt x="4" y="375"/>
                  <a:pt x="4" y="375"/>
                </a:cubicBezTo>
                <a:lnTo>
                  <a:pt x="472" y="375"/>
                </a:lnTo>
                <a:lnTo>
                  <a:pt x="473" y="375"/>
                </a:lnTo>
                <a:cubicBezTo>
                  <a:pt x="473" y="375"/>
                  <a:pt x="474" y="375"/>
                  <a:pt x="475" y="374"/>
                </a:cubicBezTo>
                <a:lnTo>
                  <a:pt x="476" y="373"/>
                </a:lnTo>
                <a:cubicBezTo>
                  <a:pt x="477" y="372"/>
                  <a:pt x="477" y="371"/>
                  <a:pt x="477" y="371"/>
                </a:cubicBezTo>
                <a:lnTo>
                  <a:pt x="477" y="4"/>
                </a:lnTo>
                <a:lnTo>
                  <a:pt x="477" y="4"/>
                </a:lnTo>
                <a:lnTo>
                  <a:pt x="477" y="4"/>
                </a:lnTo>
                <a:cubicBezTo>
                  <a:pt x="477" y="4"/>
                  <a:pt x="477" y="3"/>
                  <a:pt x="476" y="2"/>
                </a:cubicBezTo>
                <a:lnTo>
                  <a:pt x="475" y="1"/>
                </a:lnTo>
                <a:cubicBezTo>
                  <a:pt x="474" y="0"/>
                  <a:pt x="473" y="0"/>
                  <a:pt x="473" y="0"/>
                </a:cubicBezTo>
                <a:lnTo>
                  <a:pt x="4" y="0"/>
                </a:lnTo>
              </a:path>
            </a:pathLst>
          </a:custGeom>
          <a:solidFill>
            <a:srgbClr val="00ff00"/>
          </a:solidFill>
          <a:ln cap="sq" w="9360">
            <a:solidFill>
              <a:srgbClr val="000000"/>
            </a:solidFill>
            <a:round/>
          </a:ln>
        </p:spPr>
        <p:style>
          <a:lnRef idx="0"/>
          <a:fillRef idx="0"/>
          <a:effectRef idx="0"/>
          <a:fontRef idx="minor"/>
        </p:style>
      </p:sp>
      <p:sp>
        <p:nvSpPr>
          <p:cNvPr id="395" name="CustomShape 18"/>
          <p:cNvSpPr/>
          <p:nvPr/>
        </p:nvSpPr>
        <p:spPr>
          <a:xfrm>
            <a:off x="4140360" y="4888080"/>
            <a:ext cx="171360" cy="134640"/>
          </a:xfrm>
          <a:custGeom>
            <a:avLst/>
            <a:gdLst/>
            <a:ahLst/>
            <a:rect l="0" t="0" r="r" b="b"/>
            <a:pathLst>
              <a:path w="478" h="376">
                <a:moveTo>
                  <a:pt x="4" y="0"/>
                </a:moveTo>
                <a:lnTo>
                  <a:pt x="4" y="0"/>
                </a:lnTo>
                <a:cubicBezTo>
                  <a:pt x="4" y="0"/>
                  <a:pt x="3" y="0"/>
                  <a:pt x="2" y="1"/>
                </a:cubicBezTo>
                <a:lnTo>
                  <a:pt x="1" y="2"/>
                </a:lnTo>
                <a:cubicBezTo>
                  <a:pt x="0" y="3"/>
                  <a:pt x="0" y="4"/>
                  <a:pt x="0" y="4"/>
                </a:cubicBezTo>
                <a:lnTo>
                  <a:pt x="0" y="370"/>
                </a:lnTo>
                <a:lnTo>
                  <a:pt x="0" y="371"/>
                </a:lnTo>
                <a:cubicBezTo>
                  <a:pt x="0" y="371"/>
                  <a:pt x="0" y="372"/>
                  <a:pt x="1" y="373"/>
                </a:cubicBezTo>
                <a:lnTo>
                  <a:pt x="2" y="374"/>
                </a:lnTo>
                <a:cubicBezTo>
                  <a:pt x="3" y="375"/>
                  <a:pt x="4" y="375"/>
                  <a:pt x="4" y="375"/>
                </a:cubicBezTo>
                <a:lnTo>
                  <a:pt x="472" y="375"/>
                </a:lnTo>
                <a:lnTo>
                  <a:pt x="473" y="375"/>
                </a:lnTo>
                <a:cubicBezTo>
                  <a:pt x="473" y="375"/>
                  <a:pt x="474" y="375"/>
                  <a:pt x="475" y="374"/>
                </a:cubicBezTo>
                <a:lnTo>
                  <a:pt x="476" y="373"/>
                </a:lnTo>
                <a:cubicBezTo>
                  <a:pt x="477" y="372"/>
                  <a:pt x="477" y="371"/>
                  <a:pt x="477" y="371"/>
                </a:cubicBezTo>
                <a:lnTo>
                  <a:pt x="477" y="4"/>
                </a:lnTo>
                <a:lnTo>
                  <a:pt x="477" y="4"/>
                </a:lnTo>
                <a:lnTo>
                  <a:pt x="477" y="4"/>
                </a:lnTo>
                <a:cubicBezTo>
                  <a:pt x="477" y="4"/>
                  <a:pt x="477" y="3"/>
                  <a:pt x="476" y="2"/>
                </a:cubicBezTo>
                <a:lnTo>
                  <a:pt x="475" y="1"/>
                </a:lnTo>
                <a:cubicBezTo>
                  <a:pt x="474" y="0"/>
                  <a:pt x="473" y="0"/>
                  <a:pt x="473" y="0"/>
                </a:cubicBezTo>
                <a:lnTo>
                  <a:pt x="4" y="0"/>
                </a:lnTo>
              </a:path>
            </a:pathLst>
          </a:custGeom>
          <a:solidFill>
            <a:srgbClr val="00ff00"/>
          </a:solidFill>
          <a:ln cap="sq" w="9360">
            <a:solidFill>
              <a:srgbClr val="000000"/>
            </a:solidFill>
            <a:round/>
          </a:ln>
        </p:spPr>
        <p:style>
          <a:lnRef idx="0"/>
          <a:fillRef idx="0"/>
          <a:effectRef idx="0"/>
          <a:fontRef idx="minor"/>
        </p:style>
      </p:sp>
      <p:sp>
        <p:nvSpPr>
          <p:cNvPr id="396" name="CustomShape 19"/>
          <p:cNvSpPr/>
          <p:nvPr/>
        </p:nvSpPr>
        <p:spPr>
          <a:xfrm rot="16200000">
            <a:off x="2035080" y="5938920"/>
            <a:ext cx="317520" cy="133200"/>
          </a:xfrm>
          <a:custGeom>
            <a:avLst/>
            <a:gdLst/>
            <a:ahLst/>
            <a:rect l="0" t="0" r="r" b="b"/>
            <a:pathLst>
              <a:path w="884" h="372">
                <a:moveTo>
                  <a:pt x="4" y="0"/>
                </a:moveTo>
                <a:lnTo>
                  <a:pt x="4" y="0"/>
                </a:lnTo>
                <a:cubicBezTo>
                  <a:pt x="4" y="0"/>
                  <a:pt x="3" y="0"/>
                  <a:pt x="2" y="1"/>
                </a:cubicBezTo>
                <a:lnTo>
                  <a:pt x="1" y="2"/>
                </a:lnTo>
                <a:cubicBezTo>
                  <a:pt x="0" y="3"/>
                  <a:pt x="0" y="4"/>
                  <a:pt x="0" y="4"/>
                </a:cubicBezTo>
                <a:lnTo>
                  <a:pt x="0" y="366"/>
                </a:lnTo>
                <a:lnTo>
                  <a:pt x="0" y="367"/>
                </a:lnTo>
                <a:cubicBezTo>
                  <a:pt x="0" y="367"/>
                  <a:pt x="0" y="368"/>
                  <a:pt x="1" y="369"/>
                </a:cubicBezTo>
                <a:lnTo>
                  <a:pt x="2" y="370"/>
                </a:lnTo>
                <a:cubicBezTo>
                  <a:pt x="3" y="371"/>
                  <a:pt x="4" y="371"/>
                  <a:pt x="4" y="371"/>
                </a:cubicBezTo>
                <a:lnTo>
                  <a:pt x="878" y="370"/>
                </a:lnTo>
                <a:lnTo>
                  <a:pt x="879" y="371"/>
                </a:lnTo>
                <a:cubicBezTo>
                  <a:pt x="879" y="371"/>
                  <a:pt x="880" y="371"/>
                  <a:pt x="881" y="370"/>
                </a:cubicBezTo>
                <a:lnTo>
                  <a:pt x="882" y="369"/>
                </a:lnTo>
                <a:cubicBezTo>
                  <a:pt x="883" y="368"/>
                  <a:pt x="883" y="367"/>
                  <a:pt x="883" y="367"/>
                </a:cubicBezTo>
                <a:lnTo>
                  <a:pt x="882" y="4"/>
                </a:lnTo>
                <a:lnTo>
                  <a:pt x="883" y="4"/>
                </a:lnTo>
                <a:lnTo>
                  <a:pt x="883" y="4"/>
                </a:lnTo>
                <a:cubicBezTo>
                  <a:pt x="883" y="4"/>
                  <a:pt x="883" y="3"/>
                  <a:pt x="882" y="2"/>
                </a:cubicBezTo>
                <a:lnTo>
                  <a:pt x="881" y="1"/>
                </a:lnTo>
                <a:cubicBezTo>
                  <a:pt x="880" y="0"/>
                  <a:pt x="879" y="0"/>
                  <a:pt x="879" y="0"/>
                </a:cubicBezTo>
                <a:lnTo>
                  <a:pt x="4" y="0"/>
                </a:lnTo>
              </a:path>
            </a:pathLst>
          </a:custGeom>
          <a:solidFill>
            <a:srgbClr val="00ff00"/>
          </a:solidFill>
          <a:ln cap="sq" w="9360">
            <a:solidFill>
              <a:srgbClr val="000000"/>
            </a:solidFill>
            <a:round/>
          </a:ln>
        </p:spPr>
        <p:style>
          <a:lnRef idx="0"/>
          <a:fillRef idx="0"/>
          <a:effectRef idx="0"/>
          <a:fontRef idx="minor"/>
        </p:style>
      </p:sp>
      <p:sp>
        <p:nvSpPr>
          <p:cNvPr id="397" name="CustomShape 20"/>
          <p:cNvSpPr/>
          <p:nvPr/>
        </p:nvSpPr>
        <p:spPr>
          <a:xfrm>
            <a:off x="1890720" y="4878360"/>
            <a:ext cx="314280" cy="135000"/>
          </a:xfrm>
          <a:custGeom>
            <a:avLst/>
            <a:gdLst/>
            <a:ahLst/>
            <a:rect l="0" t="0" r="r" b="b"/>
            <a:pathLst>
              <a:path w="875" h="377">
                <a:moveTo>
                  <a:pt x="4" y="0"/>
                </a:moveTo>
                <a:lnTo>
                  <a:pt x="4" y="0"/>
                </a:lnTo>
                <a:cubicBezTo>
                  <a:pt x="4" y="0"/>
                  <a:pt x="3" y="0"/>
                  <a:pt x="2" y="1"/>
                </a:cubicBezTo>
                <a:lnTo>
                  <a:pt x="1" y="2"/>
                </a:lnTo>
                <a:cubicBezTo>
                  <a:pt x="0" y="3"/>
                  <a:pt x="0" y="4"/>
                  <a:pt x="0" y="4"/>
                </a:cubicBezTo>
                <a:lnTo>
                  <a:pt x="0" y="371"/>
                </a:lnTo>
                <a:lnTo>
                  <a:pt x="0" y="372"/>
                </a:lnTo>
                <a:cubicBezTo>
                  <a:pt x="0" y="372"/>
                  <a:pt x="0" y="373"/>
                  <a:pt x="1" y="374"/>
                </a:cubicBezTo>
                <a:lnTo>
                  <a:pt x="2" y="375"/>
                </a:lnTo>
                <a:cubicBezTo>
                  <a:pt x="3" y="376"/>
                  <a:pt x="4" y="376"/>
                  <a:pt x="4" y="376"/>
                </a:cubicBezTo>
                <a:lnTo>
                  <a:pt x="869" y="376"/>
                </a:lnTo>
                <a:lnTo>
                  <a:pt x="870" y="376"/>
                </a:lnTo>
                <a:cubicBezTo>
                  <a:pt x="870" y="376"/>
                  <a:pt x="871" y="376"/>
                  <a:pt x="872" y="375"/>
                </a:cubicBezTo>
                <a:lnTo>
                  <a:pt x="873" y="374"/>
                </a:lnTo>
                <a:cubicBezTo>
                  <a:pt x="874" y="373"/>
                  <a:pt x="874" y="372"/>
                  <a:pt x="874" y="372"/>
                </a:cubicBezTo>
                <a:lnTo>
                  <a:pt x="874" y="4"/>
                </a:lnTo>
                <a:lnTo>
                  <a:pt x="874" y="4"/>
                </a:lnTo>
                <a:lnTo>
                  <a:pt x="874" y="4"/>
                </a:lnTo>
                <a:cubicBezTo>
                  <a:pt x="874" y="4"/>
                  <a:pt x="874" y="3"/>
                  <a:pt x="873" y="2"/>
                </a:cubicBezTo>
                <a:lnTo>
                  <a:pt x="872" y="1"/>
                </a:lnTo>
                <a:cubicBezTo>
                  <a:pt x="871" y="0"/>
                  <a:pt x="870" y="0"/>
                  <a:pt x="870" y="0"/>
                </a:cubicBezTo>
                <a:lnTo>
                  <a:pt x="4" y="0"/>
                </a:lnTo>
              </a:path>
            </a:pathLst>
          </a:custGeom>
          <a:solidFill>
            <a:srgbClr val="ffff00"/>
          </a:solidFill>
          <a:ln cap="sq" w="9360">
            <a:solidFill>
              <a:srgbClr val="000000"/>
            </a:solidFill>
            <a:round/>
          </a:ln>
        </p:spPr>
        <p:style>
          <a:lnRef idx="0"/>
          <a:fillRef idx="0"/>
          <a:effectRef idx="0"/>
          <a:fontRef idx="minor"/>
        </p:style>
      </p:sp>
      <p:sp>
        <p:nvSpPr>
          <p:cNvPr id="398" name="CustomShape 21"/>
          <p:cNvSpPr/>
          <p:nvPr/>
        </p:nvSpPr>
        <p:spPr>
          <a:xfrm>
            <a:off x="8236080" y="4944960"/>
            <a:ext cx="306360" cy="127080"/>
          </a:xfrm>
          <a:custGeom>
            <a:avLst/>
            <a:gdLst/>
            <a:ahLst/>
            <a:rect l="0" t="0" r="r" b="b"/>
            <a:pathLst>
              <a:path w="853" h="355">
                <a:moveTo>
                  <a:pt x="4" y="0"/>
                </a:moveTo>
                <a:lnTo>
                  <a:pt x="4" y="0"/>
                </a:lnTo>
                <a:cubicBezTo>
                  <a:pt x="4" y="0"/>
                  <a:pt x="3" y="0"/>
                  <a:pt x="2" y="1"/>
                </a:cubicBezTo>
                <a:lnTo>
                  <a:pt x="1" y="2"/>
                </a:lnTo>
                <a:cubicBezTo>
                  <a:pt x="0" y="3"/>
                  <a:pt x="0" y="4"/>
                  <a:pt x="0" y="4"/>
                </a:cubicBezTo>
                <a:lnTo>
                  <a:pt x="0" y="349"/>
                </a:lnTo>
                <a:lnTo>
                  <a:pt x="0" y="350"/>
                </a:lnTo>
                <a:cubicBezTo>
                  <a:pt x="0" y="350"/>
                  <a:pt x="0" y="351"/>
                  <a:pt x="1" y="352"/>
                </a:cubicBezTo>
                <a:lnTo>
                  <a:pt x="2" y="353"/>
                </a:lnTo>
                <a:cubicBezTo>
                  <a:pt x="3" y="354"/>
                  <a:pt x="4" y="354"/>
                  <a:pt x="4" y="354"/>
                </a:cubicBezTo>
                <a:lnTo>
                  <a:pt x="847" y="354"/>
                </a:lnTo>
                <a:lnTo>
                  <a:pt x="848" y="354"/>
                </a:lnTo>
                <a:cubicBezTo>
                  <a:pt x="848" y="354"/>
                  <a:pt x="849" y="354"/>
                  <a:pt x="850" y="353"/>
                </a:cubicBezTo>
                <a:lnTo>
                  <a:pt x="851" y="352"/>
                </a:lnTo>
                <a:cubicBezTo>
                  <a:pt x="852" y="351"/>
                  <a:pt x="852" y="350"/>
                  <a:pt x="852" y="350"/>
                </a:cubicBezTo>
                <a:lnTo>
                  <a:pt x="852" y="4"/>
                </a:lnTo>
                <a:lnTo>
                  <a:pt x="852" y="4"/>
                </a:lnTo>
                <a:lnTo>
                  <a:pt x="852" y="4"/>
                </a:lnTo>
                <a:cubicBezTo>
                  <a:pt x="852" y="4"/>
                  <a:pt x="852" y="3"/>
                  <a:pt x="851" y="2"/>
                </a:cubicBezTo>
                <a:lnTo>
                  <a:pt x="850" y="1"/>
                </a:lnTo>
                <a:cubicBezTo>
                  <a:pt x="849" y="0"/>
                  <a:pt x="848" y="0"/>
                  <a:pt x="848" y="0"/>
                </a:cubicBezTo>
                <a:lnTo>
                  <a:pt x="4" y="0"/>
                </a:lnTo>
              </a:path>
            </a:pathLst>
          </a:custGeom>
          <a:solidFill>
            <a:srgbClr val="00ffff"/>
          </a:solidFill>
          <a:ln cap="sq" w="9360">
            <a:solidFill>
              <a:srgbClr val="000000"/>
            </a:solidFill>
            <a:round/>
          </a:ln>
        </p:spPr>
        <p:style>
          <a:lnRef idx="0"/>
          <a:fillRef idx="0"/>
          <a:effectRef idx="0"/>
          <a:fontRef idx="minor"/>
        </p:style>
      </p:sp>
      <p:sp>
        <p:nvSpPr>
          <p:cNvPr id="399" name="CustomShape 22"/>
          <p:cNvSpPr/>
          <p:nvPr/>
        </p:nvSpPr>
        <p:spPr>
          <a:xfrm>
            <a:off x="7513560" y="5327640"/>
            <a:ext cx="306360" cy="127080"/>
          </a:xfrm>
          <a:custGeom>
            <a:avLst/>
            <a:gdLst/>
            <a:ahLst/>
            <a:rect l="0" t="0" r="r" b="b"/>
            <a:pathLst>
              <a:path w="853" h="355">
                <a:moveTo>
                  <a:pt x="4" y="0"/>
                </a:moveTo>
                <a:lnTo>
                  <a:pt x="4" y="0"/>
                </a:lnTo>
                <a:cubicBezTo>
                  <a:pt x="4" y="0"/>
                  <a:pt x="3" y="0"/>
                  <a:pt x="2" y="1"/>
                </a:cubicBezTo>
                <a:lnTo>
                  <a:pt x="1" y="2"/>
                </a:lnTo>
                <a:cubicBezTo>
                  <a:pt x="0" y="3"/>
                  <a:pt x="0" y="4"/>
                  <a:pt x="0" y="4"/>
                </a:cubicBezTo>
                <a:lnTo>
                  <a:pt x="0" y="349"/>
                </a:lnTo>
                <a:lnTo>
                  <a:pt x="0" y="350"/>
                </a:lnTo>
                <a:cubicBezTo>
                  <a:pt x="0" y="350"/>
                  <a:pt x="0" y="351"/>
                  <a:pt x="1" y="352"/>
                </a:cubicBezTo>
                <a:lnTo>
                  <a:pt x="2" y="353"/>
                </a:lnTo>
                <a:cubicBezTo>
                  <a:pt x="3" y="354"/>
                  <a:pt x="4" y="354"/>
                  <a:pt x="4" y="354"/>
                </a:cubicBezTo>
                <a:lnTo>
                  <a:pt x="847" y="354"/>
                </a:lnTo>
                <a:lnTo>
                  <a:pt x="848" y="354"/>
                </a:lnTo>
                <a:cubicBezTo>
                  <a:pt x="848" y="354"/>
                  <a:pt x="849" y="354"/>
                  <a:pt x="850" y="353"/>
                </a:cubicBezTo>
                <a:lnTo>
                  <a:pt x="851" y="352"/>
                </a:lnTo>
                <a:cubicBezTo>
                  <a:pt x="852" y="351"/>
                  <a:pt x="852" y="350"/>
                  <a:pt x="852" y="350"/>
                </a:cubicBezTo>
                <a:lnTo>
                  <a:pt x="852" y="4"/>
                </a:lnTo>
                <a:lnTo>
                  <a:pt x="852" y="4"/>
                </a:lnTo>
                <a:lnTo>
                  <a:pt x="852" y="4"/>
                </a:lnTo>
                <a:cubicBezTo>
                  <a:pt x="852" y="4"/>
                  <a:pt x="852" y="3"/>
                  <a:pt x="851" y="2"/>
                </a:cubicBezTo>
                <a:lnTo>
                  <a:pt x="850" y="1"/>
                </a:lnTo>
                <a:cubicBezTo>
                  <a:pt x="849" y="0"/>
                  <a:pt x="848" y="0"/>
                  <a:pt x="848" y="0"/>
                </a:cubicBezTo>
                <a:lnTo>
                  <a:pt x="4" y="0"/>
                </a:lnTo>
              </a:path>
            </a:pathLst>
          </a:custGeom>
          <a:solidFill>
            <a:srgbClr val="00ffff"/>
          </a:solidFill>
          <a:ln cap="sq" w="9360">
            <a:solidFill>
              <a:srgbClr val="000000"/>
            </a:solidFill>
            <a:round/>
          </a:ln>
        </p:spPr>
        <p:style>
          <a:lnRef idx="0"/>
          <a:fillRef idx="0"/>
          <a:effectRef idx="0"/>
          <a:fontRef idx="minor"/>
        </p:style>
      </p:sp>
      <p:sp>
        <p:nvSpPr>
          <p:cNvPr id="400" name="CustomShape 23"/>
          <p:cNvSpPr/>
          <p:nvPr/>
        </p:nvSpPr>
        <p:spPr>
          <a:xfrm>
            <a:off x="7823160" y="2200320"/>
            <a:ext cx="300240" cy="122040"/>
          </a:xfrm>
          <a:custGeom>
            <a:avLst/>
            <a:gdLst/>
            <a:ahLst/>
            <a:rect l="0" t="0" r="r" b="b"/>
            <a:pathLst>
              <a:path w="836" h="341">
                <a:moveTo>
                  <a:pt x="4" y="0"/>
                </a:moveTo>
                <a:lnTo>
                  <a:pt x="4" y="0"/>
                </a:lnTo>
                <a:cubicBezTo>
                  <a:pt x="4" y="0"/>
                  <a:pt x="3" y="0"/>
                  <a:pt x="2" y="1"/>
                </a:cubicBezTo>
                <a:lnTo>
                  <a:pt x="1" y="2"/>
                </a:lnTo>
                <a:cubicBezTo>
                  <a:pt x="0" y="3"/>
                  <a:pt x="0" y="4"/>
                  <a:pt x="0" y="4"/>
                </a:cubicBezTo>
                <a:lnTo>
                  <a:pt x="0" y="335"/>
                </a:lnTo>
                <a:lnTo>
                  <a:pt x="0" y="336"/>
                </a:lnTo>
                <a:cubicBezTo>
                  <a:pt x="0" y="336"/>
                  <a:pt x="0" y="337"/>
                  <a:pt x="1" y="338"/>
                </a:cubicBezTo>
                <a:lnTo>
                  <a:pt x="2" y="339"/>
                </a:lnTo>
                <a:cubicBezTo>
                  <a:pt x="3" y="340"/>
                  <a:pt x="4" y="340"/>
                  <a:pt x="4" y="340"/>
                </a:cubicBezTo>
                <a:lnTo>
                  <a:pt x="830" y="339"/>
                </a:lnTo>
                <a:lnTo>
                  <a:pt x="831" y="340"/>
                </a:lnTo>
                <a:cubicBezTo>
                  <a:pt x="831" y="340"/>
                  <a:pt x="832" y="340"/>
                  <a:pt x="833" y="339"/>
                </a:cubicBezTo>
                <a:lnTo>
                  <a:pt x="834" y="338"/>
                </a:lnTo>
                <a:cubicBezTo>
                  <a:pt x="835" y="337"/>
                  <a:pt x="835" y="336"/>
                  <a:pt x="835" y="336"/>
                </a:cubicBezTo>
                <a:lnTo>
                  <a:pt x="834" y="4"/>
                </a:lnTo>
                <a:lnTo>
                  <a:pt x="835" y="4"/>
                </a:lnTo>
                <a:lnTo>
                  <a:pt x="835" y="4"/>
                </a:lnTo>
                <a:cubicBezTo>
                  <a:pt x="835" y="4"/>
                  <a:pt x="835" y="3"/>
                  <a:pt x="834" y="2"/>
                </a:cubicBezTo>
                <a:lnTo>
                  <a:pt x="833" y="1"/>
                </a:lnTo>
                <a:cubicBezTo>
                  <a:pt x="832" y="0"/>
                  <a:pt x="831" y="0"/>
                  <a:pt x="831" y="0"/>
                </a:cubicBezTo>
                <a:lnTo>
                  <a:pt x="4" y="0"/>
                </a:lnTo>
              </a:path>
            </a:pathLst>
          </a:custGeom>
          <a:solidFill>
            <a:srgbClr val="00ffff"/>
          </a:solidFill>
          <a:ln cap="sq" w="9360">
            <a:solidFill>
              <a:srgbClr val="000000"/>
            </a:solidFill>
            <a:round/>
          </a:ln>
        </p:spPr>
        <p:style>
          <a:lnRef idx="0"/>
          <a:fillRef idx="0"/>
          <a:effectRef idx="0"/>
          <a:fontRef idx="minor"/>
        </p:style>
      </p:sp>
      <p:sp>
        <p:nvSpPr>
          <p:cNvPr id="401" name="CustomShape 24"/>
          <p:cNvSpPr/>
          <p:nvPr/>
        </p:nvSpPr>
        <p:spPr>
          <a:xfrm>
            <a:off x="7831080" y="1717560"/>
            <a:ext cx="298440" cy="122400"/>
          </a:xfrm>
          <a:custGeom>
            <a:avLst/>
            <a:gdLst/>
            <a:ahLst/>
            <a:rect l="0" t="0" r="r" b="b"/>
            <a:pathLst>
              <a:path w="831" h="342">
                <a:moveTo>
                  <a:pt x="4" y="0"/>
                </a:moveTo>
                <a:lnTo>
                  <a:pt x="4" y="0"/>
                </a:lnTo>
                <a:cubicBezTo>
                  <a:pt x="4" y="0"/>
                  <a:pt x="3" y="0"/>
                  <a:pt x="2" y="1"/>
                </a:cubicBezTo>
                <a:lnTo>
                  <a:pt x="1" y="2"/>
                </a:lnTo>
                <a:cubicBezTo>
                  <a:pt x="0" y="3"/>
                  <a:pt x="0" y="4"/>
                  <a:pt x="0" y="4"/>
                </a:cubicBezTo>
                <a:lnTo>
                  <a:pt x="0" y="336"/>
                </a:lnTo>
                <a:lnTo>
                  <a:pt x="0" y="337"/>
                </a:lnTo>
                <a:cubicBezTo>
                  <a:pt x="0" y="337"/>
                  <a:pt x="0" y="338"/>
                  <a:pt x="1" y="339"/>
                </a:cubicBezTo>
                <a:lnTo>
                  <a:pt x="2" y="340"/>
                </a:lnTo>
                <a:cubicBezTo>
                  <a:pt x="3" y="341"/>
                  <a:pt x="4" y="341"/>
                  <a:pt x="4" y="341"/>
                </a:cubicBezTo>
                <a:lnTo>
                  <a:pt x="825" y="341"/>
                </a:lnTo>
                <a:lnTo>
                  <a:pt x="826" y="341"/>
                </a:lnTo>
                <a:cubicBezTo>
                  <a:pt x="826" y="341"/>
                  <a:pt x="827" y="341"/>
                  <a:pt x="828" y="340"/>
                </a:cubicBezTo>
                <a:lnTo>
                  <a:pt x="829" y="339"/>
                </a:lnTo>
                <a:cubicBezTo>
                  <a:pt x="830" y="338"/>
                  <a:pt x="830" y="337"/>
                  <a:pt x="830" y="337"/>
                </a:cubicBezTo>
                <a:lnTo>
                  <a:pt x="830" y="4"/>
                </a:lnTo>
                <a:lnTo>
                  <a:pt x="830" y="4"/>
                </a:lnTo>
                <a:lnTo>
                  <a:pt x="830" y="4"/>
                </a:lnTo>
                <a:cubicBezTo>
                  <a:pt x="830" y="4"/>
                  <a:pt x="830" y="3"/>
                  <a:pt x="829" y="2"/>
                </a:cubicBezTo>
                <a:lnTo>
                  <a:pt x="828" y="1"/>
                </a:lnTo>
                <a:cubicBezTo>
                  <a:pt x="827" y="0"/>
                  <a:pt x="826" y="0"/>
                  <a:pt x="826" y="0"/>
                </a:cubicBezTo>
                <a:lnTo>
                  <a:pt x="4" y="0"/>
                </a:lnTo>
              </a:path>
            </a:pathLst>
          </a:custGeom>
          <a:solidFill>
            <a:srgbClr val="00ffff"/>
          </a:solidFill>
          <a:ln cap="sq" w="9360">
            <a:solidFill>
              <a:srgbClr val="000000"/>
            </a:solidFill>
            <a:round/>
          </a:ln>
        </p:spPr>
        <p:style>
          <a:lnRef idx="0"/>
          <a:fillRef idx="0"/>
          <a:effectRef idx="0"/>
          <a:fontRef idx="minor"/>
        </p:style>
      </p:sp>
      <p:sp>
        <p:nvSpPr>
          <p:cNvPr id="402" name="CustomShape 25"/>
          <p:cNvSpPr/>
          <p:nvPr/>
        </p:nvSpPr>
        <p:spPr>
          <a:xfrm>
            <a:off x="3470400" y="4881600"/>
            <a:ext cx="314280" cy="135000"/>
          </a:xfrm>
          <a:custGeom>
            <a:avLst/>
            <a:gdLst/>
            <a:ahLst/>
            <a:rect l="0" t="0" r="r" b="b"/>
            <a:pathLst>
              <a:path w="875" h="377">
                <a:moveTo>
                  <a:pt x="4" y="0"/>
                </a:moveTo>
                <a:lnTo>
                  <a:pt x="4" y="0"/>
                </a:lnTo>
                <a:cubicBezTo>
                  <a:pt x="4" y="0"/>
                  <a:pt x="3" y="0"/>
                  <a:pt x="2" y="1"/>
                </a:cubicBezTo>
                <a:lnTo>
                  <a:pt x="1" y="2"/>
                </a:lnTo>
                <a:cubicBezTo>
                  <a:pt x="0" y="3"/>
                  <a:pt x="0" y="4"/>
                  <a:pt x="0" y="4"/>
                </a:cubicBezTo>
                <a:lnTo>
                  <a:pt x="0" y="371"/>
                </a:lnTo>
                <a:lnTo>
                  <a:pt x="0" y="372"/>
                </a:lnTo>
                <a:cubicBezTo>
                  <a:pt x="0" y="372"/>
                  <a:pt x="0" y="373"/>
                  <a:pt x="1" y="374"/>
                </a:cubicBezTo>
                <a:lnTo>
                  <a:pt x="2" y="375"/>
                </a:lnTo>
                <a:cubicBezTo>
                  <a:pt x="3" y="376"/>
                  <a:pt x="4" y="376"/>
                  <a:pt x="4" y="376"/>
                </a:cubicBezTo>
                <a:lnTo>
                  <a:pt x="869" y="376"/>
                </a:lnTo>
                <a:lnTo>
                  <a:pt x="870" y="376"/>
                </a:lnTo>
                <a:cubicBezTo>
                  <a:pt x="870" y="376"/>
                  <a:pt x="871" y="376"/>
                  <a:pt x="872" y="375"/>
                </a:cubicBezTo>
                <a:lnTo>
                  <a:pt x="873" y="374"/>
                </a:lnTo>
                <a:cubicBezTo>
                  <a:pt x="874" y="373"/>
                  <a:pt x="874" y="372"/>
                  <a:pt x="874" y="372"/>
                </a:cubicBezTo>
                <a:lnTo>
                  <a:pt x="874" y="4"/>
                </a:lnTo>
                <a:lnTo>
                  <a:pt x="874" y="4"/>
                </a:lnTo>
                <a:lnTo>
                  <a:pt x="874" y="4"/>
                </a:lnTo>
                <a:cubicBezTo>
                  <a:pt x="874" y="4"/>
                  <a:pt x="874" y="3"/>
                  <a:pt x="873" y="2"/>
                </a:cubicBezTo>
                <a:lnTo>
                  <a:pt x="872" y="1"/>
                </a:lnTo>
                <a:cubicBezTo>
                  <a:pt x="871" y="0"/>
                  <a:pt x="870" y="0"/>
                  <a:pt x="870" y="0"/>
                </a:cubicBezTo>
                <a:lnTo>
                  <a:pt x="4" y="0"/>
                </a:lnTo>
              </a:path>
            </a:pathLst>
          </a:custGeom>
          <a:solidFill>
            <a:srgbClr val="00ffff"/>
          </a:solidFill>
          <a:ln cap="sq" w="9360">
            <a:solidFill>
              <a:srgbClr val="000000"/>
            </a:solidFill>
            <a:round/>
          </a:ln>
        </p:spPr>
        <p:style>
          <a:lnRef idx="0"/>
          <a:fillRef idx="0"/>
          <a:effectRef idx="0"/>
          <a:fontRef idx="minor"/>
        </p:style>
      </p:sp>
      <p:sp>
        <p:nvSpPr>
          <p:cNvPr id="403" name="CustomShape 26"/>
          <p:cNvSpPr/>
          <p:nvPr/>
        </p:nvSpPr>
        <p:spPr>
          <a:xfrm>
            <a:off x="2786040" y="5273640"/>
            <a:ext cx="314280" cy="135000"/>
          </a:xfrm>
          <a:custGeom>
            <a:avLst/>
            <a:gdLst/>
            <a:ahLst/>
            <a:rect l="0" t="0" r="r" b="b"/>
            <a:pathLst>
              <a:path w="875" h="377">
                <a:moveTo>
                  <a:pt x="4" y="0"/>
                </a:moveTo>
                <a:lnTo>
                  <a:pt x="4" y="0"/>
                </a:lnTo>
                <a:cubicBezTo>
                  <a:pt x="4" y="0"/>
                  <a:pt x="3" y="0"/>
                  <a:pt x="2" y="1"/>
                </a:cubicBezTo>
                <a:lnTo>
                  <a:pt x="1" y="2"/>
                </a:lnTo>
                <a:cubicBezTo>
                  <a:pt x="0" y="3"/>
                  <a:pt x="0" y="4"/>
                  <a:pt x="0" y="4"/>
                </a:cubicBezTo>
                <a:lnTo>
                  <a:pt x="0" y="371"/>
                </a:lnTo>
                <a:lnTo>
                  <a:pt x="0" y="372"/>
                </a:lnTo>
                <a:cubicBezTo>
                  <a:pt x="0" y="372"/>
                  <a:pt x="0" y="373"/>
                  <a:pt x="1" y="374"/>
                </a:cubicBezTo>
                <a:lnTo>
                  <a:pt x="2" y="375"/>
                </a:lnTo>
                <a:cubicBezTo>
                  <a:pt x="3" y="376"/>
                  <a:pt x="4" y="376"/>
                  <a:pt x="4" y="376"/>
                </a:cubicBezTo>
                <a:lnTo>
                  <a:pt x="869" y="376"/>
                </a:lnTo>
                <a:lnTo>
                  <a:pt x="870" y="376"/>
                </a:lnTo>
                <a:cubicBezTo>
                  <a:pt x="870" y="376"/>
                  <a:pt x="871" y="376"/>
                  <a:pt x="872" y="375"/>
                </a:cubicBezTo>
                <a:lnTo>
                  <a:pt x="873" y="374"/>
                </a:lnTo>
                <a:cubicBezTo>
                  <a:pt x="874" y="373"/>
                  <a:pt x="874" y="372"/>
                  <a:pt x="874" y="372"/>
                </a:cubicBezTo>
                <a:lnTo>
                  <a:pt x="874" y="4"/>
                </a:lnTo>
                <a:lnTo>
                  <a:pt x="874" y="4"/>
                </a:lnTo>
                <a:lnTo>
                  <a:pt x="874" y="4"/>
                </a:lnTo>
                <a:cubicBezTo>
                  <a:pt x="874" y="4"/>
                  <a:pt x="874" y="3"/>
                  <a:pt x="873" y="2"/>
                </a:cubicBezTo>
                <a:lnTo>
                  <a:pt x="872" y="1"/>
                </a:lnTo>
                <a:cubicBezTo>
                  <a:pt x="871" y="0"/>
                  <a:pt x="870" y="0"/>
                  <a:pt x="870" y="0"/>
                </a:cubicBezTo>
                <a:lnTo>
                  <a:pt x="4" y="0"/>
                </a:lnTo>
              </a:path>
            </a:pathLst>
          </a:custGeom>
          <a:solidFill>
            <a:srgbClr val="00ffff"/>
          </a:solidFill>
          <a:ln cap="sq" w="9360">
            <a:solidFill>
              <a:srgbClr val="000000"/>
            </a:solidFill>
            <a:round/>
          </a:ln>
        </p:spPr>
        <p:style>
          <a:lnRef idx="0"/>
          <a:fillRef idx="0"/>
          <a:effectRef idx="0"/>
          <a:fontRef idx="minor"/>
        </p:style>
      </p:sp>
      <p:sp>
        <p:nvSpPr>
          <p:cNvPr id="404" name="CustomShape 27"/>
          <p:cNvSpPr/>
          <p:nvPr/>
        </p:nvSpPr>
        <p:spPr>
          <a:xfrm>
            <a:off x="2682720" y="4879800"/>
            <a:ext cx="314640" cy="135000"/>
          </a:xfrm>
          <a:custGeom>
            <a:avLst/>
            <a:gdLst/>
            <a:ahLst/>
            <a:rect l="0" t="0" r="r" b="b"/>
            <a:pathLst>
              <a:path w="876" h="377">
                <a:moveTo>
                  <a:pt x="4" y="0"/>
                </a:moveTo>
                <a:lnTo>
                  <a:pt x="4" y="0"/>
                </a:lnTo>
                <a:cubicBezTo>
                  <a:pt x="4" y="0"/>
                  <a:pt x="3" y="0"/>
                  <a:pt x="2" y="1"/>
                </a:cubicBezTo>
                <a:lnTo>
                  <a:pt x="1" y="2"/>
                </a:lnTo>
                <a:cubicBezTo>
                  <a:pt x="0" y="3"/>
                  <a:pt x="0" y="4"/>
                  <a:pt x="0" y="4"/>
                </a:cubicBezTo>
                <a:lnTo>
                  <a:pt x="0" y="371"/>
                </a:lnTo>
                <a:lnTo>
                  <a:pt x="0" y="372"/>
                </a:lnTo>
                <a:cubicBezTo>
                  <a:pt x="0" y="372"/>
                  <a:pt x="0" y="373"/>
                  <a:pt x="1" y="374"/>
                </a:cubicBezTo>
                <a:lnTo>
                  <a:pt x="2" y="375"/>
                </a:lnTo>
                <a:cubicBezTo>
                  <a:pt x="3" y="376"/>
                  <a:pt x="4" y="376"/>
                  <a:pt x="4" y="376"/>
                </a:cubicBezTo>
                <a:lnTo>
                  <a:pt x="870" y="376"/>
                </a:lnTo>
                <a:lnTo>
                  <a:pt x="871" y="376"/>
                </a:lnTo>
                <a:cubicBezTo>
                  <a:pt x="871" y="376"/>
                  <a:pt x="872" y="376"/>
                  <a:pt x="873" y="375"/>
                </a:cubicBezTo>
                <a:lnTo>
                  <a:pt x="874" y="374"/>
                </a:lnTo>
                <a:cubicBezTo>
                  <a:pt x="875" y="373"/>
                  <a:pt x="875" y="372"/>
                  <a:pt x="875" y="372"/>
                </a:cubicBezTo>
                <a:lnTo>
                  <a:pt x="875" y="4"/>
                </a:lnTo>
                <a:lnTo>
                  <a:pt x="875" y="4"/>
                </a:lnTo>
                <a:lnTo>
                  <a:pt x="875" y="4"/>
                </a:lnTo>
                <a:cubicBezTo>
                  <a:pt x="875" y="4"/>
                  <a:pt x="875" y="3"/>
                  <a:pt x="874" y="2"/>
                </a:cubicBezTo>
                <a:lnTo>
                  <a:pt x="873" y="1"/>
                </a:lnTo>
                <a:cubicBezTo>
                  <a:pt x="872" y="0"/>
                  <a:pt x="871" y="0"/>
                  <a:pt x="871" y="0"/>
                </a:cubicBezTo>
                <a:lnTo>
                  <a:pt x="4" y="0"/>
                </a:lnTo>
              </a:path>
            </a:pathLst>
          </a:custGeom>
          <a:solidFill>
            <a:srgbClr val="ff0000"/>
          </a:solidFill>
          <a:ln cap="sq" w="9360">
            <a:solidFill>
              <a:srgbClr val="000000"/>
            </a:solidFill>
            <a:round/>
          </a:ln>
        </p:spPr>
        <p:style>
          <a:lnRef idx="0"/>
          <a:fillRef idx="0"/>
          <a:effectRef idx="0"/>
          <a:fontRef idx="minor"/>
        </p:style>
      </p:sp>
      <p:sp>
        <p:nvSpPr>
          <p:cNvPr id="405" name="CustomShape 28"/>
          <p:cNvSpPr/>
          <p:nvPr/>
        </p:nvSpPr>
        <p:spPr>
          <a:xfrm rot="16200000">
            <a:off x="8224920" y="6021000"/>
            <a:ext cx="299880" cy="128520"/>
          </a:xfrm>
          <a:custGeom>
            <a:avLst/>
            <a:gdLst/>
            <a:ahLst/>
            <a:rect l="0" t="0" r="r" b="b"/>
            <a:pathLst>
              <a:path w="835" h="359">
                <a:moveTo>
                  <a:pt x="4" y="0"/>
                </a:moveTo>
                <a:lnTo>
                  <a:pt x="4" y="0"/>
                </a:lnTo>
                <a:cubicBezTo>
                  <a:pt x="4" y="0"/>
                  <a:pt x="3" y="0"/>
                  <a:pt x="2" y="1"/>
                </a:cubicBezTo>
                <a:lnTo>
                  <a:pt x="1" y="2"/>
                </a:lnTo>
                <a:cubicBezTo>
                  <a:pt x="0" y="3"/>
                  <a:pt x="0" y="4"/>
                  <a:pt x="0" y="4"/>
                </a:cubicBezTo>
                <a:lnTo>
                  <a:pt x="0" y="353"/>
                </a:lnTo>
                <a:lnTo>
                  <a:pt x="0" y="354"/>
                </a:lnTo>
                <a:cubicBezTo>
                  <a:pt x="0" y="354"/>
                  <a:pt x="0" y="355"/>
                  <a:pt x="1" y="356"/>
                </a:cubicBezTo>
                <a:lnTo>
                  <a:pt x="2" y="357"/>
                </a:lnTo>
                <a:cubicBezTo>
                  <a:pt x="3" y="358"/>
                  <a:pt x="4" y="358"/>
                  <a:pt x="4" y="358"/>
                </a:cubicBezTo>
                <a:lnTo>
                  <a:pt x="829" y="358"/>
                </a:lnTo>
                <a:lnTo>
                  <a:pt x="830" y="358"/>
                </a:lnTo>
                <a:cubicBezTo>
                  <a:pt x="830" y="358"/>
                  <a:pt x="831" y="358"/>
                  <a:pt x="832" y="357"/>
                </a:cubicBezTo>
                <a:lnTo>
                  <a:pt x="833" y="356"/>
                </a:lnTo>
                <a:cubicBezTo>
                  <a:pt x="834" y="355"/>
                  <a:pt x="834" y="354"/>
                  <a:pt x="834" y="354"/>
                </a:cubicBezTo>
                <a:lnTo>
                  <a:pt x="833" y="4"/>
                </a:lnTo>
                <a:lnTo>
                  <a:pt x="834" y="4"/>
                </a:lnTo>
                <a:lnTo>
                  <a:pt x="834" y="4"/>
                </a:lnTo>
                <a:cubicBezTo>
                  <a:pt x="834" y="4"/>
                  <a:pt x="834" y="3"/>
                  <a:pt x="833" y="2"/>
                </a:cubicBezTo>
                <a:lnTo>
                  <a:pt x="832" y="1"/>
                </a:lnTo>
                <a:cubicBezTo>
                  <a:pt x="831" y="0"/>
                  <a:pt x="830" y="0"/>
                  <a:pt x="830" y="0"/>
                </a:cubicBezTo>
                <a:lnTo>
                  <a:pt x="4" y="0"/>
                </a:lnTo>
              </a:path>
            </a:pathLst>
          </a:custGeom>
          <a:solidFill>
            <a:srgbClr val="ff0000"/>
          </a:solidFill>
          <a:ln cap="sq" w="9360">
            <a:solidFill>
              <a:srgbClr val="000000"/>
            </a:solidFill>
            <a:round/>
          </a:ln>
        </p:spPr>
        <p:style>
          <a:lnRef idx="0"/>
          <a:fillRef idx="0"/>
          <a:effectRef idx="0"/>
          <a:fontRef idx="minor"/>
        </p:style>
      </p:sp>
      <p:sp>
        <p:nvSpPr>
          <p:cNvPr id="406" name="CustomShape 29"/>
          <p:cNvSpPr/>
          <p:nvPr/>
        </p:nvSpPr>
        <p:spPr>
          <a:xfrm rot="16200000">
            <a:off x="3492360" y="5916240"/>
            <a:ext cx="317520" cy="133560"/>
          </a:xfrm>
          <a:custGeom>
            <a:avLst/>
            <a:gdLst/>
            <a:ahLst/>
            <a:rect l="0" t="0" r="r" b="b"/>
            <a:pathLst>
              <a:path w="884" h="373">
                <a:moveTo>
                  <a:pt x="4" y="0"/>
                </a:moveTo>
                <a:lnTo>
                  <a:pt x="4" y="0"/>
                </a:lnTo>
                <a:cubicBezTo>
                  <a:pt x="4" y="0"/>
                  <a:pt x="3" y="0"/>
                  <a:pt x="2" y="1"/>
                </a:cubicBezTo>
                <a:lnTo>
                  <a:pt x="1" y="2"/>
                </a:lnTo>
                <a:cubicBezTo>
                  <a:pt x="0" y="3"/>
                  <a:pt x="0" y="4"/>
                  <a:pt x="0" y="4"/>
                </a:cubicBezTo>
                <a:lnTo>
                  <a:pt x="0" y="367"/>
                </a:lnTo>
                <a:lnTo>
                  <a:pt x="0" y="368"/>
                </a:lnTo>
                <a:cubicBezTo>
                  <a:pt x="0" y="368"/>
                  <a:pt x="0" y="369"/>
                  <a:pt x="1" y="370"/>
                </a:cubicBezTo>
                <a:lnTo>
                  <a:pt x="2" y="371"/>
                </a:lnTo>
                <a:cubicBezTo>
                  <a:pt x="3" y="372"/>
                  <a:pt x="4" y="372"/>
                  <a:pt x="4" y="372"/>
                </a:cubicBezTo>
                <a:lnTo>
                  <a:pt x="878" y="372"/>
                </a:lnTo>
                <a:lnTo>
                  <a:pt x="879" y="372"/>
                </a:lnTo>
                <a:cubicBezTo>
                  <a:pt x="879" y="372"/>
                  <a:pt x="880" y="372"/>
                  <a:pt x="881" y="371"/>
                </a:cubicBezTo>
                <a:lnTo>
                  <a:pt x="882" y="370"/>
                </a:lnTo>
                <a:cubicBezTo>
                  <a:pt x="883" y="369"/>
                  <a:pt x="883" y="368"/>
                  <a:pt x="883" y="368"/>
                </a:cubicBezTo>
                <a:lnTo>
                  <a:pt x="883" y="4"/>
                </a:lnTo>
                <a:lnTo>
                  <a:pt x="883" y="4"/>
                </a:lnTo>
                <a:lnTo>
                  <a:pt x="883" y="4"/>
                </a:lnTo>
                <a:cubicBezTo>
                  <a:pt x="883" y="4"/>
                  <a:pt x="883" y="3"/>
                  <a:pt x="882" y="2"/>
                </a:cubicBezTo>
                <a:lnTo>
                  <a:pt x="881" y="1"/>
                </a:lnTo>
                <a:cubicBezTo>
                  <a:pt x="880" y="0"/>
                  <a:pt x="879" y="0"/>
                  <a:pt x="879" y="0"/>
                </a:cubicBezTo>
                <a:lnTo>
                  <a:pt x="4" y="0"/>
                </a:lnTo>
              </a:path>
            </a:pathLst>
          </a:custGeom>
          <a:solidFill>
            <a:srgbClr val="ff0000"/>
          </a:solidFill>
          <a:ln cap="sq" w="9360">
            <a:solidFill>
              <a:srgbClr val="000000"/>
            </a:solidFill>
            <a:round/>
          </a:ln>
        </p:spPr>
        <p:style>
          <a:lnRef idx="0"/>
          <a:fillRef idx="0"/>
          <a:effectRef idx="0"/>
          <a:fontRef idx="minor"/>
        </p:style>
      </p:sp>
      <p:sp>
        <p:nvSpPr>
          <p:cNvPr id="407" name="CustomShape 30"/>
          <p:cNvSpPr/>
          <p:nvPr/>
        </p:nvSpPr>
        <p:spPr>
          <a:xfrm>
            <a:off x="7837560" y="3449520"/>
            <a:ext cx="298440" cy="122400"/>
          </a:xfrm>
          <a:custGeom>
            <a:avLst/>
            <a:gdLst/>
            <a:ahLst/>
            <a:rect l="0" t="0" r="r" b="b"/>
            <a:pathLst>
              <a:path w="831" h="342">
                <a:moveTo>
                  <a:pt x="4" y="0"/>
                </a:moveTo>
                <a:lnTo>
                  <a:pt x="4" y="0"/>
                </a:lnTo>
                <a:cubicBezTo>
                  <a:pt x="4" y="0"/>
                  <a:pt x="3" y="0"/>
                  <a:pt x="2" y="1"/>
                </a:cubicBezTo>
                <a:lnTo>
                  <a:pt x="1" y="2"/>
                </a:lnTo>
                <a:cubicBezTo>
                  <a:pt x="0" y="3"/>
                  <a:pt x="0" y="4"/>
                  <a:pt x="0" y="4"/>
                </a:cubicBezTo>
                <a:lnTo>
                  <a:pt x="0" y="336"/>
                </a:lnTo>
                <a:lnTo>
                  <a:pt x="0" y="337"/>
                </a:lnTo>
                <a:cubicBezTo>
                  <a:pt x="0" y="337"/>
                  <a:pt x="0" y="338"/>
                  <a:pt x="1" y="339"/>
                </a:cubicBezTo>
                <a:lnTo>
                  <a:pt x="2" y="340"/>
                </a:lnTo>
                <a:cubicBezTo>
                  <a:pt x="3" y="341"/>
                  <a:pt x="4" y="341"/>
                  <a:pt x="4" y="341"/>
                </a:cubicBezTo>
                <a:lnTo>
                  <a:pt x="825" y="341"/>
                </a:lnTo>
                <a:lnTo>
                  <a:pt x="826" y="341"/>
                </a:lnTo>
                <a:cubicBezTo>
                  <a:pt x="826" y="341"/>
                  <a:pt x="827" y="341"/>
                  <a:pt x="828" y="340"/>
                </a:cubicBezTo>
                <a:lnTo>
                  <a:pt x="829" y="339"/>
                </a:lnTo>
                <a:cubicBezTo>
                  <a:pt x="830" y="338"/>
                  <a:pt x="830" y="337"/>
                  <a:pt x="830" y="337"/>
                </a:cubicBezTo>
                <a:lnTo>
                  <a:pt x="830" y="4"/>
                </a:lnTo>
                <a:lnTo>
                  <a:pt x="830" y="4"/>
                </a:lnTo>
                <a:lnTo>
                  <a:pt x="830" y="4"/>
                </a:lnTo>
                <a:cubicBezTo>
                  <a:pt x="830" y="4"/>
                  <a:pt x="830" y="3"/>
                  <a:pt x="829" y="2"/>
                </a:cubicBezTo>
                <a:lnTo>
                  <a:pt x="828" y="1"/>
                </a:lnTo>
                <a:cubicBezTo>
                  <a:pt x="827" y="0"/>
                  <a:pt x="826" y="0"/>
                  <a:pt x="826" y="0"/>
                </a:cubicBezTo>
                <a:lnTo>
                  <a:pt x="4" y="0"/>
                </a:lnTo>
              </a:path>
            </a:pathLst>
          </a:custGeom>
          <a:solidFill>
            <a:srgbClr val="ffff00"/>
          </a:solidFill>
          <a:ln cap="sq" w="9360">
            <a:solidFill>
              <a:srgbClr val="000000"/>
            </a:solidFill>
            <a:round/>
          </a:ln>
        </p:spPr>
        <p:style>
          <a:lnRef idx="0"/>
          <a:fillRef idx="0"/>
          <a:effectRef idx="0"/>
          <a:fontRef idx="minor"/>
        </p:style>
      </p:sp>
      <p:sp>
        <p:nvSpPr>
          <p:cNvPr id="408" name="CustomShape 31"/>
          <p:cNvSpPr/>
          <p:nvPr/>
        </p:nvSpPr>
        <p:spPr>
          <a:xfrm>
            <a:off x="2855880" y="6634080"/>
            <a:ext cx="314280" cy="135000"/>
          </a:xfrm>
          <a:custGeom>
            <a:avLst/>
            <a:gdLst/>
            <a:ahLst/>
            <a:rect l="0" t="0" r="r" b="b"/>
            <a:pathLst>
              <a:path w="875" h="377">
                <a:moveTo>
                  <a:pt x="4" y="0"/>
                </a:moveTo>
                <a:lnTo>
                  <a:pt x="4" y="0"/>
                </a:lnTo>
                <a:cubicBezTo>
                  <a:pt x="4" y="0"/>
                  <a:pt x="3" y="0"/>
                  <a:pt x="2" y="1"/>
                </a:cubicBezTo>
                <a:lnTo>
                  <a:pt x="1" y="2"/>
                </a:lnTo>
                <a:cubicBezTo>
                  <a:pt x="0" y="3"/>
                  <a:pt x="0" y="4"/>
                  <a:pt x="0" y="4"/>
                </a:cubicBezTo>
                <a:lnTo>
                  <a:pt x="0" y="371"/>
                </a:lnTo>
                <a:lnTo>
                  <a:pt x="0" y="372"/>
                </a:lnTo>
                <a:cubicBezTo>
                  <a:pt x="0" y="372"/>
                  <a:pt x="0" y="373"/>
                  <a:pt x="1" y="374"/>
                </a:cubicBezTo>
                <a:lnTo>
                  <a:pt x="2" y="375"/>
                </a:lnTo>
                <a:cubicBezTo>
                  <a:pt x="3" y="376"/>
                  <a:pt x="4" y="376"/>
                  <a:pt x="4" y="376"/>
                </a:cubicBezTo>
                <a:lnTo>
                  <a:pt x="869" y="376"/>
                </a:lnTo>
                <a:lnTo>
                  <a:pt x="870" y="376"/>
                </a:lnTo>
                <a:cubicBezTo>
                  <a:pt x="870" y="376"/>
                  <a:pt x="871" y="376"/>
                  <a:pt x="872" y="375"/>
                </a:cubicBezTo>
                <a:lnTo>
                  <a:pt x="873" y="374"/>
                </a:lnTo>
                <a:cubicBezTo>
                  <a:pt x="874" y="373"/>
                  <a:pt x="874" y="372"/>
                  <a:pt x="874" y="372"/>
                </a:cubicBezTo>
                <a:lnTo>
                  <a:pt x="874" y="4"/>
                </a:lnTo>
                <a:lnTo>
                  <a:pt x="874" y="4"/>
                </a:lnTo>
                <a:lnTo>
                  <a:pt x="874" y="4"/>
                </a:lnTo>
                <a:cubicBezTo>
                  <a:pt x="874" y="4"/>
                  <a:pt x="874" y="3"/>
                  <a:pt x="873" y="2"/>
                </a:cubicBezTo>
                <a:lnTo>
                  <a:pt x="872" y="1"/>
                </a:lnTo>
                <a:cubicBezTo>
                  <a:pt x="871" y="0"/>
                  <a:pt x="870" y="0"/>
                  <a:pt x="870" y="0"/>
                </a:cubicBezTo>
                <a:lnTo>
                  <a:pt x="4" y="0"/>
                </a:lnTo>
              </a:path>
            </a:pathLst>
          </a:custGeom>
          <a:solidFill>
            <a:srgbClr val="ffff00"/>
          </a:solidFill>
          <a:ln cap="sq" w="9360">
            <a:solidFill>
              <a:srgbClr val="000000"/>
            </a:solidFill>
            <a:round/>
          </a:ln>
        </p:spPr>
        <p:style>
          <a:lnRef idx="0"/>
          <a:fillRef idx="0"/>
          <a:effectRef idx="0"/>
          <a:fontRef idx="minor"/>
        </p:style>
      </p:sp>
      <p:sp>
        <p:nvSpPr>
          <p:cNvPr id="409" name="CustomShape 32"/>
          <p:cNvSpPr/>
          <p:nvPr/>
        </p:nvSpPr>
        <p:spPr>
          <a:xfrm>
            <a:off x="3559320" y="1955880"/>
            <a:ext cx="214308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Class IIs restriction endonucleases</a:t>
            </a:r>
            <a:endParaRPr b="0" lang="cs-CZ" sz="1800" spc="-1" strike="noStrike">
              <a:solidFill>
                <a:srgbClr val="000000"/>
              </a:solidFill>
              <a:latin typeface="Arial"/>
            </a:endParaRPr>
          </a:p>
        </p:txBody>
      </p:sp>
      <p:sp>
        <p:nvSpPr>
          <p:cNvPr id="410" name="CustomShape 33"/>
          <p:cNvSpPr/>
          <p:nvPr/>
        </p:nvSpPr>
        <p:spPr>
          <a:xfrm>
            <a:off x="7493040" y="6616800"/>
            <a:ext cx="306360" cy="127080"/>
          </a:xfrm>
          <a:custGeom>
            <a:avLst/>
            <a:gdLst/>
            <a:ahLst/>
            <a:rect l="0" t="0" r="r" b="b"/>
            <a:pathLst>
              <a:path w="853" h="355">
                <a:moveTo>
                  <a:pt x="4" y="0"/>
                </a:moveTo>
                <a:lnTo>
                  <a:pt x="4" y="0"/>
                </a:lnTo>
                <a:cubicBezTo>
                  <a:pt x="4" y="0"/>
                  <a:pt x="3" y="0"/>
                  <a:pt x="2" y="1"/>
                </a:cubicBezTo>
                <a:lnTo>
                  <a:pt x="1" y="2"/>
                </a:lnTo>
                <a:cubicBezTo>
                  <a:pt x="0" y="3"/>
                  <a:pt x="0" y="4"/>
                  <a:pt x="0" y="4"/>
                </a:cubicBezTo>
                <a:lnTo>
                  <a:pt x="0" y="349"/>
                </a:lnTo>
                <a:lnTo>
                  <a:pt x="0" y="350"/>
                </a:lnTo>
                <a:cubicBezTo>
                  <a:pt x="0" y="350"/>
                  <a:pt x="0" y="351"/>
                  <a:pt x="1" y="352"/>
                </a:cubicBezTo>
                <a:lnTo>
                  <a:pt x="2" y="353"/>
                </a:lnTo>
                <a:cubicBezTo>
                  <a:pt x="3" y="354"/>
                  <a:pt x="4" y="354"/>
                  <a:pt x="4" y="354"/>
                </a:cubicBezTo>
                <a:lnTo>
                  <a:pt x="847" y="354"/>
                </a:lnTo>
                <a:lnTo>
                  <a:pt x="848" y="354"/>
                </a:lnTo>
                <a:cubicBezTo>
                  <a:pt x="848" y="354"/>
                  <a:pt x="849" y="354"/>
                  <a:pt x="850" y="353"/>
                </a:cubicBezTo>
                <a:lnTo>
                  <a:pt x="851" y="352"/>
                </a:lnTo>
                <a:cubicBezTo>
                  <a:pt x="852" y="351"/>
                  <a:pt x="852" y="350"/>
                  <a:pt x="852" y="350"/>
                </a:cubicBezTo>
                <a:lnTo>
                  <a:pt x="852" y="4"/>
                </a:lnTo>
                <a:lnTo>
                  <a:pt x="852" y="4"/>
                </a:lnTo>
                <a:lnTo>
                  <a:pt x="852" y="4"/>
                </a:lnTo>
                <a:cubicBezTo>
                  <a:pt x="852" y="4"/>
                  <a:pt x="852" y="3"/>
                  <a:pt x="851" y="2"/>
                </a:cubicBezTo>
                <a:lnTo>
                  <a:pt x="850" y="1"/>
                </a:lnTo>
                <a:cubicBezTo>
                  <a:pt x="849" y="0"/>
                  <a:pt x="848" y="0"/>
                  <a:pt x="848" y="0"/>
                </a:cubicBezTo>
                <a:lnTo>
                  <a:pt x="4" y="0"/>
                </a:lnTo>
              </a:path>
            </a:pathLst>
          </a:custGeom>
          <a:solidFill>
            <a:srgbClr val="ffff00"/>
          </a:solidFill>
          <a:ln cap="sq" w="9360">
            <a:solidFill>
              <a:srgbClr val="000000"/>
            </a:solidFill>
            <a:round/>
          </a:ln>
        </p:spPr>
        <p:style>
          <a:lnRef idx="0"/>
          <a:fillRef idx="0"/>
          <a:effectRef idx="0"/>
          <a:fontRef idx="minor"/>
        </p:style>
      </p:sp>
      <p:sp>
        <p:nvSpPr>
          <p:cNvPr id="411" name="CustomShape 34"/>
          <p:cNvSpPr/>
          <p:nvPr/>
        </p:nvSpPr>
        <p:spPr>
          <a:xfrm>
            <a:off x="6730920" y="4941720"/>
            <a:ext cx="306360" cy="127080"/>
          </a:xfrm>
          <a:custGeom>
            <a:avLst/>
            <a:gdLst/>
            <a:ahLst/>
            <a:rect l="0" t="0" r="r" b="b"/>
            <a:pathLst>
              <a:path w="853" h="355">
                <a:moveTo>
                  <a:pt x="4" y="0"/>
                </a:moveTo>
                <a:lnTo>
                  <a:pt x="4" y="0"/>
                </a:lnTo>
                <a:cubicBezTo>
                  <a:pt x="4" y="0"/>
                  <a:pt x="3" y="0"/>
                  <a:pt x="2" y="1"/>
                </a:cubicBezTo>
                <a:lnTo>
                  <a:pt x="1" y="2"/>
                </a:lnTo>
                <a:cubicBezTo>
                  <a:pt x="0" y="3"/>
                  <a:pt x="0" y="4"/>
                  <a:pt x="0" y="4"/>
                </a:cubicBezTo>
                <a:lnTo>
                  <a:pt x="0" y="349"/>
                </a:lnTo>
                <a:lnTo>
                  <a:pt x="0" y="350"/>
                </a:lnTo>
                <a:cubicBezTo>
                  <a:pt x="0" y="350"/>
                  <a:pt x="0" y="351"/>
                  <a:pt x="1" y="352"/>
                </a:cubicBezTo>
                <a:lnTo>
                  <a:pt x="2" y="353"/>
                </a:lnTo>
                <a:cubicBezTo>
                  <a:pt x="3" y="354"/>
                  <a:pt x="4" y="354"/>
                  <a:pt x="4" y="354"/>
                </a:cubicBezTo>
                <a:lnTo>
                  <a:pt x="847" y="354"/>
                </a:lnTo>
                <a:lnTo>
                  <a:pt x="848" y="354"/>
                </a:lnTo>
                <a:cubicBezTo>
                  <a:pt x="848" y="354"/>
                  <a:pt x="849" y="354"/>
                  <a:pt x="850" y="353"/>
                </a:cubicBezTo>
                <a:lnTo>
                  <a:pt x="851" y="352"/>
                </a:lnTo>
                <a:cubicBezTo>
                  <a:pt x="852" y="351"/>
                  <a:pt x="852" y="350"/>
                  <a:pt x="852" y="350"/>
                </a:cubicBezTo>
                <a:lnTo>
                  <a:pt x="852" y="4"/>
                </a:lnTo>
                <a:lnTo>
                  <a:pt x="852" y="4"/>
                </a:lnTo>
                <a:lnTo>
                  <a:pt x="852" y="4"/>
                </a:lnTo>
                <a:cubicBezTo>
                  <a:pt x="852" y="4"/>
                  <a:pt x="852" y="3"/>
                  <a:pt x="851" y="2"/>
                </a:cubicBezTo>
                <a:lnTo>
                  <a:pt x="850" y="1"/>
                </a:lnTo>
                <a:cubicBezTo>
                  <a:pt x="849" y="0"/>
                  <a:pt x="848" y="0"/>
                  <a:pt x="848" y="0"/>
                </a:cubicBezTo>
                <a:lnTo>
                  <a:pt x="4" y="0"/>
                </a:lnTo>
              </a:path>
            </a:pathLst>
          </a:custGeom>
          <a:solidFill>
            <a:srgbClr val="ffff00"/>
          </a:solidFill>
          <a:ln cap="sq" w="9360">
            <a:solidFill>
              <a:srgbClr val="000000"/>
            </a:solidFill>
            <a:round/>
          </a:ln>
        </p:spPr>
        <p:style>
          <a:lnRef idx="0"/>
          <a:fillRef idx="0"/>
          <a:effectRef idx="0"/>
          <a:fontRef idx="minor"/>
        </p:style>
      </p:sp>
      <p:sp>
        <p:nvSpPr>
          <p:cNvPr id="412" name="CustomShape 35"/>
          <p:cNvSpPr/>
          <p:nvPr/>
        </p:nvSpPr>
        <p:spPr>
          <a:xfrm>
            <a:off x="3133800" y="1503360"/>
            <a:ext cx="18050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400 – 500 bp</a:t>
            </a:r>
            <a:endParaRPr b="0" lang="cs-CZ" sz="1800" spc="-1" strike="noStrike">
              <a:solidFill>
                <a:srgbClr val="000000"/>
              </a:solidFill>
              <a:latin typeface="Arial"/>
            </a:endParaRPr>
          </a:p>
        </p:txBody>
      </p:sp>
      <p:sp>
        <p:nvSpPr>
          <p:cNvPr id="413" name="CustomShape 36"/>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cPAL</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414" name="CustomShape 37"/>
          <p:cNvSpPr/>
          <p:nvPr/>
        </p:nvSpPr>
        <p:spPr>
          <a:xfrm>
            <a:off x="4813200" y="2644920"/>
            <a:ext cx="1328760" cy="276120"/>
          </a:xfrm>
          <a:custGeom>
            <a:avLst/>
            <a:gdLst/>
            <a:ahLst/>
            <a:rect l="0" t="0" r="r" b="b"/>
            <a:pathLst>
              <a:path w="3693" h="769">
                <a:moveTo>
                  <a:pt x="0" y="192"/>
                </a:moveTo>
                <a:lnTo>
                  <a:pt x="2769" y="192"/>
                </a:lnTo>
                <a:lnTo>
                  <a:pt x="2769" y="0"/>
                </a:lnTo>
                <a:lnTo>
                  <a:pt x="3692" y="384"/>
                </a:lnTo>
                <a:lnTo>
                  <a:pt x="2769" y="768"/>
                </a:lnTo>
                <a:lnTo>
                  <a:pt x="2769" y="576"/>
                </a:lnTo>
                <a:lnTo>
                  <a:pt x="0" y="576"/>
                </a:lnTo>
                <a:lnTo>
                  <a:pt x="461" y="384"/>
                </a:lnTo>
                <a:lnTo>
                  <a:pt x="0" y="192"/>
                </a:lnTo>
              </a:path>
            </a:pathLst>
          </a:custGeom>
          <a:solidFill>
            <a:srgbClr val="00ff00"/>
          </a:solidFill>
          <a:ln cap="sq" w="9360">
            <a:solidFill>
              <a:srgbClr val="000000"/>
            </a:solidFill>
            <a:round/>
          </a:ln>
        </p:spPr>
        <p:style>
          <a:lnRef idx="0"/>
          <a:fillRef idx="0"/>
          <a:effectRef idx="0"/>
          <a:fontRef idx="minor"/>
        </p:style>
      </p:sp>
      <p:sp>
        <p:nvSpPr>
          <p:cNvPr id="415" name="CustomShape 38"/>
          <p:cNvSpPr/>
          <p:nvPr/>
        </p:nvSpPr>
        <p:spPr>
          <a:xfrm rot="5400000">
            <a:off x="8733240" y="3688560"/>
            <a:ext cx="1328760" cy="276120"/>
          </a:xfrm>
          <a:custGeom>
            <a:avLst/>
            <a:gdLst/>
            <a:ahLst/>
            <a:rect l="0" t="0" r="r" b="b"/>
            <a:pathLst>
              <a:path w="3693" h="769">
                <a:moveTo>
                  <a:pt x="0" y="192"/>
                </a:moveTo>
                <a:lnTo>
                  <a:pt x="2769" y="192"/>
                </a:lnTo>
                <a:lnTo>
                  <a:pt x="2769" y="0"/>
                </a:lnTo>
                <a:lnTo>
                  <a:pt x="3692" y="384"/>
                </a:lnTo>
                <a:lnTo>
                  <a:pt x="2769" y="768"/>
                </a:lnTo>
                <a:lnTo>
                  <a:pt x="2769" y="576"/>
                </a:lnTo>
                <a:lnTo>
                  <a:pt x="0" y="576"/>
                </a:lnTo>
                <a:lnTo>
                  <a:pt x="461" y="384"/>
                </a:lnTo>
                <a:lnTo>
                  <a:pt x="0" y="192"/>
                </a:lnTo>
              </a:path>
            </a:pathLst>
          </a:custGeom>
          <a:solidFill>
            <a:srgbClr val="00ff00"/>
          </a:solidFill>
          <a:ln cap="sq" w="9360">
            <a:solidFill>
              <a:srgbClr val="000000"/>
            </a:solidFill>
            <a:round/>
          </a:ln>
        </p:spPr>
        <p:style>
          <a:lnRef idx="0"/>
          <a:fillRef idx="0"/>
          <a:effectRef idx="0"/>
          <a:fontRef idx="minor"/>
        </p:style>
      </p:sp>
      <p:sp>
        <p:nvSpPr>
          <p:cNvPr id="416" name="CustomShape 39"/>
          <p:cNvSpPr/>
          <p:nvPr/>
        </p:nvSpPr>
        <p:spPr>
          <a:xfrm rot="10800000">
            <a:off x="4714560" y="5853960"/>
            <a:ext cx="1328760" cy="276120"/>
          </a:xfrm>
          <a:custGeom>
            <a:avLst/>
            <a:gdLst/>
            <a:ahLst/>
            <a:rect l="0" t="0" r="r" b="b"/>
            <a:pathLst>
              <a:path w="3693" h="769">
                <a:moveTo>
                  <a:pt x="0" y="192"/>
                </a:moveTo>
                <a:lnTo>
                  <a:pt x="2769" y="192"/>
                </a:lnTo>
                <a:lnTo>
                  <a:pt x="2769" y="0"/>
                </a:lnTo>
                <a:lnTo>
                  <a:pt x="3692" y="384"/>
                </a:lnTo>
                <a:lnTo>
                  <a:pt x="2769" y="768"/>
                </a:lnTo>
                <a:lnTo>
                  <a:pt x="2769" y="576"/>
                </a:lnTo>
                <a:lnTo>
                  <a:pt x="0" y="576"/>
                </a:lnTo>
                <a:lnTo>
                  <a:pt x="461" y="384"/>
                </a:lnTo>
                <a:lnTo>
                  <a:pt x="0" y="192"/>
                </a:lnTo>
              </a:path>
            </a:pathLst>
          </a:custGeom>
          <a:solidFill>
            <a:srgbClr val="00ff00"/>
          </a:solidFill>
          <a:ln cap="sq" w="9360">
            <a:solidFill>
              <a:srgbClr val="000000"/>
            </a:solidFill>
            <a:round/>
          </a:ln>
        </p:spPr>
        <p:style>
          <a:lnRef idx="0"/>
          <a:fillRef idx="0"/>
          <a:effectRef idx="0"/>
          <a:fontRef idx="minor"/>
        </p:style>
      </p:sp>
      <p:sp>
        <p:nvSpPr>
          <p:cNvPr id="417" name="CustomShape 40"/>
          <p:cNvSpPr/>
          <p:nvPr/>
        </p:nvSpPr>
        <p:spPr>
          <a:xfrm rot="2700000">
            <a:off x="3182400" y="2070000"/>
            <a:ext cx="425520" cy="301680"/>
          </a:xfrm>
          <a:custGeom>
            <a:avLst/>
            <a:gdLst/>
            <a:ahLst/>
            <a:rect l="l" t="t" r="r" b="b"/>
            <a:pathLst>
              <a:path w="640" h="861">
                <a:moveTo>
                  <a:pt x="640" y="233"/>
                </a:moveTo>
                <a:lnTo>
                  <a:pt x="221" y="293"/>
                </a:lnTo>
                <a:lnTo>
                  <a:pt x="506" y="12"/>
                </a:lnTo>
                <a:lnTo>
                  <a:pt x="367" y="0"/>
                </a:lnTo>
                <a:lnTo>
                  <a:pt x="29" y="406"/>
                </a:lnTo>
                <a:lnTo>
                  <a:pt x="431" y="347"/>
                </a:lnTo>
                <a:lnTo>
                  <a:pt x="145" y="645"/>
                </a:lnTo>
                <a:lnTo>
                  <a:pt x="99" y="520"/>
                </a:lnTo>
                <a:lnTo>
                  <a:pt x="0" y="861"/>
                </a:lnTo>
                <a:lnTo>
                  <a:pt x="326" y="765"/>
                </a:lnTo>
                <a:lnTo>
                  <a:pt x="209" y="711"/>
                </a:lnTo>
                <a:lnTo>
                  <a:pt x="640" y="233"/>
                </a:lnTo>
                <a:lnTo>
                  <a:pt x="640" y="233"/>
                </a:lnTo>
                <a:close/>
              </a:path>
            </a:pathLst>
          </a:custGeom>
          <a:solidFill>
            <a:srgbClr val="ff0000"/>
          </a:solidFill>
          <a:ln cap="sq" w="9360">
            <a:solidFill>
              <a:srgbClr val="000000"/>
            </a:solidFill>
            <a:round/>
          </a:ln>
        </p:spPr>
        <p:style>
          <a:lnRef idx="0"/>
          <a:fillRef idx="0"/>
          <a:effectRef idx="0"/>
          <a:fontRef idx="minor"/>
        </p:style>
      </p:sp>
      <p:sp>
        <p:nvSpPr>
          <p:cNvPr id="418" name="CustomShape 41"/>
          <p:cNvSpPr/>
          <p:nvPr/>
        </p:nvSpPr>
        <p:spPr>
          <a:xfrm flipH="1" rot="18900000">
            <a:off x="1210680" y="2019600"/>
            <a:ext cx="425520" cy="301320"/>
          </a:xfrm>
          <a:custGeom>
            <a:avLst/>
            <a:gdLst/>
            <a:ahLst/>
            <a:rect l="l" t="t" r="r" b="b"/>
            <a:pathLst>
              <a:path w="640" h="861">
                <a:moveTo>
                  <a:pt x="640" y="233"/>
                </a:moveTo>
                <a:lnTo>
                  <a:pt x="221" y="293"/>
                </a:lnTo>
                <a:lnTo>
                  <a:pt x="506" y="12"/>
                </a:lnTo>
                <a:lnTo>
                  <a:pt x="367" y="0"/>
                </a:lnTo>
                <a:lnTo>
                  <a:pt x="29" y="406"/>
                </a:lnTo>
                <a:lnTo>
                  <a:pt x="431" y="347"/>
                </a:lnTo>
                <a:lnTo>
                  <a:pt x="145" y="645"/>
                </a:lnTo>
                <a:lnTo>
                  <a:pt x="99" y="520"/>
                </a:lnTo>
                <a:lnTo>
                  <a:pt x="0" y="861"/>
                </a:lnTo>
                <a:lnTo>
                  <a:pt x="326" y="765"/>
                </a:lnTo>
                <a:lnTo>
                  <a:pt x="209" y="711"/>
                </a:lnTo>
                <a:lnTo>
                  <a:pt x="640" y="233"/>
                </a:lnTo>
                <a:lnTo>
                  <a:pt x="640" y="233"/>
                </a:lnTo>
                <a:close/>
              </a:path>
            </a:pathLst>
          </a:custGeom>
          <a:solidFill>
            <a:srgbClr val="ff0000"/>
          </a:solidFill>
          <a:ln cap="sq" w="9360">
            <a:solidFill>
              <a:srgbClr val="000000"/>
            </a:solidFill>
            <a:round/>
          </a:ln>
        </p:spPr>
        <p:style>
          <a:lnRef idx="0"/>
          <a:fillRef idx="0"/>
          <a:effectRef idx="0"/>
          <a:fontRef idx="minor"/>
        </p:style>
      </p:sp>
      <p:sp>
        <p:nvSpPr>
          <p:cNvPr id="419" name="CustomShape 42"/>
          <p:cNvSpPr/>
          <p:nvPr/>
        </p:nvSpPr>
        <p:spPr>
          <a:xfrm rot="2700000">
            <a:off x="8733960" y="2746440"/>
            <a:ext cx="425520" cy="301680"/>
          </a:xfrm>
          <a:custGeom>
            <a:avLst/>
            <a:gdLst/>
            <a:ahLst/>
            <a:rect l="l" t="t" r="r" b="b"/>
            <a:pathLst>
              <a:path w="640" h="861">
                <a:moveTo>
                  <a:pt x="640" y="233"/>
                </a:moveTo>
                <a:lnTo>
                  <a:pt x="221" y="293"/>
                </a:lnTo>
                <a:lnTo>
                  <a:pt x="506" y="12"/>
                </a:lnTo>
                <a:lnTo>
                  <a:pt x="367" y="0"/>
                </a:lnTo>
                <a:lnTo>
                  <a:pt x="29" y="406"/>
                </a:lnTo>
                <a:lnTo>
                  <a:pt x="431" y="347"/>
                </a:lnTo>
                <a:lnTo>
                  <a:pt x="145" y="645"/>
                </a:lnTo>
                <a:lnTo>
                  <a:pt x="99" y="520"/>
                </a:lnTo>
                <a:lnTo>
                  <a:pt x="0" y="861"/>
                </a:lnTo>
                <a:lnTo>
                  <a:pt x="326" y="765"/>
                </a:lnTo>
                <a:lnTo>
                  <a:pt x="209" y="711"/>
                </a:lnTo>
                <a:lnTo>
                  <a:pt x="640" y="233"/>
                </a:lnTo>
                <a:lnTo>
                  <a:pt x="640" y="233"/>
                </a:lnTo>
                <a:close/>
              </a:path>
            </a:pathLst>
          </a:custGeom>
          <a:solidFill>
            <a:srgbClr val="ff0000"/>
          </a:solidFill>
          <a:ln cap="sq" w="9360">
            <a:solidFill>
              <a:srgbClr val="000000"/>
            </a:solidFill>
            <a:round/>
          </a:ln>
        </p:spPr>
        <p:style>
          <a:lnRef idx="0"/>
          <a:fillRef idx="0"/>
          <a:effectRef idx="0"/>
          <a:fontRef idx="minor"/>
        </p:style>
      </p:sp>
      <p:sp>
        <p:nvSpPr>
          <p:cNvPr id="420" name="CustomShape 43"/>
          <p:cNvSpPr/>
          <p:nvPr/>
        </p:nvSpPr>
        <p:spPr>
          <a:xfrm flipH="1" rot="18900000">
            <a:off x="6510240" y="5854680"/>
            <a:ext cx="425520" cy="301680"/>
          </a:xfrm>
          <a:custGeom>
            <a:avLst/>
            <a:gdLst/>
            <a:ahLst/>
            <a:rect l="l" t="t" r="r" b="b"/>
            <a:pathLst>
              <a:path w="640" h="861">
                <a:moveTo>
                  <a:pt x="640" y="233"/>
                </a:moveTo>
                <a:lnTo>
                  <a:pt x="221" y="293"/>
                </a:lnTo>
                <a:lnTo>
                  <a:pt x="506" y="12"/>
                </a:lnTo>
                <a:lnTo>
                  <a:pt x="367" y="0"/>
                </a:lnTo>
                <a:lnTo>
                  <a:pt x="29" y="406"/>
                </a:lnTo>
                <a:lnTo>
                  <a:pt x="431" y="347"/>
                </a:lnTo>
                <a:lnTo>
                  <a:pt x="145" y="645"/>
                </a:lnTo>
                <a:lnTo>
                  <a:pt x="99" y="520"/>
                </a:lnTo>
                <a:lnTo>
                  <a:pt x="0" y="861"/>
                </a:lnTo>
                <a:lnTo>
                  <a:pt x="326" y="765"/>
                </a:lnTo>
                <a:lnTo>
                  <a:pt x="209" y="711"/>
                </a:lnTo>
                <a:lnTo>
                  <a:pt x="640" y="233"/>
                </a:lnTo>
                <a:lnTo>
                  <a:pt x="640" y="233"/>
                </a:lnTo>
                <a:close/>
              </a:path>
            </a:pathLst>
          </a:custGeom>
          <a:solidFill>
            <a:srgbClr val="ff0000"/>
          </a:solidFill>
          <a:ln cap="sq" w="9360">
            <a:solidFill>
              <a:srgbClr val="000000"/>
            </a:solidFill>
            <a:round/>
          </a:ln>
        </p:spPr>
        <p:style>
          <a:lnRef idx="0"/>
          <a:fillRef idx="0"/>
          <a:effectRef idx="0"/>
          <a:fontRef idx="minor"/>
        </p:style>
      </p:sp>
      <p:sp>
        <p:nvSpPr>
          <p:cNvPr id="421" name="Line 44"/>
          <p:cNvSpPr/>
          <p:nvPr/>
        </p:nvSpPr>
        <p:spPr>
          <a:xfrm flipV="1">
            <a:off x="504000" y="1364040"/>
            <a:ext cx="9144000" cy="5553000"/>
          </a:xfrm>
          <a:prstGeom prst="line">
            <a:avLst/>
          </a:prstGeom>
          <a:ln w="36000">
            <a:solidFill>
              <a:srgbClr val="ff0000"/>
            </a:solidFill>
            <a:round/>
          </a:ln>
        </p:spPr>
        <p:style>
          <a:lnRef idx="0"/>
          <a:fillRef idx="0"/>
          <a:effectRef idx="0"/>
          <a:fontRef idx="minor"/>
        </p:style>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2" name="" descr=""/>
          <p:cNvPicPr/>
          <p:nvPr/>
        </p:nvPicPr>
        <p:blipFill>
          <a:blip r:embed="rId1"/>
          <a:stretch/>
        </p:blipFill>
        <p:spPr>
          <a:xfrm>
            <a:off x="1035360" y="4467960"/>
            <a:ext cx="5300640" cy="2599920"/>
          </a:xfrm>
          <a:prstGeom prst="rect">
            <a:avLst/>
          </a:prstGeom>
          <a:ln>
            <a:noFill/>
          </a:ln>
        </p:spPr>
      </p:pic>
      <p:sp>
        <p:nvSpPr>
          <p:cNvPr id="423"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pic>
        <p:nvPicPr>
          <p:cNvPr id="424" name="" descr=""/>
          <p:cNvPicPr/>
          <p:nvPr/>
        </p:nvPicPr>
        <p:blipFill>
          <a:blip r:embed="rId2"/>
          <a:stretch/>
        </p:blipFill>
        <p:spPr>
          <a:xfrm>
            <a:off x="513000" y="1028160"/>
            <a:ext cx="3879000" cy="2828880"/>
          </a:xfrm>
          <a:prstGeom prst="rect">
            <a:avLst/>
          </a:prstGeom>
          <a:ln>
            <a:noFill/>
          </a:ln>
        </p:spPr>
      </p:pic>
      <p:pic>
        <p:nvPicPr>
          <p:cNvPr id="425" name="" descr=""/>
          <p:cNvPicPr/>
          <p:nvPr/>
        </p:nvPicPr>
        <p:blipFill>
          <a:blip r:embed="rId3"/>
          <a:stretch/>
        </p:blipFill>
        <p:spPr>
          <a:xfrm>
            <a:off x="4245840" y="2143080"/>
            <a:ext cx="5475240" cy="268560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6"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pic>
        <p:nvPicPr>
          <p:cNvPr id="427" name="" descr=""/>
          <p:cNvPicPr/>
          <p:nvPr/>
        </p:nvPicPr>
        <p:blipFill>
          <a:blip r:embed="rId1"/>
          <a:stretch/>
        </p:blipFill>
        <p:spPr>
          <a:xfrm>
            <a:off x="631800" y="1119240"/>
            <a:ext cx="8513280" cy="456876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7" name="" descr=""/>
          <p:cNvPicPr/>
          <p:nvPr/>
        </p:nvPicPr>
        <p:blipFill>
          <a:blip r:embed="rId1"/>
          <a:stretch/>
        </p:blipFill>
        <p:spPr>
          <a:xfrm>
            <a:off x="5952960" y="2579760"/>
            <a:ext cx="3373560" cy="4564080"/>
          </a:xfrm>
          <a:prstGeom prst="rect">
            <a:avLst/>
          </a:prstGeom>
          <a:ln>
            <a:noFill/>
          </a:ln>
        </p:spPr>
      </p:pic>
      <p:sp>
        <p:nvSpPr>
          <p:cNvPr id="288"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Informace je uložená v DNA</a:t>
            </a:r>
            <a:endParaRPr b="0" lang="cs-CZ" sz="2600" spc="-1" strike="noStrike">
              <a:solidFill>
                <a:srgbClr val="000000"/>
              </a:solidFill>
              <a:latin typeface="Arial"/>
            </a:endParaRPr>
          </a:p>
        </p:txBody>
      </p:sp>
      <p:sp>
        <p:nvSpPr>
          <p:cNvPr id="289" name="CustomShape 2"/>
          <p:cNvSpPr/>
          <p:nvPr/>
        </p:nvSpPr>
        <p:spPr>
          <a:xfrm>
            <a:off x="622440" y="1382760"/>
            <a:ext cx="8413560" cy="1914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000" spc="-1" strike="noStrike">
                <a:solidFill>
                  <a:srgbClr val="000000"/>
                </a:solidFill>
                <a:latin typeface="Arial"/>
              </a:rPr>
              <a:t>Informace uložená jako sekvence bazí A, C, G, T</a:t>
            </a:r>
            <a:endParaRPr b="0" lang="cs-CZ" sz="20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0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000" spc="-1" strike="noStrike">
                <a:solidFill>
                  <a:srgbClr val="000000"/>
                </a:solidFill>
                <a:latin typeface="Arial"/>
              </a:rPr>
              <a:t>V každé lidské buňce je ~ 3 miliardy bazí = ~ 3 metry = ~ 6.6 pikogramů</a:t>
            </a:r>
            <a:endParaRPr b="0" lang="cs-CZ" sz="20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0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000" spc="-1" strike="noStrike">
                <a:solidFill>
                  <a:srgbClr val="000000"/>
                </a:solidFill>
                <a:latin typeface="Arial"/>
              </a:rPr>
              <a:t>Sekvence DNA je v každé bunce stejná</a:t>
            </a:r>
            <a:endParaRPr b="0" lang="cs-CZ" sz="20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000" spc="-1" strike="noStrike">
              <a:solidFill>
                <a:srgbClr val="000000"/>
              </a:solidFill>
              <a:latin typeface="Arial"/>
            </a:endParaRPr>
          </a:p>
        </p:txBody>
      </p:sp>
      <p:pic>
        <p:nvPicPr>
          <p:cNvPr id="290" name="" descr=""/>
          <p:cNvPicPr/>
          <p:nvPr/>
        </p:nvPicPr>
        <p:blipFill>
          <a:blip r:embed="rId2"/>
          <a:stretch/>
        </p:blipFill>
        <p:spPr>
          <a:xfrm>
            <a:off x="1352520" y="3276720"/>
            <a:ext cx="2814840" cy="3351240"/>
          </a:xfrm>
          <a:prstGeom prst="rect">
            <a:avLst/>
          </a:prstGeom>
          <a:ln>
            <a:noFill/>
          </a:ln>
        </p:spPr>
      </p:pic>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8"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429" name="CustomShape 2"/>
          <p:cNvSpPr/>
          <p:nvPr/>
        </p:nvSpPr>
        <p:spPr>
          <a:xfrm>
            <a:off x="376200" y="1216080"/>
            <a:ext cx="752004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Sekvenování (hybridizací a) ligací</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430" name="" descr=""/>
          <p:cNvPicPr/>
          <p:nvPr/>
        </p:nvPicPr>
        <p:blipFill>
          <a:blip r:embed="rId1"/>
          <a:stretch/>
        </p:blipFill>
        <p:spPr>
          <a:xfrm>
            <a:off x="10477440" y="6203880"/>
            <a:ext cx="12852360" cy="7802640"/>
          </a:xfrm>
          <a:prstGeom prst="rect">
            <a:avLst/>
          </a:prstGeom>
          <a:ln>
            <a:noFill/>
          </a:ln>
        </p:spPr>
      </p:pic>
      <p:pic>
        <p:nvPicPr>
          <p:cNvPr id="431" name="" descr=""/>
          <p:cNvPicPr/>
          <p:nvPr/>
        </p:nvPicPr>
        <p:blipFill>
          <a:blip r:embed="rId2"/>
          <a:stretch/>
        </p:blipFill>
        <p:spPr>
          <a:xfrm>
            <a:off x="520560" y="1770120"/>
            <a:ext cx="5796000" cy="3593880"/>
          </a:xfrm>
          <a:prstGeom prst="rect">
            <a:avLst/>
          </a:prstGeom>
          <a:ln>
            <a:noFill/>
          </a:ln>
        </p:spPr>
      </p:pic>
      <p:pic>
        <p:nvPicPr>
          <p:cNvPr id="432" name="" descr=""/>
          <p:cNvPicPr/>
          <p:nvPr/>
        </p:nvPicPr>
        <p:blipFill>
          <a:blip r:embed="rId3"/>
          <a:stretch/>
        </p:blipFill>
        <p:spPr>
          <a:xfrm>
            <a:off x="6027840" y="2921040"/>
            <a:ext cx="3697200" cy="4286160"/>
          </a:xfrm>
          <a:prstGeom prst="rect">
            <a:avLst/>
          </a:prstGeom>
          <a:ln>
            <a:noFill/>
          </a:ln>
        </p:spPr>
      </p:pic>
      <p:sp>
        <p:nvSpPr>
          <p:cNvPr id="433" name="Line 3"/>
          <p:cNvSpPr/>
          <p:nvPr/>
        </p:nvSpPr>
        <p:spPr>
          <a:xfrm flipV="1">
            <a:off x="504000" y="1364040"/>
            <a:ext cx="9144000" cy="5553000"/>
          </a:xfrm>
          <a:prstGeom prst="line">
            <a:avLst/>
          </a:prstGeom>
          <a:ln w="36000">
            <a:solidFill>
              <a:srgbClr val="ff0000"/>
            </a:solidFill>
            <a:round/>
          </a:ln>
        </p:spPr>
        <p:style>
          <a:lnRef idx="0"/>
          <a:fillRef idx="0"/>
          <a:effectRef idx="0"/>
          <a:fontRef idx="minor"/>
        </p:style>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4"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435"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cPAL</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436" name="CustomShape 3"/>
          <p:cNvSpPr/>
          <p:nvPr/>
        </p:nvSpPr>
        <p:spPr>
          <a:xfrm>
            <a:off x="463680" y="5969160"/>
            <a:ext cx="79596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Kompletní systém pro sekvenování lidských genomů a exomů</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Výrobce BGI (Čína)</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Kapacita 12.000 genomů/rok, cena $ 12M</a:t>
            </a:r>
            <a:endParaRPr b="0" lang="cs-CZ" sz="1800" spc="-1" strike="noStrike">
              <a:solidFill>
                <a:srgbClr val="000000"/>
              </a:solidFill>
              <a:latin typeface="Arial"/>
            </a:endParaRPr>
          </a:p>
        </p:txBody>
      </p:sp>
      <p:pic>
        <p:nvPicPr>
          <p:cNvPr id="437" name="" descr=""/>
          <p:cNvPicPr/>
          <p:nvPr/>
        </p:nvPicPr>
        <p:blipFill>
          <a:blip r:embed="rId1"/>
          <a:stretch/>
        </p:blipFill>
        <p:spPr>
          <a:xfrm>
            <a:off x="341280" y="1511280"/>
            <a:ext cx="9090000" cy="437508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8"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439"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cPAS</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440" name="" descr=""/>
          <p:cNvPicPr/>
          <p:nvPr/>
        </p:nvPicPr>
        <p:blipFill>
          <a:blip r:embed="rId1"/>
          <a:stretch/>
        </p:blipFill>
        <p:spPr>
          <a:xfrm>
            <a:off x="450360" y="511200"/>
            <a:ext cx="4229640" cy="4636800"/>
          </a:xfrm>
          <a:prstGeom prst="rect">
            <a:avLst/>
          </a:prstGeom>
          <a:ln>
            <a:noFill/>
          </a:ln>
        </p:spPr>
      </p:pic>
      <p:pic>
        <p:nvPicPr>
          <p:cNvPr id="441" name="" descr=""/>
          <p:cNvPicPr/>
          <p:nvPr/>
        </p:nvPicPr>
        <p:blipFill>
          <a:blip r:embed="rId2"/>
          <a:stretch/>
        </p:blipFill>
        <p:spPr>
          <a:xfrm>
            <a:off x="6246360" y="1152000"/>
            <a:ext cx="2613600" cy="2101680"/>
          </a:xfrm>
          <a:prstGeom prst="rect">
            <a:avLst/>
          </a:prstGeom>
          <a:ln>
            <a:noFill/>
          </a:ln>
        </p:spPr>
      </p:pic>
      <p:pic>
        <p:nvPicPr>
          <p:cNvPr id="442" name="" descr=""/>
          <p:cNvPicPr/>
          <p:nvPr/>
        </p:nvPicPr>
        <p:blipFill>
          <a:blip r:embed="rId3"/>
          <a:stretch/>
        </p:blipFill>
        <p:spPr>
          <a:xfrm>
            <a:off x="6246360" y="3859560"/>
            <a:ext cx="2717640" cy="2185200"/>
          </a:xfrm>
          <a:prstGeom prst="rect">
            <a:avLst/>
          </a:prstGeom>
          <a:ln>
            <a:noFill/>
          </a:ln>
        </p:spPr>
      </p:pic>
      <p:sp>
        <p:nvSpPr>
          <p:cNvPr id="443" name="TextShape 3"/>
          <p:cNvSpPr txBox="1"/>
          <p:nvPr/>
        </p:nvSpPr>
        <p:spPr>
          <a:xfrm>
            <a:off x="1644120" y="5334120"/>
            <a:ext cx="2045160" cy="627840"/>
          </a:xfrm>
          <a:prstGeom prst="rect">
            <a:avLst/>
          </a:prstGeom>
          <a:noFill/>
          <a:ln>
            <a:noFill/>
          </a:ln>
        </p:spPr>
        <p:txBody>
          <a:bodyPr lIns="90000" rIns="90000" tIns="45000" bIns="45000">
            <a:noAutofit/>
          </a:bodyPr>
          <a:p>
            <a:r>
              <a:rPr b="0" lang="cs-CZ" sz="1800" spc="-1" strike="noStrike">
                <a:solidFill>
                  <a:srgbClr val="000000"/>
                </a:solidFill>
                <a:latin typeface="Arial"/>
              </a:rPr>
              <a:t>DNBSEQ-T7</a:t>
            </a:r>
            <a:endParaRPr b="0" lang="cs-CZ" sz="1800" spc="-1" strike="noStrike">
              <a:solidFill>
                <a:srgbClr val="000000"/>
              </a:solidFill>
              <a:latin typeface="Arial"/>
            </a:endParaRPr>
          </a:p>
        </p:txBody>
      </p:sp>
      <p:sp>
        <p:nvSpPr>
          <p:cNvPr id="444" name="TextShape 4"/>
          <p:cNvSpPr txBox="1"/>
          <p:nvPr/>
        </p:nvSpPr>
        <p:spPr>
          <a:xfrm>
            <a:off x="6804000" y="6007320"/>
            <a:ext cx="1652760" cy="364680"/>
          </a:xfrm>
          <a:prstGeom prst="rect">
            <a:avLst/>
          </a:prstGeom>
          <a:noFill/>
          <a:ln>
            <a:noFill/>
          </a:ln>
        </p:spPr>
        <p:txBody>
          <a:bodyPr lIns="90000" rIns="90000" tIns="45000" bIns="45000">
            <a:noAutofit/>
          </a:bodyPr>
          <a:p>
            <a:r>
              <a:rPr b="0" lang="cs-CZ" sz="1800" spc="-1" strike="noStrike">
                <a:solidFill>
                  <a:srgbClr val="000000"/>
                </a:solidFill>
                <a:latin typeface="Arial"/>
              </a:rPr>
              <a:t>DNBSEQ-G50</a:t>
            </a:r>
            <a:endParaRPr b="0" lang="cs-CZ" sz="1800" spc="-1" strike="noStrike">
              <a:solidFill>
                <a:srgbClr val="000000"/>
              </a:solidFill>
              <a:latin typeface="Arial"/>
            </a:endParaRPr>
          </a:p>
        </p:txBody>
      </p:sp>
      <p:sp>
        <p:nvSpPr>
          <p:cNvPr id="445" name="TextShape 5"/>
          <p:cNvSpPr txBox="1"/>
          <p:nvPr/>
        </p:nvSpPr>
        <p:spPr>
          <a:xfrm>
            <a:off x="6750360" y="3254040"/>
            <a:ext cx="1779480" cy="364680"/>
          </a:xfrm>
          <a:prstGeom prst="rect">
            <a:avLst/>
          </a:prstGeom>
          <a:noFill/>
          <a:ln>
            <a:noFill/>
          </a:ln>
        </p:spPr>
        <p:txBody>
          <a:bodyPr lIns="90000" rIns="90000" tIns="45000" bIns="45000">
            <a:noAutofit/>
          </a:bodyPr>
          <a:p>
            <a:r>
              <a:rPr b="0" lang="cs-CZ" sz="1800" spc="-1" strike="noStrike">
                <a:solidFill>
                  <a:srgbClr val="000000"/>
                </a:solidFill>
                <a:latin typeface="Arial"/>
              </a:rPr>
              <a:t>DNBSEQ-G400</a:t>
            </a:r>
            <a:endParaRPr b="0" lang="cs-CZ" sz="1800" spc="-1" strike="noStrike">
              <a:solidFill>
                <a:srgbClr val="000000"/>
              </a:solidFill>
              <a:latin typeface="Arial"/>
            </a:endParaRPr>
          </a:p>
        </p:txBody>
      </p:sp>
      <p:sp>
        <p:nvSpPr>
          <p:cNvPr id="446" name="TextShape 6"/>
          <p:cNvSpPr txBox="1"/>
          <p:nvPr/>
        </p:nvSpPr>
        <p:spPr>
          <a:xfrm>
            <a:off x="1662120" y="6140160"/>
            <a:ext cx="1469160" cy="627840"/>
          </a:xfrm>
          <a:prstGeom prst="rect">
            <a:avLst/>
          </a:prstGeom>
          <a:noFill/>
          <a:ln>
            <a:noFill/>
          </a:ln>
        </p:spPr>
        <p:txBody>
          <a:bodyPr lIns="90000" rIns="90000" tIns="45000" bIns="45000">
            <a:noAutofit/>
          </a:bodyPr>
          <a:p>
            <a:r>
              <a:rPr b="0" lang="cs-CZ" sz="1800" spc="-1" strike="noStrike">
                <a:solidFill>
                  <a:srgbClr val="000000"/>
                </a:solidFill>
                <a:latin typeface="Arial"/>
              </a:rPr>
              <a:t>20G/6Tb</a:t>
            </a:r>
            <a:endParaRPr b="0" lang="cs-CZ" sz="1800" spc="-1" strike="noStrike">
              <a:solidFill>
                <a:srgbClr val="000000"/>
              </a:solidFill>
              <a:latin typeface="Arial"/>
            </a:endParaRPr>
          </a:p>
        </p:txBody>
      </p:sp>
      <p:sp>
        <p:nvSpPr>
          <p:cNvPr id="447" name="TextShape 7"/>
          <p:cNvSpPr txBox="1"/>
          <p:nvPr/>
        </p:nvSpPr>
        <p:spPr>
          <a:xfrm>
            <a:off x="6948000" y="6475320"/>
            <a:ext cx="1372320" cy="364680"/>
          </a:xfrm>
          <a:prstGeom prst="rect">
            <a:avLst/>
          </a:prstGeom>
          <a:noFill/>
          <a:ln>
            <a:noFill/>
          </a:ln>
        </p:spPr>
        <p:txBody>
          <a:bodyPr lIns="90000" rIns="90000" tIns="45000" bIns="45000">
            <a:noAutofit/>
          </a:bodyPr>
          <a:p>
            <a:r>
              <a:rPr b="0" lang="cs-CZ" sz="1800" spc="-1" strike="noStrike">
                <a:solidFill>
                  <a:srgbClr val="000000"/>
                </a:solidFill>
                <a:latin typeface="Arial"/>
              </a:rPr>
              <a:t>300M/60Gb</a:t>
            </a:r>
            <a:endParaRPr b="0" lang="cs-CZ" sz="1800" spc="-1" strike="noStrike">
              <a:solidFill>
                <a:srgbClr val="000000"/>
              </a:solidFill>
              <a:latin typeface="Arial"/>
            </a:endParaRPr>
          </a:p>
        </p:txBody>
      </p:sp>
      <p:sp>
        <p:nvSpPr>
          <p:cNvPr id="448" name="TextShape 8"/>
          <p:cNvSpPr txBox="1"/>
          <p:nvPr/>
        </p:nvSpPr>
        <p:spPr>
          <a:xfrm>
            <a:off x="6966360" y="3722040"/>
            <a:ext cx="1323720" cy="364680"/>
          </a:xfrm>
          <a:prstGeom prst="rect">
            <a:avLst/>
          </a:prstGeom>
          <a:noFill/>
          <a:ln>
            <a:noFill/>
          </a:ln>
        </p:spPr>
        <p:txBody>
          <a:bodyPr lIns="90000" rIns="90000" tIns="45000" bIns="45000">
            <a:noAutofit/>
          </a:bodyPr>
          <a:p>
            <a:r>
              <a:rPr b="0" lang="cs-CZ" sz="1800" spc="-1" strike="noStrike">
                <a:solidFill>
                  <a:srgbClr val="000000"/>
                </a:solidFill>
                <a:latin typeface="Arial"/>
              </a:rPr>
              <a:t>3,5G/1,4Tb</a:t>
            </a:r>
            <a:endParaRPr b="0" lang="cs-CZ" sz="1800" spc="-1" strike="noStrike">
              <a:solidFill>
                <a:srgbClr val="000000"/>
              </a:solid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9"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450" name="CustomShape 2"/>
          <p:cNvSpPr/>
          <p:nvPr/>
        </p:nvSpPr>
        <p:spPr>
          <a:xfrm>
            <a:off x="6183360" y="345960"/>
            <a:ext cx="3473280" cy="146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nSpc>
                <a:spcPct val="15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SMRT</a:t>
            </a:r>
            <a:endParaRPr b="0" lang="cs-CZ" sz="2400" spc="-1" strike="noStrike">
              <a:solidFill>
                <a:srgbClr val="000000"/>
              </a:solidFill>
              <a:latin typeface="Arial"/>
            </a:endParaRPr>
          </a:p>
          <a:p>
            <a:pPr>
              <a:lnSpc>
                <a:spcPct val="15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000" spc="-1" strike="noStrike">
                <a:solidFill>
                  <a:srgbClr val="000000"/>
                </a:solidFill>
                <a:latin typeface="Arial"/>
              </a:rPr>
              <a:t>(Single Molecule Real Time)</a:t>
            </a:r>
            <a:endParaRPr b="0" lang="cs-CZ" sz="2000" spc="-1" strike="noStrike">
              <a:solidFill>
                <a:srgbClr val="000000"/>
              </a:solidFill>
              <a:latin typeface="Arial"/>
            </a:endParaRPr>
          </a:p>
          <a:p>
            <a:pPr>
              <a:lnSpc>
                <a:spcPct val="10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000" spc="-1" strike="noStrike">
              <a:solidFill>
                <a:srgbClr val="000000"/>
              </a:solidFill>
              <a:latin typeface="Arial"/>
            </a:endParaRPr>
          </a:p>
        </p:txBody>
      </p:sp>
      <p:pic>
        <p:nvPicPr>
          <p:cNvPr id="451" name="" descr=""/>
          <p:cNvPicPr/>
          <p:nvPr/>
        </p:nvPicPr>
        <p:blipFill>
          <a:blip r:embed="rId1"/>
          <a:stretch/>
        </p:blipFill>
        <p:spPr>
          <a:xfrm>
            <a:off x="906480" y="1362240"/>
            <a:ext cx="2843280" cy="3030480"/>
          </a:xfrm>
          <a:prstGeom prst="rect">
            <a:avLst/>
          </a:prstGeom>
          <a:ln>
            <a:noFill/>
          </a:ln>
        </p:spPr>
      </p:pic>
      <p:sp>
        <p:nvSpPr>
          <p:cNvPr id="452" name="CustomShape 3"/>
          <p:cNvSpPr/>
          <p:nvPr/>
        </p:nvSpPr>
        <p:spPr>
          <a:xfrm>
            <a:off x="4176720" y="1403280"/>
            <a:ext cx="5824440" cy="3382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With an active polymerase immobilized at the bottom of each  ZMW, nucleotides diffuse into the ZMW chamber. In order to detect incorporation  events and identify the base, each of the four nucleotides A, C, G and T are  labeled with a different fluorescent color. Since only the bottom 30nm of the  ZMW is illuminated, only those nucleotides near the bottom fluoresce.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hlinkClick r:id="rId2"/>
              </a:rPr>
              <a:t>http://www.pacb.com/smrt-science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rPr>
              <a:t>https://www.youtube.com/watch?v=NHCJ8PtYCFc</a:t>
            </a:r>
            <a:r>
              <a:rPr b="0" lang="cs-CZ" sz="1800" spc="-1" strike="noStrike">
                <a:solidFill>
                  <a:srgbClr val="ccccff"/>
                </a:solidFill>
                <a:latin typeface="Arial"/>
                <a:hlinkClick r:id="rId3"/>
              </a:rPr>
              <a:t>https://www.youtube.com/watch?v=v8p4ph2MAvI</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pic>
        <p:nvPicPr>
          <p:cNvPr id="453" name="" descr=""/>
          <p:cNvPicPr/>
          <p:nvPr/>
        </p:nvPicPr>
        <p:blipFill>
          <a:blip r:embed="rId4"/>
          <a:stretch/>
        </p:blipFill>
        <p:spPr>
          <a:xfrm>
            <a:off x="3132720" y="4485240"/>
            <a:ext cx="5327640" cy="308772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4"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455"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Oxford Nanopore</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456" name="" descr=""/>
          <p:cNvPicPr/>
          <p:nvPr/>
        </p:nvPicPr>
        <p:blipFill>
          <a:blip r:embed="rId1"/>
          <a:stretch/>
        </p:blipFill>
        <p:spPr>
          <a:xfrm>
            <a:off x="693720" y="1677960"/>
            <a:ext cx="4060800" cy="2894040"/>
          </a:xfrm>
          <a:prstGeom prst="rect">
            <a:avLst/>
          </a:prstGeom>
          <a:ln>
            <a:noFill/>
          </a:ln>
        </p:spPr>
      </p:pic>
      <p:sp>
        <p:nvSpPr>
          <p:cNvPr id="457" name="CustomShape 3"/>
          <p:cNvSpPr/>
          <p:nvPr/>
        </p:nvSpPr>
        <p:spPr>
          <a:xfrm>
            <a:off x="693720" y="6516720"/>
            <a:ext cx="8594640" cy="136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n-US" sz="1800" spc="-1" strike="noStrike">
                <a:solidFill>
                  <a:srgbClr val="ccccff"/>
                </a:solidFill>
                <a:latin typeface="Arial"/>
                <a:hlinkClick r:id="rId2"/>
              </a:rPr>
              <a:t>https://www.nanoporetech.com</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n-US" sz="1800" spc="-1" strike="noStrike">
                <a:solidFill>
                  <a:srgbClr val="ccccff"/>
                </a:solidFill>
                <a:latin typeface="Arial"/>
                <a:hlinkClick r:id="rId3"/>
              </a:rPr>
              <a:t>https://www.youtube.com/watch?v=hs0FdiTHMbc</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n-US" sz="1800" spc="-1" strike="noStrike">
                <a:solidFill>
                  <a:srgbClr val="ccccff"/>
                </a:solidFill>
                <a:latin typeface="Arial"/>
                <a:hlinkClick r:id="rId4"/>
              </a:rPr>
              <a:t>https://www.youtube.com/watch?v=GUb1TZvMWsw</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sp>
        <p:nvSpPr>
          <p:cNvPr id="458" name="CustomShape 4"/>
          <p:cNvSpPr/>
          <p:nvPr/>
        </p:nvSpPr>
        <p:spPr>
          <a:xfrm>
            <a:off x="5121360" y="1650960"/>
            <a:ext cx="4572000" cy="4110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spcBef>
                <a:spcPts val="1199"/>
              </a:spcBef>
              <a:spcAft>
                <a:spcPts val="998"/>
              </a:spcAft>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n-US" sz="1600" spc="-1" strike="noStrike">
                <a:solidFill>
                  <a:srgbClr val="000000"/>
                </a:solidFill>
                <a:latin typeface="Arial"/>
              </a:rPr>
              <a:t>'Strand sequencing' is a technique that passes intact DNA polymers through a protein nanopore, sequencing in real-time as the DNA translocates the pore. </a:t>
            </a:r>
            <a:endParaRPr b="0" lang="cs-CZ" sz="1600" spc="-1" strike="noStrike">
              <a:solidFill>
                <a:srgbClr val="000000"/>
              </a:solidFill>
              <a:latin typeface="Arial"/>
            </a:endParaRPr>
          </a:p>
        </p:txBody>
      </p:sp>
      <p:pic>
        <p:nvPicPr>
          <p:cNvPr id="459" name="" descr=""/>
          <p:cNvPicPr/>
          <p:nvPr/>
        </p:nvPicPr>
        <p:blipFill>
          <a:blip r:embed="rId5"/>
          <a:stretch/>
        </p:blipFill>
        <p:spPr>
          <a:xfrm>
            <a:off x="5102280" y="2938320"/>
            <a:ext cx="3538440" cy="3745080"/>
          </a:xfrm>
          <a:prstGeom prst="rect">
            <a:avLst/>
          </a:prstGeom>
          <a:ln>
            <a:noFill/>
          </a:ln>
        </p:spPr>
      </p:pic>
      <p:sp>
        <p:nvSpPr>
          <p:cNvPr id="460" name="CustomShape 5"/>
          <p:cNvSpPr/>
          <p:nvPr/>
        </p:nvSpPr>
        <p:spPr>
          <a:xfrm>
            <a:off x="792000" y="5040360"/>
            <a:ext cx="1449720" cy="1187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SmidgION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MinION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GridION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PromethION</a:t>
            </a:r>
            <a:endParaRPr b="0" lang="cs-CZ" sz="1800" spc="-1" strike="noStrike">
              <a:solidFill>
                <a:srgbClr val="000000"/>
              </a:solid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1" name="CustomShape 1"/>
          <p:cNvSpPr/>
          <p:nvPr/>
        </p:nvSpPr>
        <p:spPr>
          <a:xfrm>
            <a:off x="385920" y="311040"/>
            <a:ext cx="9121680" cy="87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462" name="CustomShape 2"/>
          <p:cNvSpPr/>
          <p:nvPr/>
        </p:nvSpPr>
        <p:spPr>
          <a:xfrm>
            <a:off x="6321600" y="4113360"/>
            <a:ext cx="342072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ReadCoor</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463" name="CustomShape 3"/>
          <p:cNvSpPr/>
          <p:nvPr/>
        </p:nvSpPr>
        <p:spPr>
          <a:xfrm>
            <a:off x="503280" y="4246560"/>
            <a:ext cx="33512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Fluorescent In Situ Sequencing</a:t>
            </a:r>
            <a:endParaRPr b="0" lang="cs-CZ" sz="1800" spc="-1" strike="noStrike">
              <a:solidFill>
                <a:srgbClr val="000000"/>
              </a:solidFill>
              <a:latin typeface="Arial"/>
            </a:endParaRPr>
          </a:p>
        </p:txBody>
      </p:sp>
      <p:pic>
        <p:nvPicPr>
          <p:cNvPr id="464" name="" descr=""/>
          <p:cNvPicPr/>
          <p:nvPr/>
        </p:nvPicPr>
        <p:blipFill>
          <a:blip r:embed="rId1"/>
          <a:stretch/>
        </p:blipFill>
        <p:spPr>
          <a:xfrm>
            <a:off x="6889680" y="4680000"/>
            <a:ext cx="2687760" cy="2273400"/>
          </a:xfrm>
          <a:prstGeom prst="rect">
            <a:avLst/>
          </a:prstGeom>
          <a:ln>
            <a:noFill/>
          </a:ln>
        </p:spPr>
      </p:pic>
      <p:pic>
        <p:nvPicPr>
          <p:cNvPr id="465" name="" descr=""/>
          <p:cNvPicPr/>
          <p:nvPr/>
        </p:nvPicPr>
        <p:blipFill>
          <a:blip r:embed="rId2"/>
          <a:stretch/>
        </p:blipFill>
        <p:spPr>
          <a:xfrm>
            <a:off x="3863880" y="4680000"/>
            <a:ext cx="3014640" cy="2268360"/>
          </a:xfrm>
          <a:prstGeom prst="rect">
            <a:avLst/>
          </a:prstGeom>
          <a:ln>
            <a:noFill/>
          </a:ln>
        </p:spPr>
      </p:pic>
      <p:pic>
        <p:nvPicPr>
          <p:cNvPr id="466" name="" descr=""/>
          <p:cNvPicPr/>
          <p:nvPr/>
        </p:nvPicPr>
        <p:blipFill>
          <a:blip r:embed="rId3"/>
          <a:stretch/>
        </p:blipFill>
        <p:spPr>
          <a:xfrm>
            <a:off x="368280" y="4703760"/>
            <a:ext cx="3463920" cy="2244600"/>
          </a:xfrm>
          <a:prstGeom prst="rect">
            <a:avLst/>
          </a:prstGeom>
          <a:ln>
            <a:noFill/>
          </a:ln>
        </p:spPr>
      </p:pic>
      <p:pic>
        <p:nvPicPr>
          <p:cNvPr id="467" name="" descr=""/>
          <p:cNvPicPr/>
          <p:nvPr/>
        </p:nvPicPr>
        <p:blipFill>
          <a:blip r:embed="rId4"/>
          <a:stretch/>
        </p:blipFill>
        <p:spPr>
          <a:xfrm>
            <a:off x="4967280" y="825480"/>
            <a:ext cx="4751280" cy="305136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8" name="CustomShape 1"/>
          <p:cNvSpPr/>
          <p:nvPr/>
        </p:nvSpPr>
        <p:spPr>
          <a:xfrm>
            <a:off x="351000" y="260280"/>
            <a:ext cx="9121680" cy="87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Kontrola kvality vzorku</a:t>
            </a:r>
            <a:endParaRPr b="0" lang="cs-CZ" sz="2600" spc="-1" strike="noStrike">
              <a:solidFill>
                <a:srgbClr val="000000"/>
              </a:solidFill>
              <a:latin typeface="Arial"/>
            </a:endParaRPr>
          </a:p>
        </p:txBody>
      </p:sp>
      <p:sp>
        <p:nvSpPr>
          <p:cNvPr id="469" name="CustomShape 2"/>
          <p:cNvSpPr/>
          <p:nvPr/>
        </p:nvSpPr>
        <p:spPr>
          <a:xfrm>
            <a:off x="1008000" y="1655640"/>
            <a:ext cx="2430360" cy="2011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1800" spc="-1" strike="noStrike">
                <a:solidFill>
                  <a:srgbClr val="000000"/>
                </a:solidFill>
                <a:latin typeface="Arial"/>
              </a:rPr>
              <a:t>Metody</a:t>
            </a:r>
            <a:r>
              <a:rPr b="0" lang="cs-CZ" sz="1800" spc="-1" strike="noStrike">
                <a:solidFill>
                  <a:srgbClr val="000000"/>
                </a:solidFill>
                <a:latin typeface="Arial"/>
              </a:rPr>
              <a:t> </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Spektrofotometrie</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Fluorimetrie</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Elektroforéza</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PCR/qPCR</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sp>
        <p:nvSpPr>
          <p:cNvPr id="470" name="CustomShape 3"/>
          <p:cNvSpPr/>
          <p:nvPr/>
        </p:nvSpPr>
        <p:spPr>
          <a:xfrm>
            <a:off x="4967280" y="1800360"/>
            <a:ext cx="3954600" cy="1736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1800" spc="-1" strike="noStrike">
                <a:solidFill>
                  <a:srgbClr val="000000"/>
                </a:solidFill>
                <a:latin typeface="Arial"/>
              </a:rPr>
              <a:t>Problematické vzorky</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FFPE – fragmentace, modifikace</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Rostliny – kontaminace</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Tkáně – fragmentace</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a:t>
            </a:r>
            <a:endParaRPr b="0" lang="cs-CZ" sz="1800" spc="-1" strike="noStrike">
              <a:solidFill>
                <a:srgbClr val="000000"/>
              </a:solid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1" name="CustomShape 1"/>
          <p:cNvSpPr/>
          <p:nvPr/>
        </p:nvSpPr>
        <p:spPr>
          <a:xfrm>
            <a:off x="519120" y="317520"/>
            <a:ext cx="9121680" cy="619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Kontrola kvality vzorku</a:t>
            </a:r>
            <a:endParaRPr b="0" lang="cs-CZ" sz="2600" spc="-1" strike="noStrike">
              <a:solidFill>
                <a:srgbClr val="000000"/>
              </a:solidFill>
              <a:latin typeface="Arial"/>
            </a:endParaRPr>
          </a:p>
        </p:txBody>
      </p:sp>
      <p:pic>
        <p:nvPicPr>
          <p:cNvPr id="472" name="" descr=""/>
          <p:cNvPicPr/>
          <p:nvPr/>
        </p:nvPicPr>
        <p:blipFill>
          <a:blip r:embed="rId1"/>
          <a:stretch/>
        </p:blipFill>
        <p:spPr>
          <a:xfrm>
            <a:off x="5040360" y="720720"/>
            <a:ext cx="4762440" cy="3505320"/>
          </a:xfrm>
          <a:prstGeom prst="rect">
            <a:avLst/>
          </a:prstGeom>
          <a:ln>
            <a:noFill/>
          </a:ln>
        </p:spPr>
      </p:pic>
      <p:pic>
        <p:nvPicPr>
          <p:cNvPr id="473" name="" descr=""/>
          <p:cNvPicPr/>
          <p:nvPr/>
        </p:nvPicPr>
        <p:blipFill>
          <a:blip r:embed="rId2"/>
          <a:srcRect l="0" t="0" r="0" b="51542"/>
          <a:stretch/>
        </p:blipFill>
        <p:spPr>
          <a:xfrm>
            <a:off x="5122800" y="4086360"/>
            <a:ext cx="4381560" cy="3257280"/>
          </a:xfrm>
          <a:prstGeom prst="rect">
            <a:avLst/>
          </a:prstGeom>
          <a:ln>
            <a:noFill/>
          </a:ln>
        </p:spPr>
      </p:pic>
      <p:pic>
        <p:nvPicPr>
          <p:cNvPr id="474" name="" descr=""/>
          <p:cNvPicPr/>
          <p:nvPr/>
        </p:nvPicPr>
        <p:blipFill>
          <a:blip r:embed="rId3"/>
          <a:stretch/>
        </p:blipFill>
        <p:spPr>
          <a:xfrm>
            <a:off x="1800360" y="1584360"/>
            <a:ext cx="3095640" cy="3510000"/>
          </a:xfrm>
          <a:prstGeom prst="rect">
            <a:avLst/>
          </a:prstGeom>
          <a:ln>
            <a:noFill/>
          </a:ln>
        </p:spPr>
      </p:pic>
      <p:sp>
        <p:nvSpPr>
          <p:cNvPr id="475" name="CustomShape 2"/>
          <p:cNvSpPr/>
          <p:nvPr/>
        </p:nvSpPr>
        <p:spPr>
          <a:xfrm>
            <a:off x="863640" y="5472000"/>
            <a:ext cx="3076560" cy="118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NanoDrop</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Trinean DropSense</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Substrakce kontaminant</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a:t>
            </a:r>
            <a:endParaRPr b="0" lang="cs-CZ" sz="1800" spc="-1" strike="noStrike">
              <a:solidFill>
                <a:srgbClr val="000000"/>
              </a:solidFill>
              <a:latin typeface="Arial"/>
            </a:endParaRPr>
          </a:p>
        </p:txBody>
      </p:sp>
      <p:sp>
        <p:nvSpPr>
          <p:cNvPr id="476" name="CustomShape 3"/>
          <p:cNvSpPr/>
          <p:nvPr/>
        </p:nvSpPr>
        <p:spPr>
          <a:xfrm>
            <a:off x="503280" y="1008000"/>
            <a:ext cx="198288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Spektrofotometrie</a:t>
            </a:r>
            <a:endParaRPr b="0" lang="cs-CZ" sz="1800" spc="-1" strike="noStrike">
              <a:solidFill>
                <a:srgbClr val="000000"/>
              </a:solidFill>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7" name="CustomShape 1"/>
          <p:cNvSpPr/>
          <p:nvPr/>
        </p:nvSpPr>
        <p:spPr>
          <a:xfrm>
            <a:off x="519120" y="317520"/>
            <a:ext cx="9121680" cy="619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Kontrola kvality vzorku</a:t>
            </a:r>
            <a:endParaRPr b="0" lang="cs-CZ" sz="2600" spc="-1" strike="noStrike">
              <a:solidFill>
                <a:srgbClr val="000000"/>
              </a:solidFill>
              <a:latin typeface="Arial"/>
            </a:endParaRPr>
          </a:p>
        </p:txBody>
      </p:sp>
      <p:sp>
        <p:nvSpPr>
          <p:cNvPr id="478" name="CustomShape 2"/>
          <p:cNvSpPr/>
          <p:nvPr/>
        </p:nvSpPr>
        <p:spPr>
          <a:xfrm>
            <a:off x="6221520" y="3605040"/>
            <a:ext cx="726840" cy="36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Qubit</a:t>
            </a:r>
            <a:endParaRPr b="0" lang="cs-CZ" sz="1800" spc="-1" strike="noStrike">
              <a:solidFill>
                <a:srgbClr val="000000"/>
              </a:solidFill>
              <a:latin typeface="Arial"/>
            </a:endParaRPr>
          </a:p>
        </p:txBody>
      </p:sp>
      <p:sp>
        <p:nvSpPr>
          <p:cNvPr id="479" name="CustomShape 3"/>
          <p:cNvSpPr/>
          <p:nvPr/>
        </p:nvSpPr>
        <p:spPr>
          <a:xfrm>
            <a:off x="647640" y="1008000"/>
            <a:ext cx="13842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Fluorimetrie</a:t>
            </a:r>
            <a:endParaRPr b="0" lang="cs-CZ" sz="1800" spc="-1" strike="noStrike">
              <a:solidFill>
                <a:srgbClr val="000000"/>
              </a:solidFill>
              <a:latin typeface="Arial"/>
            </a:endParaRPr>
          </a:p>
        </p:txBody>
      </p:sp>
      <p:pic>
        <p:nvPicPr>
          <p:cNvPr id="480" name="" descr=""/>
          <p:cNvPicPr/>
          <p:nvPr/>
        </p:nvPicPr>
        <p:blipFill>
          <a:blip r:embed="rId1"/>
          <a:stretch/>
        </p:blipFill>
        <p:spPr>
          <a:xfrm>
            <a:off x="6026040" y="1224000"/>
            <a:ext cx="3405240" cy="2274840"/>
          </a:xfrm>
          <a:prstGeom prst="rect">
            <a:avLst/>
          </a:prstGeom>
          <a:ln>
            <a:noFill/>
          </a:ln>
        </p:spPr>
      </p:pic>
      <p:sp>
        <p:nvSpPr>
          <p:cNvPr id="481" name="CustomShape 4"/>
          <p:cNvSpPr/>
          <p:nvPr/>
        </p:nvSpPr>
        <p:spPr>
          <a:xfrm>
            <a:off x="936720" y="2016000"/>
            <a:ext cx="4659120" cy="2284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Fluorescenční barviva</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Aktivace vazbou s DNA/RNA</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PicoGreen</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RiboGreen</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OliGreen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Kvantifikace neovlivněná kontaminanty</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Selektivní kvantifikace dsDNA, ssDNA, RNA</a:t>
            </a:r>
            <a:endParaRPr b="0" lang="cs-CZ" sz="1800" spc="-1" strike="noStrike">
              <a:solidFill>
                <a:srgbClr val="000000"/>
              </a:solidFill>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2" name="CustomShape 1"/>
          <p:cNvSpPr/>
          <p:nvPr/>
        </p:nvSpPr>
        <p:spPr>
          <a:xfrm>
            <a:off x="519120" y="317520"/>
            <a:ext cx="9121680" cy="619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Kontrola kvality vzorku</a:t>
            </a:r>
            <a:endParaRPr b="0" lang="cs-CZ" sz="2600" spc="-1" strike="noStrike">
              <a:solidFill>
                <a:srgbClr val="000000"/>
              </a:solidFill>
              <a:latin typeface="Arial"/>
            </a:endParaRPr>
          </a:p>
        </p:txBody>
      </p:sp>
      <p:sp>
        <p:nvSpPr>
          <p:cNvPr id="483" name="CustomShape 2"/>
          <p:cNvSpPr/>
          <p:nvPr/>
        </p:nvSpPr>
        <p:spPr>
          <a:xfrm>
            <a:off x="863640" y="1008000"/>
            <a:ext cx="152568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Elektroforéza</a:t>
            </a:r>
            <a:endParaRPr b="0" lang="cs-CZ" sz="1800" spc="-1" strike="noStrike">
              <a:solidFill>
                <a:srgbClr val="000000"/>
              </a:solidFill>
              <a:latin typeface="Arial"/>
            </a:endParaRPr>
          </a:p>
        </p:txBody>
      </p:sp>
      <p:pic>
        <p:nvPicPr>
          <p:cNvPr id="484" name="" descr=""/>
          <p:cNvPicPr/>
          <p:nvPr/>
        </p:nvPicPr>
        <p:blipFill>
          <a:blip r:embed="rId1"/>
          <a:srcRect l="0" t="6948" r="0" b="21455"/>
          <a:stretch/>
        </p:blipFill>
        <p:spPr>
          <a:xfrm>
            <a:off x="3716280" y="4464000"/>
            <a:ext cx="6077160" cy="2448000"/>
          </a:xfrm>
          <a:prstGeom prst="rect">
            <a:avLst/>
          </a:prstGeom>
          <a:ln>
            <a:noFill/>
          </a:ln>
        </p:spPr>
      </p:pic>
      <p:pic>
        <p:nvPicPr>
          <p:cNvPr id="485" name="" descr=""/>
          <p:cNvPicPr/>
          <p:nvPr/>
        </p:nvPicPr>
        <p:blipFill>
          <a:blip r:embed="rId2"/>
          <a:stretch/>
        </p:blipFill>
        <p:spPr>
          <a:xfrm>
            <a:off x="4986360" y="642960"/>
            <a:ext cx="4660920" cy="3513240"/>
          </a:xfrm>
          <a:prstGeom prst="rect">
            <a:avLst/>
          </a:prstGeom>
          <a:ln>
            <a:noFill/>
          </a:ln>
        </p:spPr>
      </p:pic>
      <p:pic>
        <p:nvPicPr>
          <p:cNvPr id="486" name="" descr=""/>
          <p:cNvPicPr/>
          <p:nvPr/>
        </p:nvPicPr>
        <p:blipFill>
          <a:blip r:embed="rId3"/>
          <a:stretch/>
        </p:blipFill>
        <p:spPr>
          <a:xfrm>
            <a:off x="647640" y="4464000"/>
            <a:ext cx="3183120" cy="2986200"/>
          </a:xfrm>
          <a:prstGeom prst="rect">
            <a:avLst/>
          </a:prstGeom>
          <a:ln>
            <a:noFill/>
          </a:ln>
        </p:spPr>
      </p:pic>
      <p:sp>
        <p:nvSpPr>
          <p:cNvPr id="487" name="CustomShape 3"/>
          <p:cNvSpPr/>
          <p:nvPr/>
        </p:nvSpPr>
        <p:spPr>
          <a:xfrm>
            <a:off x="1152360" y="1800360"/>
            <a:ext cx="2489400" cy="2833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Integrita (fragmentace)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Kontaminace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Koncentrace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Agarosový gel</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Fragment Analyzer</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BioAnalyzer</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TapeStation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1"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Sekvenování DNA</a:t>
            </a:r>
            <a:endParaRPr b="0" lang="cs-CZ" sz="2600" spc="-1" strike="noStrike">
              <a:solidFill>
                <a:srgbClr val="000000"/>
              </a:solidFill>
              <a:latin typeface="Arial"/>
            </a:endParaRPr>
          </a:p>
        </p:txBody>
      </p:sp>
      <p:pic>
        <p:nvPicPr>
          <p:cNvPr id="292" name="" descr=""/>
          <p:cNvPicPr/>
          <p:nvPr/>
        </p:nvPicPr>
        <p:blipFill>
          <a:blip r:embed="rId1"/>
          <a:stretch/>
        </p:blipFill>
        <p:spPr>
          <a:xfrm>
            <a:off x="617400" y="1353960"/>
            <a:ext cx="3768840" cy="5840640"/>
          </a:xfrm>
          <a:prstGeom prst="rect">
            <a:avLst/>
          </a:prstGeom>
          <a:ln>
            <a:noFill/>
          </a:ln>
        </p:spPr>
      </p:pic>
      <p:pic>
        <p:nvPicPr>
          <p:cNvPr id="293" name="" descr=""/>
          <p:cNvPicPr/>
          <p:nvPr/>
        </p:nvPicPr>
        <p:blipFill>
          <a:blip r:embed="rId2"/>
          <a:srcRect l="0" t="39402" r="48460" b="0"/>
          <a:stretch/>
        </p:blipFill>
        <p:spPr>
          <a:xfrm>
            <a:off x="6692760" y="3459240"/>
            <a:ext cx="2944800" cy="3652920"/>
          </a:xfrm>
          <a:prstGeom prst="rect">
            <a:avLst/>
          </a:prstGeom>
          <a:ln>
            <a:noFill/>
          </a:ln>
        </p:spPr>
      </p:pic>
      <p:sp>
        <p:nvSpPr>
          <p:cNvPr id="294" name="CustomShape 2"/>
          <p:cNvSpPr/>
          <p:nvPr/>
        </p:nvSpPr>
        <p:spPr>
          <a:xfrm>
            <a:off x="4591080" y="4826160"/>
            <a:ext cx="1905120" cy="338040"/>
          </a:xfrm>
          <a:custGeom>
            <a:avLst/>
            <a:gdLst/>
            <a:ahLst/>
            <a:rect l="0" t="0" r="r" b="b"/>
            <a:pathLst>
              <a:path w="5294" h="941">
                <a:moveTo>
                  <a:pt x="0" y="235"/>
                </a:moveTo>
                <a:lnTo>
                  <a:pt x="3969" y="235"/>
                </a:lnTo>
                <a:lnTo>
                  <a:pt x="3969" y="0"/>
                </a:lnTo>
                <a:lnTo>
                  <a:pt x="5293" y="470"/>
                </a:lnTo>
                <a:lnTo>
                  <a:pt x="3969" y="940"/>
                </a:lnTo>
                <a:lnTo>
                  <a:pt x="3969" y="705"/>
                </a:lnTo>
                <a:lnTo>
                  <a:pt x="0" y="705"/>
                </a:lnTo>
                <a:lnTo>
                  <a:pt x="661" y="470"/>
                </a:lnTo>
                <a:lnTo>
                  <a:pt x="0" y="235"/>
                </a:lnTo>
              </a:path>
            </a:pathLst>
          </a:custGeom>
          <a:solidFill>
            <a:srgbClr val="004a4a"/>
          </a:solidFill>
          <a:ln cap="sq" w="9360">
            <a:solidFill>
              <a:srgbClr val="000000"/>
            </a:solidFill>
            <a:round/>
          </a:ln>
        </p:spPr>
        <p:style>
          <a:lnRef idx="0"/>
          <a:fillRef idx="0"/>
          <a:effectRef idx="0"/>
          <a:fontRef idx="minor"/>
        </p:style>
      </p:sp>
      <p:sp>
        <p:nvSpPr>
          <p:cNvPr id="295" name="CustomShape 3"/>
          <p:cNvSpPr/>
          <p:nvPr/>
        </p:nvSpPr>
        <p:spPr>
          <a:xfrm>
            <a:off x="4838760" y="1428840"/>
            <a:ext cx="4987800" cy="2011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Vytvoření různě dlouhých fragmentů DNA </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Dideoxy-NTPs → ukončení polymerace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Gel → kapilární elektroforéza</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Značené primery nebo ddNTPs</a:t>
            </a:r>
            <a:endParaRPr b="0" lang="cs-CZ" sz="1800" spc="-1" strike="noStrike">
              <a:solidFill>
                <a:srgbClr val="000000"/>
              </a:solidFill>
              <a:latin typeface="Arial"/>
            </a:endParaRPr>
          </a:p>
        </p:txBody>
      </p:sp>
      <p:sp>
        <p:nvSpPr>
          <p:cNvPr id="296" name="CustomShape 4"/>
          <p:cNvSpPr/>
          <p:nvPr/>
        </p:nvSpPr>
        <p:spPr>
          <a:xfrm>
            <a:off x="4824360" y="287280"/>
            <a:ext cx="5175360" cy="118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hlinkClick r:id="rId3"/>
              </a:rPr>
              <a:t>https://www.youtube.com/watch?v=FvHRio1yyhQ</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hlinkClick r:id="rId4"/>
              </a:rPr>
              <a:t>https://www.youtube.com/watch?v=e2G5zx-OJIw</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8" name="CustomShape 1"/>
          <p:cNvSpPr/>
          <p:nvPr/>
        </p:nvSpPr>
        <p:spPr>
          <a:xfrm>
            <a:off x="519120" y="317520"/>
            <a:ext cx="9121680" cy="619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Kontrola kvality vzorku</a:t>
            </a:r>
            <a:endParaRPr b="0" lang="cs-CZ" sz="2600" spc="-1" strike="noStrike">
              <a:solidFill>
                <a:srgbClr val="000000"/>
              </a:solidFill>
              <a:latin typeface="Arial"/>
            </a:endParaRPr>
          </a:p>
        </p:txBody>
      </p:sp>
      <p:sp>
        <p:nvSpPr>
          <p:cNvPr id="489" name="CustomShape 2"/>
          <p:cNvSpPr/>
          <p:nvPr/>
        </p:nvSpPr>
        <p:spPr>
          <a:xfrm>
            <a:off x="1079640" y="1295280"/>
            <a:ext cx="1334880" cy="36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PCR/qPCR</a:t>
            </a:r>
            <a:endParaRPr b="0" lang="cs-CZ" sz="1800" spc="-1" strike="noStrike">
              <a:solidFill>
                <a:srgbClr val="000000"/>
              </a:solidFill>
              <a:latin typeface="Arial"/>
            </a:endParaRPr>
          </a:p>
        </p:txBody>
      </p:sp>
      <p:sp>
        <p:nvSpPr>
          <p:cNvPr id="490" name="CustomShape 3"/>
          <p:cNvSpPr/>
          <p:nvPr/>
        </p:nvSpPr>
        <p:spPr>
          <a:xfrm>
            <a:off x="1224000" y="2232000"/>
            <a:ext cx="3521160" cy="118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Kontrola integrity</a:t>
            </a: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PCR produkty různých délek</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Kvantifikace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Detekce PCR inhibitorů</a:t>
            </a:r>
            <a:endParaRPr b="0" lang="cs-CZ" sz="1800" spc="-1" strike="noStrike">
              <a:solidFill>
                <a:srgbClr val="000000"/>
              </a:solidFill>
              <a:latin typeface="Arial"/>
            </a:endParaRPr>
          </a:p>
        </p:txBody>
      </p:sp>
      <p:pic>
        <p:nvPicPr>
          <p:cNvPr id="491" name="" descr=""/>
          <p:cNvPicPr/>
          <p:nvPr/>
        </p:nvPicPr>
        <p:blipFill>
          <a:blip r:embed="rId1"/>
          <a:srcRect l="4733" t="7338" r="0" b="0"/>
          <a:stretch/>
        </p:blipFill>
        <p:spPr>
          <a:xfrm>
            <a:off x="4103640" y="3816360"/>
            <a:ext cx="5788080" cy="316872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2" name="CustomShape 1"/>
          <p:cNvSpPr/>
          <p:nvPr/>
        </p:nvSpPr>
        <p:spPr>
          <a:xfrm>
            <a:off x="892080" y="1241280"/>
            <a:ext cx="8807400" cy="1167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4000" spc="-1" strike="noStrike">
                <a:solidFill>
                  <a:srgbClr val="ffffff"/>
                </a:solidFill>
                <a:latin typeface="Arial"/>
              </a:rPr>
              <a:t>Děkuji za pozornost</a:t>
            </a:r>
            <a:endParaRPr b="0" lang="cs-CZ" sz="4000" spc="-1" strike="noStrike">
              <a:solidFill>
                <a:srgbClr val="000000"/>
              </a:solidFill>
              <a:latin typeface="Arial"/>
            </a:endParaRPr>
          </a:p>
        </p:txBody>
      </p:sp>
      <p:sp>
        <p:nvSpPr>
          <p:cNvPr id="493" name="CustomShape 2"/>
          <p:cNvSpPr/>
          <p:nvPr/>
        </p:nvSpPr>
        <p:spPr>
          <a:xfrm>
            <a:off x="836640" y="3994200"/>
            <a:ext cx="5630760" cy="291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600" spc="-1" strike="noStrike">
                <a:solidFill>
                  <a:srgbClr val="969696"/>
                </a:solidFill>
                <a:latin typeface="Arial"/>
              </a:rPr>
              <a:t>Středoevropský technologický institut</a:t>
            </a: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600" spc="-1" strike="noStrike">
                <a:solidFill>
                  <a:srgbClr val="969696"/>
                </a:solidFill>
                <a:latin typeface="Arial"/>
              </a:rPr>
              <a:t>c/o Masarykova univerzita</a:t>
            </a: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600" spc="-1" strike="noStrike">
                <a:solidFill>
                  <a:srgbClr val="969696"/>
                </a:solidFill>
                <a:latin typeface="Arial"/>
              </a:rPr>
              <a:t>Žerotínovo nám. 9</a:t>
            </a: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600" spc="-1" strike="noStrike">
                <a:solidFill>
                  <a:srgbClr val="969696"/>
                </a:solidFill>
                <a:latin typeface="Arial"/>
              </a:rPr>
              <a:t>601 77 Brno, Česká republika</a:t>
            </a: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600" spc="-1" strike="noStrike">
                <a:solidFill>
                  <a:srgbClr val="7ac143"/>
                </a:solidFill>
                <a:latin typeface="Arial"/>
              </a:rPr>
              <a:t>www.ceitec.cz | info@ceitec.cz</a:t>
            </a: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600" spc="-1" strike="noStrike">
              <a:solidFill>
                <a:srgbClr val="000000"/>
              </a:solidFill>
              <a:latin typeface="Arial"/>
            </a:endParaRPr>
          </a:p>
          <a:p>
            <a:pPr>
              <a:lnSpc>
                <a:spcPct val="90000"/>
              </a:lnSpc>
              <a:spcBef>
                <a:spcPts val="40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600" spc="-1" strike="noStrike">
              <a:solidFill>
                <a:srgbClr val="000000"/>
              </a:solid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7"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298" name="CustomShape 2"/>
          <p:cNvSpPr/>
          <p:nvPr/>
        </p:nvSpPr>
        <p:spPr>
          <a:xfrm>
            <a:off x="563400" y="1038240"/>
            <a:ext cx="7632720" cy="2101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PCR amplifikace jednotlivých DNA fragmentů a sekvenování</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nebo</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lnSpc>
                <a:spcPct val="15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Sekvenování jednotlivých DNA fragmentů </a:t>
            </a:r>
            <a:endParaRPr b="0" lang="cs-CZ" sz="1800" spc="-1" strike="noStrike">
              <a:solidFill>
                <a:srgbClr val="000000"/>
              </a:solidFill>
              <a:latin typeface="Arial"/>
            </a:endParaRPr>
          </a:p>
          <a:p>
            <a:pPr>
              <a:lnSpc>
                <a:spcPct val="150000"/>
              </a:lnSpc>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 </a:t>
            </a:r>
            <a:r>
              <a:rPr b="0" lang="cs-CZ" sz="2200" spc="-1" strike="noStrike">
                <a:solidFill>
                  <a:srgbClr val="000000"/>
                </a:solidFill>
                <a:latin typeface="Arial"/>
              </a:rPr>
              <a:t>Single molecule sequencing</a:t>
            </a:r>
            <a:endParaRPr b="0" lang="cs-CZ" sz="2200" spc="-1" strike="noStrike">
              <a:solidFill>
                <a:srgbClr val="000000"/>
              </a:solidFill>
              <a:latin typeface="Arial"/>
            </a:endParaRPr>
          </a:p>
        </p:txBody>
      </p:sp>
      <p:sp>
        <p:nvSpPr>
          <p:cNvPr id="299" name="CustomShape 3"/>
          <p:cNvSpPr/>
          <p:nvPr/>
        </p:nvSpPr>
        <p:spPr>
          <a:xfrm>
            <a:off x="614520" y="3519360"/>
            <a:ext cx="8334360" cy="3656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000000"/>
                </a:solidFill>
                <a:latin typeface="Arial"/>
              </a:rPr>
              <a:t>Sekvence je čtena při syntéze nového řetězce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1800" spc="-1" strike="noStrike">
                <a:solidFill>
                  <a:srgbClr val="000000"/>
                </a:solidFill>
                <a:latin typeface="Arial"/>
              </a:rPr>
              <a:t>Technologie a přístroje přizpůsobeny</a:t>
            </a:r>
            <a:r>
              <a:rPr b="0" lang="cs-CZ" sz="1800" spc="-1" strike="noStrike">
                <a:solidFill>
                  <a:srgbClr val="000000"/>
                </a:solidFill>
                <a:latin typeface="Arial"/>
              </a:rPr>
              <a:t> </a:t>
            </a:r>
            <a:r>
              <a:rPr b="1" lang="cs-CZ" sz="1800" spc="-1" strike="noStrike">
                <a:solidFill>
                  <a:srgbClr val="000000"/>
                </a:solidFill>
                <a:latin typeface="Arial"/>
              </a:rPr>
              <a:t>paralelizaci</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Stovky milionů jednotlivých PCR reakcí a sekvenací najednou</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	</a:t>
            </a:r>
            <a:r>
              <a:rPr b="0" lang="cs-CZ" sz="1800" spc="-1" strike="noStrike">
                <a:solidFill>
                  <a:srgbClr val="000000"/>
                </a:solidFill>
                <a:latin typeface="Arial"/>
              </a:rPr>
              <a:t>(běžně prodávané kapilární sekvenátory jsou max. 96-kapilární)</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Většinou kratší sekvence – desítky bazí</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	</a:t>
            </a:r>
            <a:r>
              <a:rPr b="0" lang="cs-CZ" sz="1800" spc="-1" strike="noStrike">
                <a:solidFill>
                  <a:srgbClr val="000000"/>
                </a:solidFill>
                <a:latin typeface="Arial"/>
              </a:rPr>
              <a:t>(kapilární – běžně až 1000 bazí)</a:t>
            </a:r>
            <a:endParaRPr b="0" lang="cs-CZ" sz="1800" spc="-1" strike="noStrike">
              <a:solidFill>
                <a:srgbClr val="000000"/>
              </a:solidFill>
              <a:latin typeface="Arial"/>
            </a:endParaRPr>
          </a:p>
        </p:txBody>
      </p:sp>
      <p:pic>
        <p:nvPicPr>
          <p:cNvPr id="300" name="" descr=""/>
          <p:cNvPicPr/>
          <p:nvPr/>
        </p:nvPicPr>
        <p:blipFill>
          <a:blip r:embed="rId1"/>
          <a:stretch/>
        </p:blipFill>
        <p:spPr>
          <a:xfrm>
            <a:off x="5878440" y="1550880"/>
            <a:ext cx="3971880" cy="215604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1" name="" descr=""/>
          <p:cNvPicPr/>
          <p:nvPr/>
        </p:nvPicPr>
        <p:blipFill>
          <a:blip r:embed="rId1"/>
          <a:srcRect l="2799" t="0" r="27345" b="81108"/>
          <a:stretch/>
        </p:blipFill>
        <p:spPr>
          <a:xfrm>
            <a:off x="522720" y="1219320"/>
            <a:ext cx="8949960" cy="2488680"/>
          </a:xfrm>
          <a:prstGeom prst="rect">
            <a:avLst/>
          </a:prstGeom>
          <a:ln>
            <a:noFill/>
          </a:ln>
        </p:spPr>
      </p:pic>
      <p:sp>
        <p:nvSpPr>
          <p:cNvPr id="302" name="CustomShape 1"/>
          <p:cNvSpPr/>
          <p:nvPr/>
        </p:nvSpPr>
        <p:spPr>
          <a:xfrm>
            <a:off x="407880" y="31824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Sekvenování DNA</a:t>
            </a:r>
            <a:endParaRPr b="0" lang="cs-CZ" sz="2600" spc="-1" strike="noStrike">
              <a:solidFill>
                <a:srgbClr val="000000"/>
              </a:solidFill>
              <a:latin typeface="Arial"/>
            </a:endParaRPr>
          </a:p>
        </p:txBody>
      </p:sp>
      <p:pic>
        <p:nvPicPr>
          <p:cNvPr id="303" name="" descr=""/>
          <p:cNvPicPr/>
          <p:nvPr/>
        </p:nvPicPr>
        <p:blipFill>
          <a:blip r:embed="rId2"/>
          <a:stretch/>
        </p:blipFill>
        <p:spPr>
          <a:xfrm>
            <a:off x="258840" y="3744000"/>
            <a:ext cx="9605160" cy="3400560"/>
          </a:xfrm>
          <a:prstGeom prst="rect">
            <a:avLst/>
          </a:prstGeom>
          <a:ln>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4"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pic>
        <p:nvPicPr>
          <p:cNvPr id="305" name="" descr=""/>
          <p:cNvPicPr/>
          <p:nvPr/>
        </p:nvPicPr>
        <p:blipFill>
          <a:blip r:embed="rId1"/>
          <a:stretch/>
        </p:blipFill>
        <p:spPr>
          <a:xfrm>
            <a:off x="5975280" y="3240000"/>
            <a:ext cx="3948120" cy="2414520"/>
          </a:xfrm>
          <a:prstGeom prst="rect">
            <a:avLst/>
          </a:prstGeom>
          <a:ln>
            <a:noFill/>
          </a:ln>
        </p:spPr>
      </p:pic>
      <p:sp>
        <p:nvSpPr>
          <p:cNvPr id="306" name="CustomShape 2"/>
          <p:cNvSpPr/>
          <p:nvPr/>
        </p:nvSpPr>
        <p:spPr>
          <a:xfrm>
            <a:off x="574560" y="1292400"/>
            <a:ext cx="8520120" cy="1461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1800" spc="-1" strike="noStrike">
                <a:solidFill>
                  <a:srgbClr val="000000"/>
                </a:solidFill>
                <a:latin typeface="Arial"/>
              </a:rPr>
              <a:t>Sequencing by synthesis</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Polymeráza</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Sestavování nového řetězce z jednotlivých nukleotidů</a:t>
            </a:r>
            <a:endParaRPr b="0" lang="cs-CZ" sz="1800" spc="-1" strike="noStrike">
              <a:solidFill>
                <a:srgbClr val="000000"/>
              </a:solidFill>
              <a:latin typeface="Arial"/>
            </a:endParaRPr>
          </a:p>
        </p:txBody>
      </p:sp>
      <p:sp>
        <p:nvSpPr>
          <p:cNvPr id="307" name="CustomShape 3"/>
          <p:cNvSpPr/>
          <p:nvPr/>
        </p:nvSpPr>
        <p:spPr>
          <a:xfrm>
            <a:off x="627120" y="3475080"/>
            <a:ext cx="7097760" cy="1461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1800" spc="-1" strike="noStrike">
                <a:solidFill>
                  <a:srgbClr val="000000"/>
                </a:solidFill>
                <a:latin typeface="Arial"/>
              </a:rPr>
              <a:t>Sequencing by ligation</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Ligáza</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Sestavování nového řetězce z oligonukleotidů</a:t>
            </a:r>
            <a:endParaRPr b="0" lang="cs-CZ" sz="1800" spc="-1" strike="noStrike">
              <a:solidFill>
                <a:srgbClr val="000000"/>
              </a:solidFill>
              <a:latin typeface="Arial"/>
            </a:endParaRPr>
          </a:p>
        </p:txBody>
      </p:sp>
      <p:pic>
        <p:nvPicPr>
          <p:cNvPr id="308" name="" descr=""/>
          <p:cNvPicPr/>
          <p:nvPr/>
        </p:nvPicPr>
        <p:blipFill>
          <a:blip r:embed="rId2"/>
          <a:stretch/>
        </p:blipFill>
        <p:spPr>
          <a:xfrm>
            <a:off x="7632720" y="495360"/>
            <a:ext cx="1893960" cy="2598840"/>
          </a:xfrm>
          <a:prstGeom prst="rect">
            <a:avLst/>
          </a:prstGeom>
          <a:ln>
            <a:noFill/>
          </a:ln>
        </p:spPr>
      </p:pic>
      <p:sp>
        <p:nvSpPr>
          <p:cNvPr id="309" name="CustomShape 4"/>
          <p:cNvSpPr/>
          <p:nvPr/>
        </p:nvSpPr>
        <p:spPr>
          <a:xfrm>
            <a:off x="592200" y="5667480"/>
            <a:ext cx="7097760" cy="1461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1800" spc="-1" strike="noStrike">
                <a:solidFill>
                  <a:srgbClr val="000000"/>
                </a:solidFill>
                <a:latin typeface="Arial"/>
              </a:rPr>
              <a:t>Non-enzymatic sequencing</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Nanopory, elektronová mikroskopie</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800" spc="-1" strike="noStrike">
              <a:solidFill>
                <a:srgbClr val="000000"/>
              </a:solidFill>
              <a:latin typeface="Arial"/>
            </a:endParaRPr>
          </a:p>
          <a:p>
            <a:pPr>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cs-CZ" sz="1800" spc="-1" strike="noStrike">
                <a:solidFill>
                  <a:srgbClr val="000000"/>
                </a:solidFill>
                <a:latin typeface="Arial"/>
              </a:rPr>
              <a:t>	</a:t>
            </a:r>
            <a:r>
              <a:rPr b="0" lang="cs-CZ" sz="1800" spc="-1" strike="noStrike">
                <a:solidFill>
                  <a:srgbClr val="000000"/>
                </a:solidFill>
                <a:latin typeface="Arial"/>
              </a:rPr>
              <a:t>Přímé čtení sekvence </a:t>
            </a:r>
            <a:endParaRPr b="0" lang="cs-CZ" sz="1800" spc="-1" strike="noStrike">
              <a:solidFill>
                <a:srgbClr val="000000"/>
              </a:solidFill>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0"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11" name="CustomShape 2"/>
          <p:cNvSpPr/>
          <p:nvPr/>
        </p:nvSpPr>
        <p:spPr>
          <a:xfrm>
            <a:off x="6254640" y="351000"/>
            <a:ext cx="3610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Roche/454</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312" name="CustomShape 3"/>
          <p:cNvSpPr/>
          <p:nvPr/>
        </p:nvSpPr>
        <p:spPr>
          <a:xfrm>
            <a:off x="338040" y="1103400"/>
            <a:ext cx="854712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400" spc="-1" strike="noStrike">
                <a:solidFill>
                  <a:srgbClr val="000000"/>
                </a:solidFill>
                <a:latin typeface="Arial"/>
              </a:rPr>
              <a:t>Pyrosekvenování</a:t>
            </a:r>
            <a:endParaRPr b="0" lang="cs-CZ" sz="2400" spc="-1" strike="noStrike">
              <a:solidFill>
                <a:srgbClr val="000000"/>
              </a:solidFill>
              <a:latin typeface="Arial"/>
            </a:endParaRPr>
          </a:p>
        </p:txBody>
      </p:sp>
      <p:pic>
        <p:nvPicPr>
          <p:cNvPr id="313" name="" descr=""/>
          <p:cNvPicPr/>
          <p:nvPr/>
        </p:nvPicPr>
        <p:blipFill>
          <a:blip r:embed="rId1"/>
          <a:stretch/>
        </p:blipFill>
        <p:spPr>
          <a:xfrm>
            <a:off x="803160" y="1598760"/>
            <a:ext cx="4977000" cy="5137200"/>
          </a:xfrm>
          <a:prstGeom prst="rect">
            <a:avLst/>
          </a:prstGeom>
          <a:ln>
            <a:noFill/>
          </a:ln>
        </p:spPr>
      </p:pic>
      <p:pic>
        <p:nvPicPr>
          <p:cNvPr id="314" name="" descr=""/>
          <p:cNvPicPr/>
          <p:nvPr/>
        </p:nvPicPr>
        <p:blipFill>
          <a:blip r:embed="rId2"/>
          <a:stretch/>
        </p:blipFill>
        <p:spPr>
          <a:xfrm>
            <a:off x="6423120" y="1944720"/>
            <a:ext cx="2544840" cy="1982880"/>
          </a:xfrm>
          <a:prstGeom prst="rect">
            <a:avLst/>
          </a:prstGeom>
          <a:ln>
            <a:noFill/>
          </a:ln>
        </p:spPr>
      </p:pic>
      <p:pic>
        <p:nvPicPr>
          <p:cNvPr id="315" name="" descr=""/>
          <p:cNvPicPr/>
          <p:nvPr/>
        </p:nvPicPr>
        <p:blipFill>
          <a:blip r:embed="rId3"/>
          <a:srcRect l="0" t="50605" r="0" b="0"/>
          <a:stretch/>
        </p:blipFill>
        <p:spPr>
          <a:xfrm>
            <a:off x="5981760" y="4006800"/>
            <a:ext cx="3490920" cy="1422360"/>
          </a:xfrm>
          <a:prstGeom prst="rect">
            <a:avLst/>
          </a:prstGeom>
          <a:ln>
            <a:noFill/>
          </a:ln>
        </p:spPr>
      </p:pic>
      <p:pic>
        <p:nvPicPr>
          <p:cNvPr id="316" name="" descr=""/>
          <p:cNvPicPr/>
          <p:nvPr/>
        </p:nvPicPr>
        <p:blipFill>
          <a:blip r:embed="rId4"/>
          <a:srcRect l="50986" t="0" r="0" b="6126"/>
          <a:stretch/>
        </p:blipFill>
        <p:spPr>
          <a:xfrm>
            <a:off x="6419880" y="5456160"/>
            <a:ext cx="2544840" cy="1863720"/>
          </a:xfrm>
          <a:prstGeom prst="rect">
            <a:avLst/>
          </a:prstGeom>
          <a:ln>
            <a:noFill/>
          </a:ln>
        </p:spPr>
      </p:pic>
      <p:sp>
        <p:nvSpPr>
          <p:cNvPr id="317" name="Line 4"/>
          <p:cNvSpPr/>
          <p:nvPr/>
        </p:nvSpPr>
        <p:spPr>
          <a:xfrm flipV="1">
            <a:off x="503280" y="1363320"/>
            <a:ext cx="9144000" cy="5553000"/>
          </a:xfrm>
          <a:prstGeom prst="line">
            <a:avLst/>
          </a:prstGeom>
          <a:ln w="36000">
            <a:solidFill>
              <a:srgbClr val="ff0000"/>
            </a:solidFill>
            <a:round/>
          </a:ln>
        </p:spPr>
        <p:style>
          <a:lnRef idx="0"/>
          <a:fillRef idx="0"/>
          <a:effectRef idx="0"/>
          <a:fontRef idx="minor"/>
        </p:style>
      </p:sp>
      <p:sp>
        <p:nvSpPr>
          <p:cNvPr id="318" name="CustomShape 5"/>
          <p:cNvSpPr/>
          <p:nvPr/>
        </p:nvSpPr>
        <p:spPr>
          <a:xfrm>
            <a:off x="972360" y="6807960"/>
            <a:ext cx="5086440" cy="36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hlinkClick r:id="rId5"/>
              </a:rPr>
              <a:t>https://www.youtube.com/watch?v=bFNjxKHP8Jc</a:t>
            </a:r>
            <a:endParaRPr b="0" lang="cs-CZ" sz="18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800" spc="-1" strike="noStrike">
                <a:solidFill>
                  <a:srgbClr val="ccccff"/>
                </a:solidFill>
                <a:latin typeface="Arial"/>
              </a:rPr>
              <a:t>https://www.youtube.com/watch?v=hL--H_u649A</a:t>
            </a:r>
            <a:endParaRPr b="0" lang="cs-CZ" sz="1800" spc="-1" strike="noStrike">
              <a:solidFill>
                <a:srgbClr val="000000"/>
              </a:solidFill>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9" name="CustomShape 1"/>
          <p:cNvSpPr/>
          <p:nvPr/>
        </p:nvSpPr>
        <p:spPr>
          <a:xfrm>
            <a:off x="469800" y="220680"/>
            <a:ext cx="9122040" cy="873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20"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Ion</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sp>
        <p:nvSpPr>
          <p:cNvPr id="321" name="CustomShape 3"/>
          <p:cNvSpPr/>
          <p:nvPr/>
        </p:nvSpPr>
        <p:spPr>
          <a:xfrm>
            <a:off x="338040" y="1103400"/>
            <a:ext cx="854712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400" spc="-1" strike="noStrike">
                <a:solidFill>
                  <a:srgbClr val="000000"/>
                </a:solidFill>
                <a:latin typeface="Arial"/>
              </a:rPr>
              <a:t>Emulzní PCR</a:t>
            </a:r>
            <a:endParaRPr b="0" lang="cs-CZ" sz="2400" spc="-1" strike="noStrike">
              <a:solidFill>
                <a:srgbClr val="000000"/>
              </a:solidFill>
              <a:latin typeface="Arial"/>
            </a:endParaRPr>
          </a:p>
        </p:txBody>
      </p:sp>
      <p:pic>
        <p:nvPicPr>
          <p:cNvPr id="322" name="" descr=""/>
          <p:cNvPicPr/>
          <p:nvPr/>
        </p:nvPicPr>
        <p:blipFill>
          <a:blip r:embed="rId1"/>
          <a:stretch/>
        </p:blipFill>
        <p:spPr>
          <a:xfrm>
            <a:off x="795240" y="2070000"/>
            <a:ext cx="8702640" cy="4687920"/>
          </a:xfrm>
          <a:prstGeom prst="rect">
            <a:avLst/>
          </a:prstGeom>
          <a:ln>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3" name="CustomShape 1"/>
          <p:cNvSpPr/>
          <p:nvPr/>
        </p:nvSpPr>
        <p:spPr>
          <a:xfrm>
            <a:off x="237960" y="314280"/>
            <a:ext cx="9036360" cy="48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nSpc>
                <a:spcPct val="90000"/>
              </a:lnSpc>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cs-CZ" sz="2600" spc="-1" strike="noStrike">
                <a:solidFill>
                  <a:srgbClr val="7ac143"/>
                </a:solidFill>
                <a:latin typeface="Arial"/>
                <a:ea typeface="ＭＳ Ｐゴシック"/>
              </a:rPr>
              <a:t>Masivně paralelní sekvenování</a:t>
            </a:r>
            <a:endParaRPr b="0" lang="cs-CZ" sz="2600" spc="-1" strike="noStrike">
              <a:solidFill>
                <a:srgbClr val="000000"/>
              </a:solidFill>
              <a:latin typeface="Arial"/>
            </a:endParaRPr>
          </a:p>
        </p:txBody>
      </p:sp>
      <p:sp>
        <p:nvSpPr>
          <p:cNvPr id="324" name="CustomShape 2"/>
          <p:cNvSpPr/>
          <p:nvPr/>
        </p:nvSpPr>
        <p:spPr>
          <a:xfrm>
            <a:off x="6405480" y="351000"/>
            <a:ext cx="342108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2400" spc="-1" strike="noStrike">
                <a:solidFill>
                  <a:srgbClr val="000000"/>
                </a:solidFill>
                <a:latin typeface="Arial"/>
              </a:rPr>
              <a:t>Technologie Ion Torrent</a:t>
            </a:r>
            <a:endParaRPr b="0" lang="cs-CZ" sz="24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2400" spc="-1" strike="noStrike">
              <a:solidFill>
                <a:srgbClr val="000000"/>
              </a:solidFill>
              <a:latin typeface="Arial"/>
            </a:endParaRPr>
          </a:p>
        </p:txBody>
      </p:sp>
      <p:pic>
        <p:nvPicPr>
          <p:cNvPr id="325" name="" descr=""/>
          <p:cNvPicPr/>
          <p:nvPr/>
        </p:nvPicPr>
        <p:blipFill>
          <a:blip r:embed="rId1"/>
          <a:srcRect l="0" t="0" r="18542" b="0"/>
          <a:stretch/>
        </p:blipFill>
        <p:spPr>
          <a:xfrm>
            <a:off x="392040" y="933480"/>
            <a:ext cx="4057560" cy="3157560"/>
          </a:xfrm>
          <a:prstGeom prst="rect">
            <a:avLst/>
          </a:prstGeom>
          <a:ln>
            <a:noFill/>
          </a:ln>
        </p:spPr>
      </p:pic>
      <p:pic>
        <p:nvPicPr>
          <p:cNvPr id="326" name="" descr=""/>
          <p:cNvPicPr/>
          <p:nvPr/>
        </p:nvPicPr>
        <p:blipFill>
          <a:blip r:embed="rId2"/>
          <a:srcRect l="4541" t="0" r="4129" b="2731"/>
          <a:stretch/>
        </p:blipFill>
        <p:spPr>
          <a:xfrm>
            <a:off x="5035680" y="919080"/>
            <a:ext cx="4722840" cy="3067200"/>
          </a:xfrm>
          <a:prstGeom prst="rect">
            <a:avLst/>
          </a:prstGeom>
          <a:ln>
            <a:noFill/>
          </a:ln>
        </p:spPr>
      </p:pic>
      <p:pic>
        <p:nvPicPr>
          <p:cNvPr id="327" name="" descr=""/>
          <p:cNvPicPr/>
          <p:nvPr/>
        </p:nvPicPr>
        <p:blipFill>
          <a:blip r:embed="rId3"/>
          <a:srcRect l="5165" t="0" r="3711" b="3761"/>
          <a:stretch/>
        </p:blipFill>
        <p:spPr>
          <a:xfrm>
            <a:off x="5022720" y="4284720"/>
            <a:ext cx="4722840" cy="2962080"/>
          </a:xfrm>
          <a:prstGeom prst="rect">
            <a:avLst/>
          </a:prstGeom>
          <a:ln>
            <a:noFill/>
          </a:ln>
        </p:spPr>
      </p:pic>
      <p:pic>
        <p:nvPicPr>
          <p:cNvPr id="328" name="" descr=""/>
          <p:cNvPicPr/>
          <p:nvPr/>
        </p:nvPicPr>
        <p:blipFill>
          <a:blip r:embed="rId4"/>
          <a:srcRect l="5583" t="0" r="4129" b="3071"/>
          <a:stretch/>
        </p:blipFill>
        <p:spPr>
          <a:xfrm>
            <a:off x="299880" y="4324320"/>
            <a:ext cx="4422960" cy="2909880"/>
          </a:xfrm>
          <a:prstGeom prst="rect">
            <a:avLst/>
          </a:prstGeom>
          <a:ln>
            <a:noFill/>
          </a:ln>
        </p:spPr>
      </p:pic>
      <p:sp>
        <p:nvSpPr>
          <p:cNvPr id="329" name="CustomShape 3"/>
          <p:cNvSpPr/>
          <p:nvPr/>
        </p:nvSpPr>
        <p:spPr>
          <a:xfrm>
            <a:off x="299880" y="7267680"/>
            <a:ext cx="6382080" cy="24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cs-CZ" sz="1000" spc="-1" strike="noStrike">
                <a:solidFill>
                  <a:srgbClr val="ccccff"/>
                </a:solidFill>
                <a:latin typeface="Arial"/>
                <a:hlinkClick r:id="rId5"/>
              </a:rPr>
              <a:t>https://www.youtube.com/watch?v=ZL7DXFPz8rU&amp;t</a:t>
            </a:r>
            <a:endParaRPr b="0" lang="cs-CZ" sz="1000" spc="-1" strike="noStrike">
              <a:solidFill>
                <a:srgbClr val="000000"/>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endParaRPr b="0" lang="cs-CZ" sz="1000" spc="-1" strike="noStrike">
              <a:solidFill>
                <a:srgbClr val="000000"/>
              </a:solid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217</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2013-06-15T20:55:07Z</dcterms:created>
  <dc:creator/>
  <dc:description/>
  <dc:language>cs-CZ</dc:language>
  <cp:lastModifiedBy/>
  <dcterms:modified xsi:type="dcterms:W3CDTF">2021-09-20T13:13:18Z</dcterms:modified>
  <cp:revision>38</cp:revision>
  <dc:subject/>
  <dc:title>Nadpis prezentace</dc:title>
</cp:coreProperties>
</file>