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3" r:id="rId2"/>
    <p:sldId id="425" r:id="rId3"/>
    <p:sldId id="426" r:id="rId4"/>
    <p:sldId id="427" r:id="rId5"/>
    <p:sldId id="42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215D8-B6A3-421C-88B9-3987CAD3C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D505AA-1C0F-452B-97E0-FFE3A20C6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7B7788-FE62-46F2-B4FB-BFFB794C1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B315B7-1B65-4E21-B6B3-4909C840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26AB9-DADC-44F6-A370-473FE7FF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A35E1-E4F0-4AC7-BFA2-D8AAF820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837F9A-A3A7-488C-9774-450D5B92A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380546-59AB-4E27-BEEC-FB43E829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D64D65-0E69-4F66-BFAB-CECC8917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3E9820-BCC5-4A11-A2AF-E0AB03C9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2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DDFA60-988A-4707-BBEB-37340AE90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AA5502-77AB-498C-A4FD-7CF8F74DD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43DBBF-7F4E-4379-8A15-86B23BEA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CC66AC-F9EA-4428-9E8B-FCC2A61D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3D6299-296D-459C-89FE-C3793FFA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6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101B8-0EC9-4D34-A8BE-29B11170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3E442D-9148-4731-8AE2-5F4238AF1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CB1064-366F-4D25-B2C1-BCCCCE3E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927564-FB8C-4AED-9ED5-E7B349E8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1CA566-414E-4EA5-9136-A1C1A63C1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8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93414-9847-4512-886F-FAFA819E5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9E6F7F-15C5-4880-B054-10534EAC7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D7BDF8-F4C7-4056-BB73-D5A2DB8B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E5E81B-00E9-4D23-B5D0-D1A38774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FD9EF3-04F9-4522-AE1F-21C57BE2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4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A76D4B-325D-4787-892F-100F7435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EA219F-A3E9-47FC-9C17-23FA78DF5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27A38B-92AA-4C5F-994E-EB43B72B4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1B5AA6-A0C6-482A-8343-47F13CB2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C4577B-A1FF-47AD-9B15-8DEAFC0D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2E0E73-652C-4627-BCBC-73466069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CF969-E148-49F5-AC05-1646F067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5610C9-EFAA-40FF-86F9-B7580F2B4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25DBA8-1A58-4B29-A521-D6D5CDD85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9FF0AD-600E-4931-8BA8-FE5EF03F3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36912EF-A86A-4D96-AB95-DEF715024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F733E27-CF57-45AE-9616-FEB937CF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357D616-C8DD-4F33-8590-181CAA21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C3AA34-CC51-495D-AC2F-39EE916E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56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115AF-3E88-4246-BBCD-42C6014F0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C9BA27-D1F2-495C-B275-BF0DF8B3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CD0702-50CE-4921-9E1C-ADDB4A68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5DEB06-AF8D-46F1-9841-14958DFC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28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1028B87-A71A-460C-AAA5-D676F9EF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446112-75A5-4BB3-9424-051D3ADF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40410C-EF09-464B-B208-38643E829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1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67087-24A3-42F3-99C6-8DF1F4AF6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79001-F915-484A-82E8-8354316F4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718097-C9D8-45C7-A89A-E3A829032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8BDE18-49A1-409F-AE17-CE2B7AAC9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724D10-5C3F-4B95-80DE-285E5939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4E5BB3-CE70-47D1-894F-F9ED8368F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2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94F3A-00AE-4356-BF88-F93A3E94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0EC93E-D358-47F0-A254-9A9A797F1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9BA1AE-90D9-4DC3-8A48-090E753DE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00661E-76C8-4F9D-9A21-FD6FC17FC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207FAE-02C4-4685-B073-ED117959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424AF9-B41E-4F5D-8157-F4495804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64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3B6DC26-DA81-450E-8718-D6955E84E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8AA7D2-2752-4233-B312-3B7AABCD9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F2BFF5-F6A5-45D7-A3CC-5B78E2674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41F5C-ABC6-41FA-8929-D8FDEBF0ACA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747E6D-FA8D-4006-ABB7-E81892CB4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BF5AE3-08B1-4151-8DF1-D94F78DBC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2788F-441D-459C-ACE6-42B29885A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70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812240" y="3512094"/>
          <a:ext cx="3999994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4444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207569" y="1659896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souseda.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sp>
        <p:nvSpPr>
          <p:cNvPr id="5" name="Obdélník 4"/>
          <p:cNvSpPr/>
          <p:nvPr/>
        </p:nvSpPr>
        <p:spPr>
          <a:xfrm>
            <a:off x="4843636" y="3827419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600" i="1" dirty="0"/>
              <a:t>Matice je symetrická podél diagonály</a:t>
            </a:r>
            <a:endParaRPr lang="en-GB" sz="1600" i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9828015" y="321096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 rot="16200000">
            <a:off x="9429331" y="4520763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53" name="Přímá spojnice 52"/>
          <p:cNvCxnSpPr/>
          <p:nvPr/>
        </p:nvCxnSpPr>
        <p:spPr>
          <a:xfrm rot="5400000" flipV="1">
            <a:off x="9828015" y="56470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9864055" y="5671098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9810023" y="312096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9912424" y="3118210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0000"/>
                </a:solidFill>
              </a:rPr>
              <a:t>?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8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2207569" y="1659896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souseda: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092825" y="3772736"/>
          <a:ext cx="3552620" cy="15001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016933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255355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4139417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402525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4268925" y="5439823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4595694" y="3499000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16200000">
            <a:off x="4536422" y="4543813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4607855" y="593512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4655840" y="591901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0</a:t>
            </a:r>
            <a:endParaRPr lang="en-GB" sz="1400" b="1" dirty="0"/>
          </a:p>
        </p:txBody>
      </p:sp>
      <p:cxnSp>
        <p:nvCxnSpPr>
          <p:cNvPr id="57" name="Přímá spojnice 56"/>
          <p:cNvCxnSpPr/>
          <p:nvPr/>
        </p:nvCxnSpPr>
        <p:spPr>
          <a:xfrm rot="5400000" flipV="1">
            <a:off x="4589863" y="340900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4655840" y="3416508"/>
            <a:ext cx="430228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11</a:t>
            </a:r>
            <a:endParaRPr lang="en-GB" sz="1400" b="1" dirty="0"/>
          </a:p>
        </p:txBody>
      </p:sp>
      <p:cxnSp>
        <p:nvCxnSpPr>
          <p:cNvPr id="62" name="Přímá spojnice 61"/>
          <p:cNvCxnSpPr/>
          <p:nvPr/>
        </p:nvCxnSpPr>
        <p:spPr>
          <a:xfrm rot="5400000" flipV="1">
            <a:off x="4602263" y="36386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4602263" y="38682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4602263" y="40979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4602263" y="43275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4602263" y="45572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4602263" y="47868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4602263" y="50165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4602263" y="524617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rot="5400000" flipV="1">
            <a:off x="4602263" y="547582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rot="5400000" flipV="1">
            <a:off x="4602263" y="570547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4655840" y="4770901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5</a:t>
            </a:r>
            <a:endParaRPr lang="en-GB" sz="1400" b="1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4655840" y="4541279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4655840" y="4311657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4655840" y="4082035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4655841" y="3634461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10</a:t>
            </a:r>
            <a:endParaRPr lang="en-GB" sz="1400" b="1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4655841" y="3852413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9</a:t>
            </a:r>
            <a:endParaRPr lang="en-GB" sz="1400" b="1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4655840" y="5000523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4655840" y="5230145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3</a:t>
            </a:r>
            <a:endParaRPr lang="en-GB" sz="1400" b="1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4655840" y="5459767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2</a:t>
            </a:r>
            <a:endParaRPr lang="en-GB" sz="1400" b="1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4655840" y="5689389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92" name="TextovéPole 91"/>
          <p:cNvSpPr txBox="1"/>
          <p:nvPr/>
        </p:nvSpPr>
        <p:spPr>
          <a:xfrm flipH="1">
            <a:off x="3166296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1. krok</a:t>
            </a:r>
            <a:endParaRPr lang="en-GB" sz="1600" b="1" dirty="0"/>
          </a:p>
        </p:txBody>
      </p:sp>
      <p:sp>
        <p:nvSpPr>
          <p:cNvPr id="93" name="TextovéPole 92"/>
          <p:cNvSpPr txBox="1"/>
          <p:nvPr/>
        </p:nvSpPr>
        <p:spPr>
          <a:xfrm flipH="1">
            <a:off x="7536161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2.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63489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2207569" y="1659896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6816080" y="3686838"/>
          <a:ext cx="2784486" cy="120013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016933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255355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4139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402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rot="5400000" flipV="1">
            <a:off x="4268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4595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 rot="16200000">
            <a:off x="4536422" y="453697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19" name="Přímá spojnice 18"/>
          <p:cNvCxnSpPr/>
          <p:nvPr/>
        </p:nvCxnSpPr>
        <p:spPr>
          <a:xfrm rot="5400000" flipV="1">
            <a:off x="4607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655840" y="5912175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0</a:t>
            </a:r>
            <a:endParaRPr lang="en-GB" sz="1400" b="1" dirty="0"/>
          </a:p>
        </p:txBody>
      </p:sp>
      <p:cxnSp>
        <p:nvCxnSpPr>
          <p:cNvPr id="21" name="Přímá spojnice 20"/>
          <p:cNvCxnSpPr/>
          <p:nvPr/>
        </p:nvCxnSpPr>
        <p:spPr>
          <a:xfrm rot="5400000" flipV="1">
            <a:off x="4589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655840" y="3409667"/>
            <a:ext cx="430228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11</a:t>
            </a:r>
            <a:endParaRPr lang="en-GB" sz="1400" b="1" dirty="0"/>
          </a:p>
        </p:txBody>
      </p:sp>
      <p:cxnSp>
        <p:nvCxnSpPr>
          <p:cNvPr id="23" name="Přímá spojnice 22"/>
          <p:cNvCxnSpPr/>
          <p:nvPr/>
        </p:nvCxnSpPr>
        <p:spPr>
          <a:xfrm rot="5400000" flipV="1">
            <a:off x="4602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rot="5400000" flipV="1">
            <a:off x="4602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5400000" flipV="1">
            <a:off x="4602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rot="5400000" flipV="1">
            <a:off x="4602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4602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4602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4602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4602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4602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rot="5400000" flipV="1">
            <a:off x="4602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55840" y="4764060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5</a:t>
            </a:r>
            <a:endParaRPr lang="en-GB" sz="14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655840" y="453443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655840" y="430481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655840" y="407519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655841" y="3627620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10</a:t>
            </a:r>
            <a:endParaRPr lang="en-GB" sz="1400" b="1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4655841" y="3845572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9</a:t>
            </a:r>
            <a:endParaRPr lang="en-GB" sz="14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655840" y="4993682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655840" y="522330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3</a:t>
            </a:r>
            <a:endParaRPr lang="en-GB" sz="14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655840" y="545292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2</a:t>
            </a:r>
            <a:endParaRPr lang="en-GB" sz="1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4655840" y="568254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3431704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3670126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3809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3683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3557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 flipH="1">
            <a:off x="3166296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2. krok</a:t>
            </a:r>
            <a:endParaRPr lang="en-GB" sz="1600" b="1" dirty="0"/>
          </a:p>
        </p:txBody>
      </p:sp>
      <p:sp>
        <p:nvSpPr>
          <p:cNvPr id="51" name="TextovéPole 50"/>
          <p:cNvSpPr txBox="1"/>
          <p:nvPr/>
        </p:nvSpPr>
        <p:spPr>
          <a:xfrm flipH="1">
            <a:off x="7536161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3.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12050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2207569" y="1659896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6816080" y="3933057"/>
          <a:ext cx="2607866" cy="9373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737188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877205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993473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12455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4016933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255355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4139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4402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4268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595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4536422" y="453697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4607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4655840" y="5912175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4589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4655840" y="3409667"/>
            <a:ext cx="430228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4602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4602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4602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4602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4602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4602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4602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4602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4602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4602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4655840" y="4764060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4655840" y="453443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4655840" y="430481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4655840" y="407519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4655841" y="3627620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4655841" y="3845572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4655840" y="4993682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4655840" y="522330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4655840" y="545292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655840" y="568254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3431704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3670126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3809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3683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3557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3107704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3234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3459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3684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ovéPole 88"/>
          <p:cNvSpPr txBox="1"/>
          <p:nvPr/>
        </p:nvSpPr>
        <p:spPr>
          <a:xfrm flipH="1">
            <a:off x="3166296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3. krok</a:t>
            </a:r>
            <a:endParaRPr lang="en-GB" sz="1600" b="1" dirty="0"/>
          </a:p>
        </p:txBody>
      </p:sp>
      <p:sp>
        <p:nvSpPr>
          <p:cNvPr id="90" name="TextovéPole 89"/>
          <p:cNvSpPr txBox="1"/>
          <p:nvPr/>
        </p:nvSpPr>
        <p:spPr>
          <a:xfrm flipH="1">
            <a:off x="7536161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40819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2207569" y="1659896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016933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255355" y="606369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4139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4402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4268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595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4536422" y="453697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4607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4655840" y="5912175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4589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4655840" y="3409667"/>
            <a:ext cx="430228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4602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4602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4602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4602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4602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4602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4602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4602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4602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4602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4655840" y="4764060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4655840" y="453443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4655840" y="430481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4655840" y="407519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4655841" y="3627620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4655841" y="3845572"/>
            <a:ext cx="410339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4655840" y="4993682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4655840" y="5223304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4655840" y="5452926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655840" y="5682548"/>
            <a:ext cx="251992" cy="2205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3431704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3670126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3809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3683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3557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3107704" y="6070538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3234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3459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3684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4278000" y="3477591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3871749" y="3072591"/>
            <a:ext cx="0" cy="81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3466749" y="3466041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6097386" y="3791240"/>
            <a:ext cx="4391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Všechny objekty jsou spojeny do jednoho shluku → již není co spojovat.</a:t>
            </a:r>
            <a:endParaRPr lang="en-GB" dirty="0"/>
          </a:p>
        </p:txBody>
      </p:sp>
      <p:sp>
        <p:nvSpPr>
          <p:cNvPr id="89" name="TextovéPole 88"/>
          <p:cNvSpPr txBox="1"/>
          <p:nvPr/>
        </p:nvSpPr>
        <p:spPr>
          <a:xfrm flipH="1">
            <a:off x="3166296" y="3038203"/>
            <a:ext cx="877779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042310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Širokoúhlá obrazovka</PresentationFormat>
  <Paragraphs>162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Úkol č. 1</vt:lpstr>
      <vt:lpstr>Úkol č. 1</vt:lpstr>
      <vt:lpstr>Úkol č. 1</vt:lpstr>
      <vt:lpstr>Úkol č. 1</vt:lpstr>
      <vt:lpstr>Úkol č.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č. 1</dc:title>
  <dc:creator>Cvanová Michaela RNDr.</dc:creator>
  <cp:lastModifiedBy>Cvanová Michaela RNDr.</cp:lastModifiedBy>
  <cp:revision>1</cp:revision>
  <dcterms:created xsi:type="dcterms:W3CDTF">2021-11-29T17:09:49Z</dcterms:created>
  <dcterms:modified xsi:type="dcterms:W3CDTF">2021-11-29T17:10:20Z</dcterms:modified>
</cp:coreProperties>
</file>