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7F113-A412-4EE9-9216-58CDE1414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6A73E5-2034-4F29-A24A-ECB552E1E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8C5166-5682-457C-8D17-E2F732D2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7F69C0-5028-44B3-B3E0-8758ABB54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3C36DA-B5AD-4B33-96E8-D974B1474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2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497DB-5F39-4F9F-9C62-45C00F992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155D2CD-6140-4770-80E6-626E86F5D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DA9663-738F-4E13-BECD-15EC046B6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293181-64F1-4F8C-88F4-C6969522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4F7BC6-5C88-4EAA-BB44-2583B3D4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5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267087-2EF9-4220-869B-0B146D0C2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AE3EA7-FD07-4DCB-A0BD-AC7A93E1E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2C1ADF-980E-45A6-9FA2-251E17D56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B06022-3C4D-4017-8600-1BA47DF70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3543A8-F9D5-42C4-9362-5594091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4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2218F-2E85-4201-86E6-69C14A9C0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DE306C-3CE8-4E73-81D5-393C5E845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0AF10A-FF21-43F3-91A3-F60FECEA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12BE0B-6C9C-486E-9269-84DAE05C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7DE2CA-9F2B-4E01-A8AE-5B841704F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CA73D-061B-4AA3-AA4A-69DC57CE8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7905C1-4DD1-41AC-A1EB-DDEA9B63E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48576E-51F4-42EE-B231-6DCD2548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35BFBE-E523-41CA-B993-7D2F0080A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D3631-F3A7-481E-BAC4-480F2C631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07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96D877-B0E6-46DA-83CA-68CE5E9F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E0375C-1414-4243-A429-C1C07E2A5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5E715B-5AED-428B-AFE3-CF9E89B71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C13976-C6E4-4EEE-B977-03C57BD3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0C6EF5-BD3A-4711-A590-05300703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53C47D-CFC1-480E-8BA3-057B3220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9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3BA63-FB28-4D17-B30E-72E21C0EE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AAD6E4-1767-491D-81F5-45DA18580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DDD2BA-AC07-453E-8348-B64E0FB65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E2FB7A4-536F-4E36-B212-8AD714EC1C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806BB7F-6601-4A98-B8BF-279DE5EEB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EAD1EF-DEAA-4004-8F62-8B34D6C3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45AEE81-6A62-4DDC-911F-D5A0A112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608342D-C984-429F-9C0C-A9E2C596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A50CD-4F5E-4986-9D45-3772C3D33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C44ECB8-6777-4397-8271-B612EAB6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14A31B-F3C6-463A-B934-C7D602F35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E0E9DB5-617C-478C-B7BA-EF3DDFB07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9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7BA494E-5831-4787-9905-A571246C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5B48512-81DA-45AA-B0EA-DD9961DD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12DA9A-6CFA-4902-8BDB-24C6C58D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22814-B4B8-4C4B-BBAA-E187B6596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A4ACB-92C9-4383-8481-D04DBBF4E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E261E53-5038-4F7E-B905-A015BF777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AF2E0F-11C5-4067-AC65-9F10D700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5DA093-BA28-46EB-8CDF-C7796521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923440-D53B-4787-AAAE-E51719C1D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5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BAC86-E188-4964-89ED-A68ADE351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F033687-25D9-4E20-ABFE-C4D2FFF3C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5B951E-6D67-4182-99DC-C3A6AC61F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5FAA58-F210-4EC5-99FE-68A3FBBDF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99B86F-4994-4B2A-AFE1-90DE4950F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F314A5-958F-4BA0-BE07-D9291A6AF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9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A4151C5-0D82-4CA1-8DD8-57624161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88B4E1-BED5-4A4F-8455-3CD5A0CD5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1028E9-36F5-4F73-AB48-6BD710204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83A73-8193-456A-981A-DEB4952B52B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5612C4-9623-44B0-BB57-281A8536D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2B8A24-0CF0-4E7C-87EB-67694BFF2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EFD62-6173-44E6-A228-ABE5C7A64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5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FB6FDC6-513F-49E5-B2D6-2ECF2F43A67C}"/>
              </a:ext>
            </a:extLst>
          </p:cNvPr>
          <p:cNvSpPr txBox="1"/>
          <p:nvPr/>
        </p:nvSpPr>
        <p:spPr>
          <a:xfrm>
            <a:off x="1162127" y="1532806"/>
            <a:ext cx="2545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Vstupy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návrh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vývoj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B4809B4-DCE9-48B6-B74C-0878CA144F98}"/>
              </a:ext>
            </a:extLst>
          </p:cNvPr>
          <p:cNvSpPr txBox="1"/>
          <p:nvPr/>
        </p:nvSpPr>
        <p:spPr>
          <a:xfrm>
            <a:off x="1102944" y="2309725"/>
            <a:ext cx="2663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Výstupy z návrhu a vývoje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024D072-7B57-4276-AE9F-DF495C08FCB2}"/>
              </a:ext>
            </a:extLst>
          </p:cNvPr>
          <p:cNvSpPr txBox="1"/>
          <p:nvPr/>
        </p:nvSpPr>
        <p:spPr>
          <a:xfrm>
            <a:off x="1175656" y="3062973"/>
            <a:ext cx="2531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Kontrolní plán produktu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90AE404-EE36-43DB-9A06-6FFDB9E0E59C}"/>
              </a:ext>
            </a:extLst>
          </p:cNvPr>
          <p:cNvSpPr txBox="1"/>
          <p:nvPr/>
        </p:nvSpPr>
        <p:spPr>
          <a:xfrm>
            <a:off x="687976" y="3828744"/>
            <a:ext cx="375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Zpráva o ukončení Kontrolního plánu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8516752-98B8-496A-86A0-2342CA4A6948}"/>
              </a:ext>
            </a:extLst>
          </p:cNvPr>
          <p:cNvSpPr txBox="1"/>
          <p:nvPr/>
        </p:nvSpPr>
        <p:spPr>
          <a:xfrm>
            <a:off x="992033" y="4555453"/>
            <a:ext cx="3143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Plán zkoušek stálosti produktu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C7DF4E9-B610-4D17-A471-0575C6FA420D}"/>
              </a:ext>
            </a:extLst>
          </p:cNvPr>
          <p:cNvSpPr txBox="1"/>
          <p:nvPr/>
        </p:nvSpPr>
        <p:spPr>
          <a:xfrm>
            <a:off x="5998005" y="1532806"/>
            <a:ext cx="3682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Závěrečná zpráva o stálosti produktu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9F3011C-4943-42C2-861D-2D1930A523D3}"/>
              </a:ext>
            </a:extLst>
          </p:cNvPr>
          <p:cNvSpPr txBox="1"/>
          <p:nvPr/>
        </p:nvSpPr>
        <p:spPr>
          <a:xfrm>
            <a:off x="6125378" y="2309725"/>
            <a:ext cx="3427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Konečné úpravy návrhu produktu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C239B04-0A6B-4541-80F5-5D1C31708A01}"/>
              </a:ext>
            </a:extLst>
          </p:cNvPr>
          <p:cNvSpPr txBox="1"/>
          <p:nvPr/>
        </p:nvSpPr>
        <p:spPr>
          <a:xfrm>
            <a:off x="6312693" y="3062045"/>
            <a:ext cx="2994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Přezkoumání návrhu a vývoje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51C251A-D33A-4371-B99E-4411AF7FE353}"/>
              </a:ext>
            </a:extLst>
          </p:cNvPr>
          <p:cNvSpPr txBox="1"/>
          <p:nvPr/>
        </p:nvSpPr>
        <p:spPr>
          <a:xfrm>
            <a:off x="6186227" y="3828744"/>
            <a:ext cx="330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Ověření návrhu výroby produktu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E5E3C3A-2219-4C77-9053-36EE6DCED163}"/>
              </a:ext>
            </a:extLst>
          </p:cNvPr>
          <p:cNvSpPr txBox="1"/>
          <p:nvPr/>
        </p:nvSpPr>
        <p:spPr>
          <a:xfrm>
            <a:off x="6630758" y="4559925"/>
            <a:ext cx="2606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Validace návrhu a vývoje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E542E95-C632-439B-ACB0-4CDFF4E0FC08}"/>
              </a:ext>
            </a:extLst>
          </p:cNvPr>
          <p:cNvSpPr txBox="1"/>
          <p:nvPr/>
        </p:nvSpPr>
        <p:spPr>
          <a:xfrm>
            <a:off x="3515434" y="5708712"/>
            <a:ext cx="3470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Přesun návrhu a vývoje do výroby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A048DA28-4629-43AF-AEFF-083F3F0B4CC0}"/>
              </a:ext>
            </a:extLst>
          </p:cNvPr>
          <p:cNvSpPr txBox="1"/>
          <p:nvPr/>
        </p:nvSpPr>
        <p:spPr>
          <a:xfrm>
            <a:off x="4222235" y="342392"/>
            <a:ext cx="28578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Výzkum a Vývoj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70538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Office PowerPoint</Application>
  <PresentationFormat>Širokoúhlá obrazovka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jlochman@seznam.cz</dc:creator>
  <cp:lastModifiedBy>jlochman@seznam.cz</cp:lastModifiedBy>
  <cp:revision>1</cp:revision>
  <dcterms:created xsi:type="dcterms:W3CDTF">2020-10-15T10:03:18Z</dcterms:created>
  <dcterms:modified xsi:type="dcterms:W3CDTF">2020-10-15T10:11:55Z</dcterms:modified>
</cp:coreProperties>
</file>